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2" r:id="rId3"/>
    <p:sldId id="268" r:id="rId4"/>
    <p:sldId id="269" r:id="rId5"/>
    <p:sldId id="265" r:id="rId6"/>
    <p:sldId id="266" r:id="rId7"/>
    <p:sldId id="267" r:id="rId8"/>
    <p:sldId id="283" r:id="rId9"/>
    <p:sldId id="282" r:id="rId10"/>
    <p:sldId id="257" r:id="rId11"/>
    <p:sldId id="258" r:id="rId12"/>
    <p:sldId id="272" r:id="rId13"/>
    <p:sldId id="284" r:id="rId14"/>
    <p:sldId id="285" r:id="rId15"/>
    <p:sldId id="273" r:id="rId16"/>
    <p:sldId id="286" r:id="rId17"/>
    <p:sldId id="274" r:id="rId18"/>
    <p:sldId id="287" r:id="rId19"/>
    <p:sldId id="275" r:id="rId20"/>
    <p:sldId id="288" r:id="rId21"/>
    <p:sldId id="289" r:id="rId22"/>
    <p:sldId id="277" r:id="rId23"/>
    <p:sldId id="290" r:id="rId24"/>
    <p:sldId id="278" r:id="rId25"/>
    <p:sldId id="279" r:id="rId26"/>
    <p:sldId id="280" r:id="rId27"/>
    <p:sldId id="264" r:id="rId28"/>
    <p:sldId id="261" r:id="rId29"/>
    <p:sldId id="281" r:id="rId30"/>
    <p:sldId id="263" r:id="rId31"/>
    <p:sldId id="29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52872F-0F8E-41F6-8767-06B2CCFBF432}" v="55" dt="2023-02-14T22:14:23.9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5" d="100"/>
          <a:sy n="55" d="100"/>
        </p:scale>
        <p:origin x="43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Kaatz" userId="987521e6e0b9eaff" providerId="LiveId" clId="{8152872F-0F8E-41F6-8767-06B2CCFBF432}"/>
    <pc:docChg chg="undo custSel addSld delSld modSld sldOrd">
      <pc:chgData name="Kevin Kaatz" userId="987521e6e0b9eaff" providerId="LiveId" clId="{8152872F-0F8E-41F6-8767-06B2CCFBF432}" dt="2023-02-14T22:16:08.702" v="2571" actId="962"/>
      <pc:docMkLst>
        <pc:docMk/>
      </pc:docMkLst>
      <pc:sldChg chg="addSp delSp modSp mod setBg setClrOvrMap">
        <pc:chgData name="Kevin Kaatz" userId="987521e6e0b9eaff" providerId="LiveId" clId="{8152872F-0F8E-41F6-8767-06B2CCFBF432}" dt="2023-02-14T22:15:38.293" v="2541" actId="962"/>
        <pc:sldMkLst>
          <pc:docMk/>
          <pc:sldMk cId="3014273739" sldId="256"/>
        </pc:sldMkLst>
        <pc:spChg chg="mod">
          <ac:chgData name="Kevin Kaatz" userId="987521e6e0b9eaff" providerId="LiveId" clId="{8152872F-0F8E-41F6-8767-06B2CCFBF432}" dt="2023-02-07T16:38:42.051" v="1282" actId="26606"/>
          <ac:spMkLst>
            <pc:docMk/>
            <pc:sldMk cId="3014273739" sldId="256"/>
            <ac:spMk id="2" creationId="{788065D9-E600-30E3-99D4-D7BEC9C06B95}"/>
          </ac:spMkLst>
        </pc:spChg>
        <pc:spChg chg="del mod">
          <ac:chgData name="Kevin Kaatz" userId="987521e6e0b9eaff" providerId="LiveId" clId="{8152872F-0F8E-41F6-8767-06B2CCFBF432}" dt="2023-02-07T21:18:29.160" v="1361" actId="478"/>
          <ac:spMkLst>
            <pc:docMk/>
            <pc:sldMk cId="3014273739" sldId="256"/>
            <ac:spMk id="3" creationId="{101DCA2B-BCE2-DE1A-E332-F3E3D00DC451}"/>
          </ac:spMkLst>
        </pc:spChg>
        <pc:spChg chg="add mod">
          <ac:chgData name="Kevin Kaatz" userId="987521e6e0b9eaff" providerId="LiveId" clId="{8152872F-0F8E-41F6-8767-06B2CCFBF432}" dt="2023-02-07T21:19:25.392" v="1487" actId="1076"/>
          <ac:spMkLst>
            <pc:docMk/>
            <pc:sldMk cId="3014273739" sldId="256"/>
            <ac:spMk id="6" creationId="{F55DEE6C-7A76-61A7-6698-CC5627325195}"/>
          </ac:spMkLst>
        </pc:spChg>
        <pc:spChg chg="add del">
          <ac:chgData name="Kevin Kaatz" userId="987521e6e0b9eaff" providerId="LiveId" clId="{8152872F-0F8E-41F6-8767-06B2CCFBF432}" dt="2023-02-07T16:38:42.051" v="1282" actId="26606"/>
          <ac:spMkLst>
            <pc:docMk/>
            <pc:sldMk cId="3014273739" sldId="256"/>
            <ac:spMk id="9" creationId="{71B2258F-86CA-4D4D-8270-BC05FCDEBFB3}"/>
          </ac:spMkLst>
        </pc:spChg>
        <pc:spChg chg="add">
          <ac:chgData name="Kevin Kaatz" userId="987521e6e0b9eaff" providerId="LiveId" clId="{8152872F-0F8E-41F6-8767-06B2CCFBF432}" dt="2023-02-07T16:38:42.051" v="1282" actId="26606"/>
          <ac:spMkLst>
            <pc:docMk/>
            <pc:sldMk cId="3014273739" sldId="256"/>
            <ac:spMk id="14" creationId="{E49CC64F-7275-4E33-961B-0C5CDC439875}"/>
          </ac:spMkLst>
        </pc:spChg>
        <pc:picChg chg="add mod ord">
          <ac:chgData name="Kevin Kaatz" userId="987521e6e0b9eaff" providerId="LiveId" clId="{8152872F-0F8E-41F6-8767-06B2CCFBF432}" dt="2023-02-14T22:15:38.293" v="2541" actId="962"/>
          <ac:picMkLst>
            <pc:docMk/>
            <pc:sldMk cId="3014273739" sldId="256"/>
            <ac:picMk id="5" creationId="{A399AFBD-5042-CAF2-C19D-C30BC84047B5}"/>
          </ac:picMkLst>
        </pc:picChg>
      </pc:sldChg>
      <pc:sldChg chg="addSp modSp mod ord setBg">
        <pc:chgData name="Kevin Kaatz" userId="987521e6e0b9eaff" providerId="LiveId" clId="{8152872F-0F8E-41F6-8767-06B2CCFBF432}" dt="2023-02-04T21:51:14.526" v="1111" actId="26606"/>
        <pc:sldMkLst>
          <pc:docMk/>
          <pc:sldMk cId="480467509" sldId="257"/>
        </pc:sldMkLst>
        <pc:spChg chg="mod">
          <ac:chgData name="Kevin Kaatz" userId="987521e6e0b9eaff" providerId="LiveId" clId="{8152872F-0F8E-41F6-8767-06B2CCFBF432}" dt="2023-02-04T21:51:14.526" v="1111" actId="26606"/>
          <ac:spMkLst>
            <pc:docMk/>
            <pc:sldMk cId="480467509" sldId="257"/>
            <ac:spMk id="2" creationId="{B009B8B8-5A66-0026-581E-238B0CAC7D34}"/>
          </ac:spMkLst>
        </pc:spChg>
        <pc:spChg chg="mod">
          <ac:chgData name="Kevin Kaatz" userId="987521e6e0b9eaff" providerId="LiveId" clId="{8152872F-0F8E-41F6-8767-06B2CCFBF432}" dt="2023-02-04T21:51:14.526" v="1111" actId="26606"/>
          <ac:spMkLst>
            <pc:docMk/>
            <pc:sldMk cId="480467509" sldId="257"/>
            <ac:spMk id="3" creationId="{A114FED9-2794-1952-4C7D-A43B767A6F41}"/>
          </ac:spMkLst>
        </pc:spChg>
        <pc:spChg chg="add">
          <ac:chgData name="Kevin Kaatz" userId="987521e6e0b9eaff" providerId="LiveId" clId="{8152872F-0F8E-41F6-8767-06B2CCFBF432}" dt="2023-02-04T21:51:14.526" v="1111" actId="26606"/>
          <ac:spMkLst>
            <pc:docMk/>
            <pc:sldMk cId="480467509" sldId="257"/>
            <ac:spMk id="8" creationId="{1B15ED52-F352-441B-82BF-E0EA34836D08}"/>
          </ac:spMkLst>
        </pc:spChg>
        <pc:spChg chg="add">
          <ac:chgData name="Kevin Kaatz" userId="987521e6e0b9eaff" providerId="LiveId" clId="{8152872F-0F8E-41F6-8767-06B2CCFBF432}" dt="2023-02-04T21:51:14.526" v="1111" actId="26606"/>
          <ac:spMkLst>
            <pc:docMk/>
            <pc:sldMk cId="480467509" sldId="257"/>
            <ac:spMk id="10" creationId="{3B2E3793-BFE6-45A2-9B7B-E18844431C99}"/>
          </ac:spMkLst>
        </pc:spChg>
        <pc:spChg chg="add">
          <ac:chgData name="Kevin Kaatz" userId="987521e6e0b9eaff" providerId="LiveId" clId="{8152872F-0F8E-41F6-8767-06B2CCFBF432}" dt="2023-02-04T21:51:14.526" v="1111" actId="26606"/>
          <ac:spMkLst>
            <pc:docMk/>
            <pc:sldMk cId="480467509" sldId="257"/>
            <ac:spMk id="12" creationId="{BC4C4868-CB8F-4AF9-9CDB-8108F2C19B67}"/>
          </ac:spMkLst>
        </pc:spChg>
        <pc:spChg chg="add">
          <ac:chgData name="Kevin Kaatz" userId="987521e6e0b9eaff" providerId="LiveId" clId="{8152872F-0F8E-41F6-8767-06B2CCFBF432}" dt="2023-02-04T21:51:14.526" v="1111" actId="26606"/>
          <ac:spMkLst>
            <pc:docMk/>
            <pc:sldMk cId="480467509" sldId="257"/>
            <ac:spMk id="14" creationId="{375E0459-6403-40CD-989D-56A4407CA12E}"/>
          </ac:spMkLst>
        </pc:spChg>
        <pc:spChg chg="add">
          <ac:chgData name="Kevin Kaatz" userId="987521e6e0b9eaff" providerId="LiveId" clId="{8152872F-0F8E-41F6-8767-06B2CCFBF432}" dt="2023-02-04T21:51:14.526" v="1111" actId="26606"/>
          <ac:spMkLst>
            <pc:docMk/>
            <pc:sldMk cId="480467509" sldId="257"/>
            <ac:spMk id="16" creationId="{53E5B1A8-3AC9-4BD1-9BBC-78CA94F2D1BA}"/>
          </ac:spMkLst>
        </pc:spChg>
      </pc:sldChg>
      <pc:sldChg chg="addSp delSp modSp mod ord setBg modNotesTx">
        <pc:chgData name="Kevin Kaatz" userId="987521e6e0b9eaff" providerId="LiveId" clId="{8152872F-0F8E-41F6-8767-06B2CCFBF432}" dt="2023-02-14T22:14:23.949" v="2357" actId="962"/>
        <pc:sldMkLst>
          <pc:docMk/>
          <pc:sldMk cId="2891168614" sldId="258"/>
        </pc:sldMkLst>
        <pc:spChg chg="mod">
          <ac:chgData name="Kevin Kaatz" userId="987521e6e0b9eaff" providerId="LiveId" clId="{8152872F-0F8E-41F6-8767-06B2CCFBF432}" dt="2023-02-04T21:51:26.663" v="1114" actId="26606"/>
          <ac:spMkLst>
            <pc:docMk/>
            <pc:sldMk cId="2891168614" sldId="258"/>
            <ac:spMk id="2" creationId="{606972A5-AB54-63D1-3579-5AD527696CBF}"/>
          </ac:spMkLst>
        </pc:spChg>
        <pc:spChg chg="del mod">
          <ac:chgData name="Kevin Kaatz" userId="987521e6e0b9eaff" providerId="LiveId" clId="{8152872F-0F8E-41F6-8767-06B2CCFBF432}" dt="2023-02-04T21:51:26.663" v="1114" actId="26606"/>
          <ac:spMkLst>
            <pc:docMk/>
            <pc:sldMk cId="2891168614" sldId="258"/>
            <ac:spMk id="3" creationId="{18608F43-C3D4-2AD0-4B57-8A3A942793CB}"/>
          </ac:spMkLst>
        </pc:spChg>
        <pc:spChg chg="add del">
          <ac:chgData name="Kevin Kaatz" userId="987521e6e0b9eaff" providerId="LiveId" clId="{8152872F-0F8E-41F6-8767-06B2CCFBF432}" dt="2023-02-04T21:51:26.644" v="1113" actId="26606"/>
          <ac:spMkLst>
            <pc:docMk/>
            <pc:sldMk cId="2891168614" sldId="258"/>
            <ac:spMk id="9" creationId="{2E17E911-875F-4DE5-8699-99D9F1805A5D}"/>
          </ac:spMkLst>
        </pc:spChg>
        <pc:spChg chg="add del">
          <ac:chgData name="Kevin Kaatz" userId="987521e6e0b9eaff" providerId="LiveId" clId="{8152872F-0F8E-41F6-8767-06B2CCFBF432}" dt="2023-02-04T21:51:26.644" v="1113" actId="26606"/>
          <ac:spMkLst>
            <pc:docMk/>
            <pc:sldMk cId="2891168614" sldId="258"/>
            <ac:spMk id="11" creationId="{CD9FE4EF-C4D8-49A0-B2FF-81D8DB7D8A24}"/>
          </ac:spMkLst>
        </pc:spChg>
        <pc:spChg chg="add del">
          <ac:chgData name="Kevin Kaatz" userId="987521e6e0b9eaff" providerId="LiveId" clId="{8152872F-0F8E-41F6-8767-06B2CCFBF432}" dt="2023-02-04T21:51:26.644" v="1113" actId="26606"/>
          <ac:spMkLst>
            <pc:docMk/>
            <pc:sldMk cId="2891168614" sldId="258"/>
            <ac:spMk id="13" creationId="{4300840D-0A0B-4512-BACA-B439D5B9C57C}"/>
          </ac:spMkLst>
        </pc:spChg>
        <pc:spChg chg="add del">
          <ac:chgData name="Kevin Kaatz" userId="987521e6e0b9eaff" providerId="LiveId" clId="{8152872F-0F8E-41F6-8767-06B2CCFBF432}" dt="2023-02-04T21:51:26.644" v="1113" actId="26606"/>
          <ac:spMkLst>
            <pc:docMk/>
            <pc:sldMk cId="2891168614" sldId="258"/>
            <ac:spMk id="15" creationId="{D2B78728-A580-49A7-84F9-6EF6F583ADE0}"/>
          </ac:spMkLst>
        </pc:spChg>
        <pc:spChg chg="add del">
          <ac:chgData name="Kevin Kaatz" userId="987521e6e0b9eaff" providerId="LiveId" clId="{8152872F-0F8E-41F6-8767-06B2CCFBF432}" dt="2023-02-04T21:51:26.644" v="1113" actId="26606"/>
          <ac:spMkLst>
            <pc:docMk/>
            <pc:sldMk cId="2891168614" sldId="258"/>
            <ac:spMk id="17" creationId="{38FAA1A1-D861-433F-88FA-1E9D6FD31D11}"/>
          </ac:spMkLst>
        </pc:spChg>
        <pc:spChg chg="add del">
          <ac:chgData name="Kevin Kaatz" userId="987521e6e0b9eaff" providerId="LiveId" clId="{8152872F-0F8E-41F6-8767-06B2CCFBF432}" dt="2023-02-04T21:51:26.644" v="1113" actId="26606"/>
          <ac:spMkLst>
            <pc:docMk/>
            <pc:sldMk cId="2891168614" sldId="258"/>
            <ac:spMk id="19" creationId="{8D71EDA1-87BF-4D5D-AB79-F346FD19278A}"/>
          </ac:spMkLst>
        </pc:spChg>
        <pc:spChg chg="add">
          <ac:chgData name="Kevin Kaatz" userId="987521e6e0b9eaff" providerId="LiveId" clId="{8152872F-0F8E-41F6-8767-06B2CCFBF432}" dt="2023-02-04T21:51:26.663" v="1114" actId="26606"/>
          <ac:spMkLst>
            <pc:docMk/>
            <pc:sldMk cId="2891168614" sldId="258"/>
            <ac:spMk id="21" creationId="{35DB3719-6FDC-4E5D-891D-FF40B7300F64}"/>
          </ac:spMkLst>
        </pc:spChg>
        <pc:spChg chg="add">
          <ac:chgData name="Kevin Kaatz" userId="987521e6e0b9eaff" providerId="LiveId" clId="{8152872F-0F8E-41F6-8767-06B2CCFBF432}" dt="2023-02-04T21:51:26.663" v="1114" actId="26606"/>
          <ac:spMkLst>
            <pc:docMk/>
            <pc:sldMk cId="2891168614" sldId="258"/>
            <ac:spMk id="22" creationId="{E0CBAC23-2E3F-4A90-BA59-F8299F6A5439}"/>
          </ac:spMkLst>
        </pc:spChg>
        <pc:graphicFrameChg chg="add mod">
          <ac:chgData name="Kevin Kaatz" userId="987521e6e0b9eaff" providerId="LiveId" clId="{8152872F-0F8E-41F6-8767-06B2CCFBF432}" dt="2023-02-14T22:14:23.949" v="2357" actId="962"/>
          <ac:graphicFrameMkLst>
            <pc:docMk/>
            <pc:sldMk cId="2891168614" sldId="258"/>
            <ac:graphicFrameMk id="23" creationId="{E8874627-0224-B869-6903-25117AD6F706}"/>
          </ac:graphicFrameMkLst>
        </pc:graphicFrameChg>
        <pc:picChg chg="add del">
          <ac:chgData name="Kevin Kaatz" userId="987521e6e0b9eaff" providerId="LiveId" clId="{8152872F-0F8E-41F6-8767-06B2CCFBF432}" dt="2023-02-04T21:51:26.644" v="1113" actId="26606"/>
          <ac:picMkLst>
            <pc:docMk/>
            <pc:sldMk cId="2891168614" sldId="258"/>
            <ac:picMk id="5" creationId="{CF650A3B-60A5-0132-01DF-41FEC16BEE6C}"/>
          </ac:picMkLst>
        </pc:picChg>
      </pc:sldChg>
      <pc:sldChg chg="addSp delSp modSp new mod setBg">
        <pc:chgData name="Kevin Kaatz" userId="987521e6e0b9eaff" providerId="LiveId" clId="{8152872F-0F8E-41F6-8767-06B2CCFBF432}" dt="2023-02-04T21:55:24.226" v="1135" actId="26606"/>
        <pc:sldMkLst>
          <pc:docMk/>
          <pc:sldMk cId="3826904978" sldId="261"/>
        </pc:sldMkLst>
        <pc:spChg chg="mod">
          <ac:chgData name="Kevin Kaatz" userId="987521e6e0b9eaff" providerId="LiveId" clId="{8152872F-0F8E-41F6-8767-06B2CCFBF432}" dt="2023-02-04T21:55:24.226" v="1135" actId="26606"/>
          <ac:spMkLst>
            <pc:docMk/>
            <pc:sldMk cId="3826904978" sldId="261"/>
            <ac:spMk id="2" creationId="{54F68945-3A56-3D98-DE86-0CA33ED67C06}"/>
          </ac:spMkLst>
        </pc:spChg>
        <pc:spChg chg="del mod">
          <ac:chgData name="Kevin Kaatz" userId="987521e6e0b9eaff" providerId="LiveId" clId="{8152872F-0F8E-41F6-8767-06B2CCFBF432}" dt="2023-02-04T21:55:24.226" v="1135" actId="26606"/>
          <ac:spMkLst>
            <pc:docMk/>
            <pc:sldMk cId="3826904978" sldId="261"/>
            <ac:spMk id="3" creationId="{9FC9F398-34BC-6906-5821-C5E5EFF739F3}"/>
          </ac:spMkLst>
        </pc:spChg>
        <pc:spChg chg="add">
          <ac:chgData name="Kevin Kaatz" userId="987521e6e0b9eaff" providerId="LiveId" clId="{8152872F-0F8E-41F6-8767-06B2CCFBF432}" dt="2023-02-04T21:55:24.226" v="1135" actId="26606"/>
          <ac:spMkLst>
            <pc:docMk/>
            <pc:sldMk cId="3826904978" sldId="261"/>
            <ac:spMk id="9" creationId="{BACC6370-2D7E-4714-9D71-7542949D7D5D}"/>
          </ac:spMkLst>
        </pc:spChg>
        <pc:spChg chg="add">
          <ac:chgData name="Kevin Kaatz" userId="987521e6e0b9eaff" providerId="LiveId" clId="{8152872F-0F8E-41F6-8767-06B2CCFBF432}" dt="2023-02-04T21:55:24.226" v="1135" actId="26606"/>
          <ac:spMkLst>
            <pc:docMk/>
            <pc:sldMk cId="3826904978" sldId="261"/>
            <ac:spMk id="11" creationId="{F68B3F68-107C-434F-AA38-110D5EA91B85}"/>
          </ac:spMkLst>
        </pc:spChg>
        <pc:spChg chg="add">
          <ac:chgData name="Kevin Kaatz" userId="987521e6e0b9eaff" providerId="LiveId" clId="{8152872F-0F8E-41F6-8767-06B2CCFBF432}" dt="2023-02-04T21:55:24.226" v="1135" actId="26606"/>
          <ac:spMkLst>
            <pc:docMk/>
            <pc:sldMk cId="3826904978" sldId="261"/>
            <ac:spMk id="13" creationId="{AAD0DBB9-1A4B-4391-81D4-CB19F9AB918A}"/>
          </ac:spMkLst>
        </pc:spChg>
        <pc:spChg chg="add">
          <ac:chgData name="Kevin Kaatz" userId="987521e6e0b9eaff" providerId="LiveId" clId="{8152872F-0F8E-41F6-8767-06B2CCFBF432}" dt="2023-02-04T21:55:24.226" v="1135" actId="26606"/>
          <ac:spMkLst>
            <pc:docMk/>
            <pc:sldMk cId="3826904978" sldId="261"/>
            <ac:spMk id="15" creationId="{063BBA22-50EA-4C4D-BE05-F1CE4E63AA56}"/>
          </ac:spMkLst>
        </pc:spChg>
        <pc:graphicFrameChg chg="add">
          <ac:chgData name="Kevin Kaatz" userId="987521e6e0b9eaff" providerId="LiveId" clId="{8152872F-0F8E-41F6-8767-06B2CCFBF432}" dt="2023-02-04T21:55:24.226" v="1135" actId="26606"/>
          <ac:graphicFrameMkLst>
            <pc:docMk/>
            <pc:sldMk cId="3826904978" sldId="261"/>
            <ac:graphicFrameMk id="5" creationId="{C1CC645A-2166-40E4-17CB-F0F90D987516}"/>
          </ac:graphicFrameMkLst>
        </pc:graphicFrameChg>
      </pc:sldChg>
      <pc:sldChg chg="addSp delSp modSp new mod setBg">
        <pc:chgData name="Kevin Kaatz" userId="987521e6e0b9eaff" providerId="LiveId" clId="{8152872F-0F8E-41F6-8767-06B2CCFBF432}" dt="2023-02-14T22:16:08.702" v="2571" actId="962"/>
        <pc:sldMkLst>
          <pc:docMk/>
          <pc:sldMk cId="2349115376" sldId="263"/>
        </pc:sldMkLst>
        <pc:spChg chg="mod">
          <ac:chgData name="Kevin Kaatz" userId="987521e6e0b9eaff" providerId="LiveId" clId="{8152872F-0F8E-41F6-8767-06B2CCFBF432}" dt="2023-02-14T22:10:24.030" v="2151" actId="1076"/>
          <ac:spMkLst>
            <pc:docMk/>
            <pc:sldMk cId="2349115376" sldId="263"/>
            <ac:spMk id="2" creationId="{5423D908-E88A-F9DD-8BAB-4A6765FBFEBF}"/>
          </ac:spMkLst>
        </pc:spChg>
        <pc:spChg chg="del">
          <ac:chgData name="Kevin Kaatz" userId="987521e6e0b9eaff" providerId="LiveId" clId="{8152872F-0F8E-41F6-8767-06B2CCFBF432}" dt="2023-02-04T21:55:59.423" v="1137" actId="26606"/>
          <ac:spMkLst>
            <pc:docMk/>
            <pc:sldMk cId="2349115376" sldId="263"/>
            <ac:spMk id="3" creationId="{A0684772-0A9B-15D0-D055-38843C4F4D8B}"/>
          </ac:spMkLst>
        </pc:spChg>
        <pc:spChg chg="add mod">
          <ac:chgData name="Kevin Kaatz" userId="987521e6e0b9eaff" providerId="LiveId" clId="{8152872F-0F8E-41F6-8767-06B2CCFBF432}" dt="2023-02-14T22:11:51.286" v="2180" actId="14100"/>
          <ac:spMkLst>
            <pc:docMk/>
            <pc:sldMk cId="2349115376" sldId="263"/>
            <ac:spMk id="7" creationId="{F0F2BA33-E163-6419-1C7B-1D4DC032DED3}"/>
          </ac:spMkLst>
        </pc:spChg>
        <pc:spChg chg="add">
          <ac:chgData name="Kevin Kaatz" userId="987521e6e0b9eaff" providerId="LiveId" clId="{8152872F-0F8E-41F6-8767-06B2CCFBF432}" dt="2023-02-04T21:55:59.423" v="1137" actId="26606"/>
          <ac:spMkLst>
            <pc:docMk/>
            <pc:sldMk cId="2349115376" sldId="263"/>
            <ac:spMk id="8" creationId="{8C790BE2-4E4F-4AAF-81A2-4A6F4885EBE6}"/>
          </ac:spMkLst>
        </pc:spChg>
        <pc:spChg chg="add">
          <ac:chgData name="Kevin Kaatz" userId="987521e6e0b9eaff" providerId="LiveId" clId="{8152872F-0F8E-41F6-8767-06B2CCFBF432}" dt="2023-02-04T21:55:59.423" v="1137" actId="26606"/>
          <ac:spMkLst>
            <pc:docMk/>
            <pc:sldMk cId="2349115376" sldId="263"/>
            <ac:spMk id="10" creationId="{D28B54C3-B57B-472A-B96E-1FCB67093DC2}"/>
          </ac:spMkLst>
        </pc:spChg>
        <pc:spChg chg="add">
          <ac:chgData name="Kevin Kaatz" userId="987521e6e0b9eaff" providerId="LiveId" clId="{8152872F-0F8E-41F6-8767-06B2CCFBF432}" dt="2023-02-04T21:55:59.423" v="1137" actId="26606"/>
          <ac:spMkLst>
            <pc:docMk/>
            <pc:sldMk cId="2349115376" sldId="263"/>
            <ac:spMk id="12" creationId="{7DB3C429-F8DA-49B9-AF84-21996FCF78B5}"/>
          </ac:spMkLst>
        </pc:spChg>
        <pc:spChg chg="add">
          <ac:chgData name="Kevin Kaatz" userId="987521e6e0b9eaff" providerId="LiveId" clId="{8152872F-0F8E-41F6-8767-06B2CCFBF432}" dt="2023-02-04T21:55:59.423" v="1137" actId="26606"/>
          <ac:spMkLst>
            <pc:docMk/>
            <pc:sldMk cId="2349115376" sldId="263"/>
            <ac:spMk id="14" creationId="{E12088DD-B1AD-40E0-8B86-1D87A2CCD9BE}"/>
          </ac:spMkLst>
        </pc:spChg>
        <pc:spChg chg="add">
          <ac:chgData name="Kevin Kaatz" userId="987521e6e0b9eaff" providerId="LiveId" clId="{8152872F-0F8E-41F6-8767-06B2CCFBF432}" dt="2023-02-04T21:55:59.423" v="1137" actId="26606"/>
          <ac:spMkLst>
            <pc:docMk/>
            <pc:sldMk cId="2349115376" sldId="263"/>
            <ac:spMk id="16" creationId="{C4C9F2B0-1044-46EB-8AEB-C3BFFDE6C2CC}"/>
          </ac:spMkLst>
        </pc:spChg>
        <pc:spChg chg="add">
          <ac:chgData name="Kevin Kaatz" userId="987521e6e0b9eaff" providerId="LiveId" clId="{8152872F-0F8E-41F6-8767-06B2CCFBF432}" dt="2023-02-04T21:55:59.423" v="1137" actId="26606"/>
          <ac:spMkLst>
            <pc:docMk/>
            <pc:sldMk cId="2349115376" sldId="263"/>
            <ac:spMk id="18" creationId="{0C395952-4E26-45A2-8756-2ADFD6E53C6E}"/>
          </ac:spMkLst>
        </pc:spChg>
        <pc:spChg chg="add">
          <ac:chgData name="Kevin Kaatz" userId="987521e6e0b9eaff" providerId="LiveId" clId="{8152872F-0F8E-41F6-8767-06B2CCFBF432}" dt="2023-02-04T21:55:59.423" v="1137" actId="26606"/>
          <ac:spMkLst>
            <pc:docMk/>
            <pc:sldMk cId="2349115376" sldId="263"/>
            <ac:spMk id="20" creationId="{4734BADF-9461-4621-B112-2D7BABEA7DD0}"/>
          </ac:spMkLst>
        </pc:spChg>
        <pc:picChg chg="add mod">
          <ac:chgData name="Kevin Kaatz" userId="987521e6e0b9eaff" providerId="LiveId" clId="{8152872F-0F8E-41F6-8767-06B2CCFBF432}" dt="2023-02-14T22:07:50.333" v="2140" actId="1076"/>
          <ac:picMkLst>
            <pc:docMk/>
            <pc:sldMk cId="2349115376" sldId="263"/>
            <ac:picMk id="4" creationId="{FDEE43C7-CE4A-5636-C76A-CCC17D772E94}"/>
          </ac:picMkLst>
        </pc:picChg>
        <pc:picChg chg="add mod">
          <ac:chgData name="Kevin Kaatz" userId="987521e6e0b9eaff" providerId="LiveId" clId="{8152872F-0F8E-41F6-8767-06B2CCFBF432}" dt="2023-02-14T22:16:08.702" v="2571" actId="962"/>
          <ac:picMkLst>
            <pc:docMk/>
            <pc:sldMk cId="2349115376" sldId="263"/>
            <ac:picMk id="6" creationId="{5641C862-01E7-4960-7145-6B1C88B269FA}"/>
          </ac:picMkLst>
        </pc:picChg>
      </pc:sldChg>
      <pc:sldChg chg="addSp delSp modSp new mod setBg">
        <pc:chgData name="Kevin Kaatz" userId="987521e6e0b9eaff" providerId="LiveId" clId="{8152872F-0F8E-41F6-8767-06B2CCFBF432}" dt="2023-02-14T22:12:40.173" v="2264" actId="962"/>
        <pc:sldMkLst>
          <pc:docMk/>
          <pc:sldMk cId="2126976335" sldId="264"/>
        </pc:sldMkLst>
        <pc:spChg chg="mod">
          <ac:chgData name="Kevin Kaatz" userId="987521e6e0b9eaff" providerId="LiveId" clId="{8152872F-0F8E-41F6-8767-06B2CCFBF432}" dt="2023-02-04T21:55:05.085" v="1134" actId="26606"/>
          <ac:spMkLst>
            <pc:docMk/>
            <pc:sldMk cId="2126976335" sldId="264"/>
            <ac:spMk id="2" creationId="{F87DF5D1-8640-5FBD-797E-78F4F45D8F97}"/>
          </ac:spMkLst>
        </pc:spChg>
        <pc:spChg chg="del">
          <ac:chgData name="Kevin Kaatz" userId="987521e6e0b9eaff" providerId="LiveId" clId="{8152872F-0F8E-41F6-8767-06B2CCFBF432}" dt="2023-02-04T21:55:05.085" v="1134" actId="26606"/>
          <ac:spMkLst>
            <pc:docMk/>
            <pc:sldMk cId="2126976335" sldId="264"/>
            <ac:spMk id="3" creationId="{166B7985-16EB-0FC5-A945-378A995B6B4F}"/>
          </ac:spMkLst>
        </pc:spChg>
        <pc:spChg chg="add">
          <ac:chgData name="Kevin Kaatz" userId="987521e6e0b9eaff" providerId="LiveId" clId="{8152872F-0F8E-41F6-8767-06B2CCFBF432}" dt="2023-02-04T21:55:05.085" v="1134" actId="26606"/>
          <ac:spMkLst>
            <pc:docMk/>
            <pc:sldMk cId="2126976335" sldId="264"/>
            <ac:spMk id="10" creationId="{C7D023E4-8DE1-436E-9847-ED6A4B4B04FD}"/>
          </ac:spMkLst>
        </pc:spChg>
        <pc:spChg chg="add">
          <ac:chgData name="Kevin Kaatz" userId="987521e6e0b9eaff" providerId="LiveId" clId="{8152872F-0F8E-41F6-8767-06B2CCFBF432}" dt="2023-02-04T21:55:05.085" v="1134" actId="26606"/>
          <ac:spMkLst>
            <pc:docMk/>
            <pc:sldMk cId="2126976335" sldId="264"/>
            <ac:spMk id="12" creationId="{8B2B1708-8CE4-4A20-94F5-55118AE2CBD7}"/>
          </ac:spMkLst>
        </pc:spChg>
        <pc:grpChg chg="add">
          <ac:chgData name="Kevin Kaatz" userId="987521e6e0b9eaff" providerId="LiveId" clId="{8152872F-0F8E-41F6-8767-06B2CCFBF432}" dt="2023-02-04T21:55:05.085" v="1134" actId="26606"/>
          <ac:grpSpMkLst>
            <pc:docMk/>
            <pc:sldMk cId="2126976335" sldId="264"/>
            <ac:grpSpMk id="14" creationId="{C291FB31-BA2D-4C80-8229-F0E34C8AEAE4}"/>
          </ac:grpSpMkLst>
        </pc:grpChg>
        <pc:grpChg chg="add">
          <ac:chgData name="Kevin Kaatz" userId="987521e6e0b9eaff" providerId="LiveId" clId="{8152872F-0F8E-41F6-8767-06B2CCFBF432}" dt="2023-02-04T21:55:05.085" v="1134" actId="26606"/>
          <ac:grpSpMkLst>
            <pc:docMk/>
            <pc:sldMk cId="2126976335" sldId="264"/>
            <ac:grpSpMk id="18" creationId="{E27AF472-EAE3-4572-AB69-B92BD10DBC6D}"/>
          </ac:grpSpMkLst>
        </pc:grpChg>
        <pc:picChg chg="add mod">
          <ac:chgData name="Kevin Kaatz" userId="987521e6e0b9eaff" providerId="LiveId" clId="{8152872F-0F8E-41F6-8767-06B2CCFBF432}" dt="2023-02-14T22:12:40.173" v="2264" actId="962"/>
          <ac:picMkLst>
            <pc:docMk/>
            <pc:sldMk cId="2126976335" sldId="264"/>
            <ac:picMk id="7" creationId="{9A5F3F8B-EB46-DCA0-8C20-C82E8D2A751B}"/>
          </ac:picMkLst>
        </pc:picChg>
      </pc:sldChg>
      <pc:sldChg chg="addSp modSp new mod setBg setClrOvrMap modNotesTx">
        <pc:chgData name="Kevin Kaatz" userId="987521e6e0b9eaff" providerId="LiveId" clId="{8152872F-0F8E-41F6-8767-06B2CCFBF432}" dt="2023-02-14T22:15:02.172" v="2378" actId="962"/>
        <pc:sldMkLst>
          <pc:docMk/>
          <pc:sldMk cId="1769465191" sldId="265"/>
        </pc:sldMkLst>
        <pc:spChg chg="mod">
          <ac:chgData name="Kevin Kaatz" userId="987521e6e0b9eaff" providerId="LiveId" clId="{8152872F-0F8E-41F6-8767-06B2CCFBF432}" dt="2023-02-04T21:50:19.823" v="1106" actId="26606"/>
          <ac:spMkLst>
            <pc:docMk/>
            <pc:sldMk cId="1769465191" sldId="265"/>
            <ac:spMk id="2" creationId="{10C7DE66-36AB-BEBF-7A68-1284A3A6AE30}"/>
          </ac:spMkLst>
        </pc:spChg>
        <pc:spChg chg="mod">
          <ac:chgData name="Kevin Kaatz" userId="987521e6e0b9eaff" providerId="LiveId" clId="{8152872F-0F8E-41F6-8767-06B2CCFBF432}" dt="2023-02-07T16:43:49.125" v="1296" actId="14100"/>
          <ac:spMkLst>
            <pc:docMk/>
            <pc:sldMk cId="1769465191" sldId="265"/>
            <ac:spMk id="3" creationId="{0BB02E03-897F-53DC-888F-8C2A50652CE4}"/>
          </ac:spMkLst>
        </pc:spChg>
        <pc:spChg chg="add">
          <ac:chgData name="Kevin Kaatz" userId="987521e6e0b9eaff" providerId="LiveId" clId="{8152872F-0F8E-41F6-8767-06B2CCFBF432}" dt="2023-02-04T21:50:19.823" v="1106" actId="26606"/>
          <ac:spMkLst>
            <pc:docMk/>
            <pc:sldMk cId="1769465191" sldId="265"/>
            <ac:spMk id="9" creationId="{9AA72BD9-2C5A-4EDC-931F-5AA08EACA0F3}"/>
          </ac:spMkLst>
        </pc:spChg>
        <pc:spChg chg="add">
          <ac:chgData name="Kevin Kaatz" userId="987521e6e0b9eaff" providerId="LiveId" clId="{8152872F-0F8E-41F6-8767-06B2CCFBF432}" dt="2023-02-04T21:50:19.823" v="1106" actId="26606"/>
          <ac:spMkLst>
            <pc:docMk/>
            <pc:sldMk cId="1769465191" sldId="265"/>
            <ac:spMk id="11" creationId="{DD3981AC-7B61-4947-BCF3-F7AA7FA385B9}"/>
          </ac:spMkLst>
        </pc:spChg>
        <pc:spChg chg="add">
          <ac:chgData name="Kevin Kaatz" userId="987521e6e0b9eaff" providerId="LiveId" clId="{8152872F-0F8E-41F6-8767-06B2CCFBF432}" dt="2023-02-04T21:50:19.823" v="1106" actId="26606"/>
          <ac:spMkLst>
            <pc:docMk/>
            <pc:sldMk cId="1769465191" sldId="265"/>
            <ac:spMk id="13" creationId="{55D4142C-5077-457F-A6AD-3FECFDB39685}"/>
          </ac:spMkLst>
        </pc:spChg>
        <pc:spChg chg="add">
          <ac:chgData name="Kevin Kaatz" userId="987521e6e0b9eaff" providerId="LiveId" clId="{8152872F-0F8E-41F6-8767-06B2CCFBF432}" dt="2023-02-04T21:50:19.823" v="1106" actId="26606"/>
          <ac:spMkLst>
            <pc:docMk/>
            <pc:sldMk cId="1769465191" sldId="265"/>
            <ac:spMk id="15" creationId="{7A5F0580-5EE9-419F-96EE-B6529EF6E7D0}"/>
          </ac:spMkLst>
        </pc:spChg>
        <pc:picChg chg="add mod">
          <ac:chgData name="Kevin Kaatz" userId="987521e6e0b9eaff" providerId="LiveId" clId="{8152872F-0F8E-41F6-8767-06B2CCFBF432}" dt="2023-02-14T22:15:02.172" v="2378" actId="962"/>
          <ac:picMkLst>
            <pc:docMk/>
            <pc:sldMk cId="1769465191" sldId="265"/>
            <ac:picMk id="5" creationId="{E7ABA2A5-B47A-480D-F2DC-4CDBFFD3D057}"/>
          </ac:picMkLst>
        </pc:picChg>
      </pc:sldChg>
      <pc:sldChg chg="addSp modSp new mod setBg setClrOvrMap modNotesTx">
        <pc:chgData name="Kevin Kaatz" userId="987521e6e0b9eaff" providerId="LiveId" clId="{8152872F-0F8E-41F6-8767-06B2CCFBF432}" dt="2023-02-14T22:14:56.453" v="2377" actId="962"/>
        <pc:sldMkLst>
          <pc:docMk/>
          <pc:sldMk cId="1149367108" sldId="266"/>
        </pc:sldMkLst>
        <pc:spChg chg="mod">
          <ac:chgData name="Kevin Kaatz" userId="987521e6e0b9eaff" providerId="LiveId" clId="{8152872F-0F8E-41F6-8767-06B2CCFBF432}" dt="2023-02-04T21:50:29.679" v="1107" actId="26606"/>
          <ac:spMkLst>
            <pc:docMk/>
            <pc:sldMk cId="1149367108" sldId="266"/>
            <ac:spMk id="2" creationId="{B9767A7D-8250-E8CE-0984-A07A0335A1A2}"/>
          </ac:spMkLst>
        </pc:spChg>
        <pc:spChg chg="mod">
          <ac:chgData name="Kevin Kaatz" userId="987521e6e0b9eaff" providerId="LiveId" clId="{8152872F-0F8E-41F6-8767-06B2CCFBF432}" dt="2023-02-14T21:34:33.372" v="1844" actId="20577"/>
          <ac:spMkLst>
            <pc:docMk/>
            <pc:sldMk cId="1149367108" sldId="266"/>
            <ac:spMk id="3" creationId="{4DD0B6E2-2D1C-6812-1B2C-EE63A410250F}"/>
          </ac:spMkLst>
        </pc:spChg>
        <pc:spChg chg="add">
          <ac:chgData name="Kevin Kaatz" userId="987521e6e0b9eaff" providerId="LiveId" clId="{8152872F-0F8E-41F6-8767-06B2CCFBF432}" dt="2023-02-04T21:50:29.679" v="1107" actId="26606"/>
          <ac:spMkLst>
            <pc:docMk/>
            <pc:sldMk cId="1149367108" sldId="266"/>
            <ac:spMk id="9" creationId="{9AA72BD9-2C5A-4EDC-931F-5AA08EACA0F3}"/>
          </ac:spMkLst>
        </pc:spChg>
        <pc:spChg chg="add">
          <ac:chgData name="Kevin Kaatz" userId="987521e6e0b9eaff" providerId="LiveId" clId="{8152872F-0F8E-41F6-8767-06B2CCFBF432}" dt="2023-02-04T21:50:29.679" v="1107" actId="26606"/>
          <ac:spMkLst>
            <pc:docMk/>
            <pc:sldMk cId="1149367108" sldId="266"/>
            <ac:spMk id="11" creationId="{DD3981AC-7B61-4947-BCF3-F7AA7FA385B9}"/>
          </ac:spMkLst>
        </pc:spChg>
        <pc:spChg chg="add">
          <ac:chgData name="Kevin Kaatz" userId="987521e6e0b9eaff" providerId="LiveId" clId="{8152872F-0F8E-41F6-8767-06B2CCFBF432}" dt="2023-02-04T21:50:29.679" v="1107" actId="26606"/>
          <ac:spMkLst>
            <pc:docMk/>
            <pc:sldMk cId="1149367108" sldId="266"/>
            <ac:spMk id="13" creationId="{55D4142C-5077-457F-A6AD-3FECFDB39685}"/>
          </ac:spMkLst>
        </pc:spChg>
        <pc:spChg chg="add">
          <ac:chgData name="Kevin Kaatz" userId="987521e6e0b9eaff" providerId="LiveId" clId="{8152872F-0F8E-41F6-8767-06B2CCFBF432}" dt="2023-02-04T21:50:29.679" v="1107" actId="26606"/>
          <ac:spMkLst>
            <pc:docMk/>
            <pc:sldMk cId="1149367108" sldId="266"/>
            <ac:spMk id="15" creationId="{7A5F0580-5EE9-419F-96EE-B6529EF6E7D0}"/>
          </ac:spMkLst>
        </pc:spChg>
        <pc:picChg chg="add mod">
          <ac:chgData name="Kevin Kaatz" userId="987521e6e0b9eaff" providerId="LiveId" clId="{8152872F-0F8E-41F6-8767-06B2CCFBF432}" dt="2023-02-14T22:14:56.453" v="2377" actId="962"/>
          <ac:picMkLst>
            <pc:docMk/>
            <pc:sldMk cId="1149367108" sldId="266"/>
            <ac:picMk id="5" creationId="{E8DDF6D9-F568-D00D-E3CB-D96CF229DBC6}"/>
          </ac:picMkLst>
        </pc:picChg>
      </pc:sldChg>
      <pc:sldChg chg="addSp modSp new mod setBg setClrOvrMap modNotesTx">
        <pc:chgData name="Kevin Kaatz" userId="987521e6e0b9eaff" providerId="LiveId" clId="{8152872F-0F8E-41F6-8767-06B2CCFBF432}" dt="2023-02-14T22:14:50.573" v="2376" actId="962"/>
        <pc:sldMkLst>
          <pc:docMk/>
          <pc:sldMk cId="2702214523" sldId="267"/>
        </pc:sldMkLst>
        <pc:spChg chg="mod">
          <ac:chgData name="Kevin Kaatz" userId="987521e6e0b9eaff" providerId="LiveId" clId="{8152872F-0F8E-41F6-8767-06B2CCFBF432}" dt="2023-02-07T16:45:30.517" v="1324" actId="1076"/>
          <ac:spMkLst>
            <pc:docMk/>
            <pc:sldMk cId="2702214523" sldId="267"/>
            <ac:spMk id="2" creationId="{1B078E6A-A5F7-F93D-5910-66980BC9FA83}"/>
          </ac:spMkLst>
        </pc:spChg>
        <pc:spChg chg="mod">
          <ac:chgData name="Kevin Kaatz" userId="987521e6e0b9eaff" providerId="LiveId" clId="{8152872F-0F8E-41F6-8767-06B2CCFBF432}" dt="2023-02-13T23:57:54.722" v="1829" actId="27636"/>
          <ac:spMkLst>
            <pc:docMk/>
            <pc:sldMk cId="2702214523" sldId="267"/>
            <ac:spMk id="3" creationId="{C1A986B7-32FD-DD37-9B82-7421BEC11947}"/>
          </ac:spMkLst>
        </pc:spChg>
        <pc:spChg chg="add">
          <ac:chgData name="Kevin Kaatz" userId="987521e6e0b9eaff" providerId="LiveId" clId="{8152872F-0F8E-41F6-8767-06B2CCFBF432}" dt="2023-02-04T21:50:39.014" v="1108" actId="26606"/>
          <ac:spMkLst>
            <pc:docMk/>
            <pc:sldMk cId="2702214523" sldId="267"/>
            <ac:spMk id="9" creationId="{9AA72BD9-2C5A-4EDC-931F-5AA08EACA0F3}"/>
          </ac:spMkLst>
        </pc:spChg>
        <pc:spChg chg="add">
          <ac:chgData name="Kevin Kaatz" userId="987521e6e0b9eaff" providerId="LiveId" clId="{8152872F-0F8E-41F6-8767-06B2CCFBF432}" dt="2023-02-04T21:50:39.014" v="1108" actId="26606"/>
          <ac:spMkLst>
            <pc:docMk/>
            <pc:sldMk cId="2702214523" sldId="267"/>
            <ac:spMk id="11" creationId="{DD3981AC-7B61-4947-BCF3-F7AA7FA385B9}"/>
          </ac:spMkLst>
        </pc:spChg>
        <pc:spChg chg="add">
          <ac:chgData name="Kevin Kaatz" userId="987521e6e0b9eaff" providerId="LiveId" clId="{8152872F-0F8E-41F6-8767-06B2CCFBF432}" dt="2023-02-04T21:50:39.014" v="1108" actId="26606"/>
          <ac:spMkLst>
            <pc:docMk/>
            <pc:sldMk cId="2702214523" sldId="267"/>
            <ac:spMk id="13" creationId="{55D4142C-5077-457F-A6AD-3FECFDB39685}"/>
          </ac:spMkLst>
        </pc:spChg>
        <pc:spChg chg="add">
          <ac:chgData name="Kevin Kaatz" userId="987521e6e0b9eaff" providerId="LiveId" clId="{8152872F-0F8E-41F6-8767-06B2CCFBF432}" dt="2023-02-04T21:50:39.014" v="1108" actId="26606"/>
          <ac:spMkLst>
            <pc:docMk/>
            <pc:sldMk cId="2702214523" sldId="267"/>
            <ac:spMk id="15" creationId="{7A5F0580-5EE9-419F-96EE-B6529EF6E7D0}"/>
          </ac:spMkLst>
        </pc:spChg>
        <pc:picChg chg="add mod">
          <ac:chgData name="Kevin Kaatz" userId="987521e6e0b9eaff" providerId="LiveId" clId="{8152872F-0F8E-41F6-8767-06B2CCFBF432}" dt="2023-02-14T22:14:50.573" v="2376" actId="962"/>
          <ac:picMkLst>
            <pc:docMk/>
            <pc:sldMk cId="2702214523" sldId="267"/>
            <ac:picMk id="5" creationId="{1B05E8CC-A91C-BDEC-26AB-AACE36721ECE}"/>
          </ac:picMkLst>
        </pc:picChg>
      </pc:sldChg>
      <pc:sldChg chg="addSp modSp new mod setBg">
        <pc:chgData name="Kevin Kaatz" userId="987521e6e0b9eaff" providerId="LiveId" clId="{8152872F-0F8E-41F6-8767-06B2CCFBF432}" dt="2023-02-07T21:17:56.618" v="1360" actId="313"/>
        <pc:sldMkLst>
          <pc:docMk/>
          <pc:sldMk cId="2479635277" sldId="268"/>
        </pc:sldMkLst>
        <pc:spChg chg="mod">
          <ac:chgData name="Kevin Kaatz" userId="987521e6e0b9eaff" providerId="LiveId" clId="{8152872F-0F8E-41F6-8767-06B2CCFBF432}" dt="2023-02-04T21:49:59.310" v="1104" actId="26606"/>
          <ac:spMkLst>
            <pc:docMk/>
            <pc:sldMk cId="2479635277" sldId="268"/>
            <ac:spMk id="2" creationId="{E417103A-1B09-D55A-95CA-598384C5DADB}"/>
          </ac:spMkLst>
        </pc:spChg>
        <pc:spChg chg="mod">
          <ac:chgData name="Kevin Kaatz" userId="987521e6e0b9eaff" providerId="LiveId" clId="{8152872F-0F8E-41F6-8767-06B2CCFBF432}" dt="2023-02-07T21:17:56.618" v="1360" actId="313"/>
          <ac:spMkLst>
            <pc:docMk/>
            <pc:sldMk cId="2479635277" sldId="268"/>
            <ac:spMk id="3" creationId="{EDBDCC91-A97E-A246-F6AD-F726BB589E3E}"/>
          </ac:spMkLst>
        </pc:spChg>
        <pc:spChg chg="add">
          <ac:chgData name="Kevin Kaatz" userId="987521e6e0b9eaff" providerId="LiveId" clId="{8152872F-0F8E-41F6-8767-06B2CCFBF432}" dt="2023-02-04T21:49:59.310" v="1104" actId="26606"/>
          <ac:spMkLst>
            <pc:docMk/>
            <pc:sldMk cId="2479635277" sldId="268"/>
            <ac:spMk id="8" creationId="{1B15ED52-F352-441B-82BF-E0EA34836D08}"/>
          </ac:spMkLst>
        </pc:spChg>
        <pc:spChg chg="add">
          <ac:chgData name="Kevin Kaatz" userId="987521e6e0b9eaff" providerId="LiveId" clId="{8152872F-0F8E-41F6-8767-06B2CCFBF432}" dt="2023-02-04T21:49:59.310" v="1104" actId="26606"/>
          <ac:spMkLst>
            <pc:docMk/>
            <pc:sldMk cId="2479635277" sldId="268"/>
            <ac:spMk id="10" creationId="{3B2E3793-BFE6-45A2-9B7B-E18844431C99}"/>
          </ac:spMkLst>
        </pc:spChg>
        <pc:spChg chg="add">
          <ac:chgData name="Kevin Kaatz" userId="987521e6e0b9eaff" providerId="LiveId" clId="{8152872F-0F8E-41F6-8767-06B2CCFBF432}" dt="2023-02-04T21:49:59.310" v="1104" actId="26606"/>
          <ac:spMkLst>
            <pc:docMk/>
            <pc:sldMk cId="2479635277" sldId="268"/>
            <ac:spMk id="12" creationId="{BC4C4868-CB8F-4AF9-9CDB-8108F2C19B67}"/>
          </ac:spMkLst>
        </pc:spChg>
        <pc:spChg chg="add">
          <ac:chgData name="Kevin Kaatz" userId="987521e6e0b9eaff" providerId="LiveId" clId="{8152872F-0F8E-41F6-8767-06B2CCFBF432}" dt="2023-02-04T21:49:59.310" v="1104" actId="26606"/>
          <ac:spMkLst>
            <pc:docMk/>
            <pc:sldMk cId="2479635277" sldId="268"/>
            <ac:spMk id="14" creationId="{375E0459-6403-40CD-989D-56A4407CA12E}"/>
          </ac:spMkLst>
        </pc:spChg>
        <pc:spChg chg="add">
          <ac:chgData name="Kevin Kaatz" userId="987521e6e0b9eaff" providerId="LiveId" clId="{8152872F-0F8E-41F6-8767-06B2CCFBF432}" dt="2023-02-04T21:49:59.310" v="1104" actId="26606"/>
          <ac:spMkLst>
            <pc:docMk/>
            <pc:sldMk cId="2479635277" sldId="268"/>
            <ac:spMk id="16" creationId="{53E5B1A8-3AC9-4BD1-9BBC-78CA94F2D1BA}"/>
          </ac:spMkLst>
        </pc:spChg>
      </pc:sldChg>
      <pc:sldChg chg="addSp modSp new mod setBg setClrOvrMap">
        <pc:chgData name="Kevin Kaatz" userId="987521e6e0b9eaff" providerId="LiveId" clId="{8152872F-0F8E-41F6-8767-06B2CCFBF432}" dt="2023-02-14T22:15:06.373" v="2379" actId="962"/>
        <pc:sldMkLst>
          <pc:docMk/>
          <pc:sldMk cId="1627152939" sldId="269"/>
        </pc:sldMkLst>
        <pc:spChg chg="mod">
          <ac:chgData name="Kevin Kaatz" userId="987521e6e0b9eaff" providerId="LiveId" clId="{8152872F-0F8E-41F6-8767-06B2CCFBF432}" dt="2023-02-07T16:43:30.869" v="1294" actId="20577"/>
          <ac:spMkLst>
            <pc:docMk/>
            <pc:sldMk cId="1627152939" sldId="269"/>
            <ac:spMk id="2" creationId="{661CAA73-F2ED-E17D-4DC4-1EC1409C2E5B}"/>
          </ac:spMkLst>
        </pc:spChg>
        <pc:spChg chg="mod">
          <ac:chgData name="Kevin Kaatz" userId="987521e6e0b9eaff" providerId="LiveId" clId="{8152872F-0F8E-41F6-8767-06B2CCFBF432}" dt="2023-02-07T16:44:04.797" v="1298" actId="14100"/>
          <ac:spMkLst>
            <pc:docMk/>
            <pc:sldMk cId="1627152939" sldId="269"/>
            <ac:spMk id="3" creationId="{3A54BFD2-0066-2AD9-9438-A104F275781D}"/>
          </ac:spMkLst>
        </pc:spChg>
        <pc:spChg chg="add">
          <ac:chgData name="Kevin Kaatz" userId="987521e6e0b9eaff" providerId="LiveId" clId="{8152872F-0F8E-41F6-8767-06B2CCFBF432}" dt="2023-02-04T21:50:05.455" v="1105" actId="26606"/>
          <ac:spMkLst>
            <pc:docMk/>
            <pc:sldMk cId="1627152939" sldId="269"/>
            <ac:spMk id="9" creationId="{9AA72BD9-2C5A-4EDC-931F-5AA08EACA0F3}"/>
          </ac:spMkLst>
        </pc:spChg>
        <pc:spChg chg="add">
          <ac:chgData name="Kevin Kaatz" userId="987521e6e0b9eaff" providerId="LiveId" clId="{8152872F-0F8E-41F6-8767-06B2CCFBF432}" dt="2023-02-04T21:50:05.455" v="1105" actId="26606"/>
          <ac:spMkLst>
            <pc:docMk/>
            <pc:sldMk cId="1627152939" sldId="269"/>
            <ac:spMk id="11" creationId="{DD3981AC-7B61-4947-BCF3-F7AA7FA385B9}"/>
          </ac:spMkLst>
        </pc:spChg>
        <pc:spChg chg="add">
          <ac:chgData name="Kevin Kaatz" userId="987521e6e0b9eaff" providerId="LiveId" clId="{8152872F-0F8E-41F6-8767-06B2CCFBF432}" dt="2023-02-04T21:50:05.455" v="1105" actId="26606"/>
          <ac:spMkLst>
            <pc:docMk/>
            <pc:sldMk cId="1627152939" sldId="269"/>
            <ac:spMk id="13" creationId="{55D4142C-5077-457F-A6AD-3FECFDB39685}"/>
          </ac:spMkLst>
        </pc:spChg>
        <pc:spChg chg="add">
          <ac:chgData name="Kevin Kaatz" userId="987521e6e0b9eaff" providerId="LiveId" clId="{8152872F-0F8E-41F6-8767-06B2CCFBF432}" dt="2023-02-04T21:50:05.455" v="1105" actId="26606"/>
          <ac:spMkLst>
            <pc:docMk/>
            <pc:sldMk cId="1627152939" sldId="269"/>
            <ac:spMk id="15" creationId="{7A5F0580-5EE9-419F-96EE-B6529EF6E7D0}"/>
          </ac:spMkLst>
        </pc:spChg>
        <pc:picChg chg="add mod">
          <ac:chgData name="Kevin Kaatz" userId="987521e6e0b9eaff" providerId="LiveId" clId="{8152872F-0F8E-41F6-8767-06B2CCFBF432}" dt="2023-02-14T22:15:06.373" v="2379" actId="962"/>
          <ac:picMkLst>
            <pc:docMk/>
            <pc:sldMk cId="1627152939" sldId="269"/>
            <ac:picMk id="5" creationId="{7146F1F1-45B5-C971-64E4-92D803324A9E}"/>
          </ac:picMkLst>
        </pc:picChg>
      </pc:sldChg>
      <pc:sldChg chg="addSp delSp modSp new mod setBg">
        <pc:chgData name="Kevin Kaatz" userId="987521e6e0b9eaff" providerId="LiveId" clId="{8152872F-0F8E-41F6-8767-06B2CCFBF432}" dt="2023-02-04T21:51:48.709" v="1115" actId="26606"/>
        <pc:sldMkLst>
          <pc:docMk/>
          <pc:sldMk cId="3793543640" sldId="272"/>
        </pc:sldMkLst>
        <pc:spChg chg="mod">
          <ac:chgData name="Kevin Kaatz" userId="987521e6e0b9eaff" providerId="LiveId" clId="{8152872F-0F8E-41F6-8767-06B2CCFBF432}" dt="2023-02-04T21:51:48.709" v="1115" actId="26606"/>
          <ac:spMkLst>
            <pc:docMk/>
            <pc:sldMk cId="3793543640" sldId="272"/>
            <ac:spMk id="2" creationId="{E8EB65E1-7F04-DF64-0E46-E00791DC424A}"/>
          </ac:spMkLst>
        </pc:spChg>
        <pc:spChg chg="del mod">
          <ac:chgData name="Kevin Kaatz" userId="987521e6e0b9eaff" providerId="LiveId" clId="{8152872F-0F8E-41F6-8767-06B2CCFBF432}" dt="2023-02-04T21:51:48.709" v="1115" actId="26606"/>
          <ac:spMkLst>
            <pc:docMk/>
            <pc:sldMk cId="3793543640" sldId="272"/>
            <ac:spMk id="3" creationId="{CBD2C03E-A3CD-0AA5-FEA8-B772EACF9BDD}"/>
          </ac:spMkLst>
        </pc:spChg>
        <pc:spChg chg="add">
          <ac:chgData name="Kevin Kaatz" userId="987521e6e0b9eaff" providerId="LiveId" clId="{8152872F-0F8E-41F6-8767-06B2CCFBF432}" dt="2023-02-04T21:51:48.709" v="1115" actId="26606"/>
          <ac:spMkLst>
            <pc:docMk/>
            <pc:sldMk cId="3793543640" sldId="272"/>
            <ac:spMk id="9" creationId="{8DF67618-B87B-4195-8E24-3B126F79FF55}"/>
          </ac:spMkLst>
        </pc:spChg>
        <pc:spChg chg="add">
          <ac:chgData name="Kevin Kaatz" userId="987521e6e0b9eaff" providerId="LiveId" clId="{8152872F-0F8E-41F6-8767-06B2CCFBF432}" dt="2023-02-04T21:51:48.709" v="1115" actId="26606"/>
          <ac:spMkLst>
            <pc:docMk/>
            <pc:sldMk cId="3793543640" sldId="272"/>
            <ac:spMk id="11" creationId="{64960379-9FF9-400A-A8A8-F5AB633FD3BF}"/>
          </ac:spMkLst>
        </pc:spChg>
        <pc:grpChg chg="add">
          <ac:chgData name="Kevin Kaatz" userId="987521e6e0b9eaff" providerId="LiveId" clId="{8152872F-0F8E-41F6-8767-06B2CCFBF432}" dt="2023-02-04T21:51:48.709" v="1115" actId="26606"/>
          <ac:grpSpMkLst>
            <pc:docMk/>
            <pc:sldMk cId="3793543640" sldId="272"/>
            <ac:grpSpMk id="13" creationId="{2C491629-AE25-486B-9B22-2CE4EE8F7E47}"/>
          </ac:grpSpMkLst>
        </pc:grpChg>
        <pc:grpChg chg="add">
          <ac:chgData name="Kevin Kaatz" userId="987521e6e0b9eaff" providerId="LiveId" clId="{8152872F-0F8E-41F6-8767-06B2CCFBF432}" dt="2023-02-04T21:51:48.709" v="1115" actId="26606"/>
          <ac:grpSpMkLst>
            <pc:docMk/>
            <pc:sldMk cId="3793543640" sldId="272"/>
            <ac:grpSpMk id="17" creationId="{43F5E015-E085-4624-B431-B42414448684}"/>
          </ac:grpSpMkLst>
        </pc:grpChg>
        <pc:graphicFrameChg chg="add">
          <ac:chgData name="Kevin Kaatz" userId="987521e6e0b9eaff" providerId="LiveId" clId="{8152872F-0F8E-41F6-8767-06B2CCFBF432}" dt="2023-02-04T21:51:48.709" v="1115" actId="26606"/>
          <ac:graphicFrameMkLst>
            <pc:docMk/>
            <pc:sldMk cId="3793543640" sldId="272"/>
            <ac:graphicFrameMk id="5" creationId="{A1670911-E75F-B8A8-9E46-2BB94F7D960B}"/>
          </ac:graphicFrameMkLst>
        </pc:graphicFrameChg>
      </pc:sldChg>
      <pc:sldChg chg="addSp delSp modSp new mod">
        <pc:chgData name="Kevin Kaatz" userId="987521e6e0b9eaff" providerId="LiveId" clId="{8152872F-0F8E-41F6-8767-06B2CCFBF432}" dt="2023-02-14T21:40:07.767" v="1920" actId="14100"/>
        <pc:sldMkLst>
          <pc:docMk/>
          <pc:sldMk cId="1607680938" sldId="273"/>
        </pc:sldMkLst>
        <pc:spChg chg="mod">
          <ac:chgData name="Kevin Kaatz" userId="987521e6e0b9eaff" providerId="LiveId" clId="{8152872F-0F8E-41F6-8767-06B2CCFBF432}" dt="2023-02-01T23:25:55.784" v="884" actId="207"/>
          <ac:spMkLst>
            <pc:docMk/>
            <pc:sldMk cId="1607680938" sldId="273"/>
            <ac:spMk id="2" creationId="{BD7A1DE5-C423-55F4-C13B-4A640378F9C0}"/>
          </ac:spMkLst>
        </pc:spChg>
        <pc:spChg chg="del mod">
          <ac:chgData name="Kevin Kaatz" userId="987521e6e0b9eaff" providerId="LiveId" clId="{8152872F-0F8E-41F6-8767-06B2CCFBF432}" dt="2023-02-04T21:52:12.475" v="1116" actId="26606"/>
          <ac:spMkLst>
            <pc:docMk/>
            <pc:sldMk cId="1607680938" sldId="273"/>
            <ac:spMk id="3" creationId="{07AFD79B-906B-C24A-2910-9C8BA2D3481F}"/>
          </ac:spMkLst>
        </pc:spChg>
        <pc:spChg chg="add del mod">
          <ac:chgData name="Kevin Kaatz" userId="987521e6e0b9eaff" providerId="LiveId" clId="{8152872F-0F8E-41F6-8767-06B2CCFBF432}" dt="2023-02-14T21:40:04.283" v="1919" actId="478"/>
          <ac:spMkLst>
            <pc:docMk/>
            <pc:sldMk cId="1607680938" sldId="273"/>
            <ac:spMk id="3" creationId="{E1E4A141-98DE-44BA-BC57-20C903F3CB42}"/>
          </ac:spMkLst>
        </pc:spChg>
        <pc:spChg chg="add mod">
          <ac:chgData name="Kevin Kaatz" userId="987521e6e0b9eaff" providerId="LiveId" clId="{8152872F-0F8E-41F6-8767-06B2CCFBF432}" dt="2023-02-14T21:40:07.767" v="1920" actId="14100"/>
          <ac:spMkLst>
            <pc:docMk/>
            <pc:sldMk cId="1607680938" sldId="273"/>
            <ac:spMk id="4" creationId="{D24C6DBE-D755-6E7B-4AF1-9844FDBFBECA}"/>
          </ac:spMkLst>
        </pc:spChg>
        <pc:graphicFrameChg chg="add">
          <ac:chgData name="Kevin Kaatz" userId="987521e6e0b9eaff" providerId="LiveId" clId="{8152872F-0F8E-41F6-8767-06B2CCFBF432}" dt="2023-02-04T21:52:12.475" v="1116" actId="26606"/>
          <ac:graphicFrameMkLst>
            <pc:docMk/>
            <pc:sldMk cId="1607680938" sldId="273"/>
            <ac:graphicFrameMk id="5" creationId="{DE1104E7-2881-E5F8-4A04-343898BFC459}"/>
          </ac:graphicFrameMkLst>
        </pc:graphicFrameChg>
      </pc:sldChg>
      <pc:sldChg chg="addSp delSp modSp new mod setBg">
        <pc:chgData name="Kevin Kaatz" userId="987521e6e0b9eaff" providerId="LiveId" clId="{8152872F-0F8E-41F6-8767-06B2CCFBF432}" dt="2023-02-14T21:38:52.416" v="1905"/>
        <pc:sldMkLst>
          <pc:docMk/>
          <pc:sldMk cId="3984386262" sldId="274"/>
        </pc:sldMkLst>
        <pc:spChg chg="mod">
          <ac:chgData name="Kevin Kaatz" userId="987521e6e0b9eaff" providerId="LiveId" clId="{8152872F-0F8E-41F6-8767-06B2CCFBF432}" dt="2023-02-04T21:52:43.288" v="1117" actId="26606"/>
          <ac:spMkLst>
            <pc:docMk/>
            <pc:sldMk cId="3984386262" sldId="274"/>
            <ac:spMk id="2" creationId="{484FFDDE-45E8-3BB2-9710-0B26DADCB43C}"/>
          </ac:spMkLst>
        </pc:spChg>
        <pc:spChg chg="del mod">
          <ac:chgData name="Kevin Kaatz" userId="987521e6e0b9eaff" providerId="LiveId" clId="{8152872F-0F8E-41F6-8767-06B2CCFBF432}" dt="2023-02-14T21:38:52.416" v="1905"/>
          <ac:spMkLst>
            <pc:docMk/>
            <pc:sldMk cId="3984386262" sldId="274"/>
            <ac:spMk id="3" creationId="{8AF62586-AD9A-43E2-A13C-6C1E5BE6437C}"/>
          </ac:spMkLst>
        </pc:spChg>
        <pc:spChg chg="del mod">
          <ac:chgData name="Kevin Kaatz" userId="987521e6e0b9eaff" providerId="LiveId" clId="{8152872F-0F8E-41F6-8767-06B2CCFBF432}" dt="2023-02-04T21:52:43.288" v="1117" actId="26606"/>
          <ac:spMkLst>
            <pc:docMk/>
            <pc:sldMk cId="3984386262" sldId="274"/>
            <ac:spMk id="3" creationId="{B897E1BE-7F2B-6FFC-0D1C-BF67C060F436}"/>
          </ac:spMkLst>
        </pc:spChg>
        <pc:spChg chg="add del mod">
          <ac:chgData name="Kevin Kaatz" userId="987521e6e0b9eaff" providerId="LiveId" clId="{8152872F-0F8E-41F6-8767-06B2CCFBF432}" dt="2023-02-14T21:38:22.888" v="1899" actId="11529"/>
          <ac:spMkLst>
            <pc:docMk/>
            <pc:sldMk cId="3984386262" sldId="274"/>
            <ac:spMk id="4" creationId="{E88907B2-F5E2-45A5-823E-5F73E27C1DEA}"/>
          </ac:spMkLst>
        </pc:spChg>
        <pc:spChg chg="add mod">
          <ac:chgData name="Kevin Kaatz" userId="987521e6e0b9eaff" providerId="LiveId" clId="{8152872F-0F8E-41F6-8767-06B2CCFBF432}" dt="2023-02-14T21:38:51.254" v="1903" actId="1076"/>
          <ac:spMkLst>
            <pc:docMk/>
            <pc:sldMk cId="3984386262" sldId="274"/>
            <ac:spMk id="6" creationId="{A470F1DD-1A33-FE7A-5C8B-A45BDE341494}"/>
          </ac:spMkLst>
        </pc:spChg>
        <pc:spChg chg="add">
          <ac:chgData name="Kevin Kaatz" userId="987521e6e0b9eaff" providerId="LiveId" clId="{8152872F-0F8E-41F6-8767-06B2CCFBF432}" dt="2023-02-04T21:52:43.288" v="1117" actId="26606"/>
          <ac:spMkLst>
            <pc:docMk/>
            <pc:sldMk cId="3984386262" sldId="274"/>
            <ac:spMk id="9" creationId="{8DF67618-B87B-4195-8E24-3B126F79FF55}"/>
          </ac:spMkLst>
        </pc:spChg>
        <pc:spChg chg="add">
          <ac:chgData name="Kevin Kaatz" userId="987521e6e0b9eaff" providerId="LiveId" clId="{8152872F-0F8E-41F6-8767-06B2CCFBF432}" dt="2023-02-04T21:52:43.288" v="1117" actId="26606"/>
          <ac:spMkLst>
            <pc:docMk/>
            <pc:sldMk cId="3984386262" sldId="274"/>
            <ac:spMk id="11" creationId="{64960379-9FF9-400A-A8A8-F5AB633FD3BF}"/>
          </ac:spMkLst>
        </pc:spChg>
        <pc:grpChg chg="add">
          <ac:chgData name="Kevin Kaatz" userId="987521e6e0b9eaff" providerId="LiveId" clId="{8152872F-0F8E-41F6-8767-06B2CCFBF432}" dt="2023-02-04T21:52:43.288" v="1117" actId="26606"/>
          <ac:grpSpMkLst>
            <pc:docMk/>
            <pc:sldMk cId="3984386262" sldId="274"/>
            <ac:grpSpMk id="13" creationId="{2C491629-AE25-486B-9B22-2CE4EE8F7E47}"/>
          </ac:grpSpMkLst>
        </pc:grpChg>
        <pc:grpChg chg="add">
          <ac:chgData name="Kevin Kaatz" userId="987521e6e0b9eaff" providerId="LiveId" clId="{8152872F-0F8E-41F6-8767-06B2CCFBF432}" dt="2023-02-04T21:52:43.288" v="1117" actId="26606"/>
          <ac:grpSpMkLst>
            <pc:docMk/>
            <pc:sldMk cId="3984386262" sldId="274"/>
            <ac:grpSpMk id="17" creationId="{43F5E015-E085-4624-B431-B42414448684}"/>
          </ac:grpSpMkLst>
        </pc:grpChg>
        <pc:graphicFrameChg chg="add">
          <ac:chgData name="Kevin Kaatz" userId="987521e6e0b9eaff" providerId="LiveId" clId="{8152872F-0F8E-41F6-8767-06B2CCFBF432}" dt="2023-02-04T21:52:43.288" v="1117" actId="26606"/>
          <ac:graphicFrameMkLst>
            <pc:docMk/>
            <pc:sldMk cId="3984386262" sldId="274"/>
            <ac:graphicFrameMk id="5" creationId="{D99F1F42-3B2D-0D14-F50A-DE7E69D24852}"/>
          </ac:graphicFrameMkLst>
        </pc:graphicFrameChg>
      </pc:sldChg>
      <pc:sldChg chg="addSp delSp modSp new mod setBg setClrOvrMap">
        <pc:chgData name="Kevin Kaatz" userId="987521e6e0b9eaff" providerId="LiveId" clId="{8152872F-0F8E-41F6-8767-06B2CCFBF432}" dt="2023-02-14T22:13:25.661" v="2268" actId="962"/>
        <pc:sldMkLst>
          <pc:docMk/>
          <pc:sldMk cId="11350861" sldId="275"/>
        </pc:sldMkLst>
        <pc:spChg chg="mod">
          <ac:chgData name="Kevin Kaatz" userId="987521e6e0b9eaff" providerId="LiveId" clId="{8152872F-0F8E-41F6-8767-06B2CCFBF432}" dt="2023-02-04T21:52:51.278" v="1118" actId="26606"/>
          <ac:spMkLst>
            <pc:docMk/>
            <pc:sldMk cId="11350861" sldId="275"/>
            <ac:spMk id="2" creationId="{F911CC64-B152-138C-7209-DEAC1E61B9D1}"/>
          </ac:spMkLst>
        </pc:spChg>
        <pc:spChg chg="del">
          <ac:chgData name="Kevin Kaatz" userId="987521e6e0b9eaff" providerId="LiveId" clId="{8152872F-0F8E-41F6-8767-06B2CCFBF432}" dt="2023-02-04T21:52:51.278" v="1118" actId="26606"/>
          <ac:spMkLst>
            <pc:docMk/>
            <pc:sldMk cId="11350861" sldId="275"/>
            <ac:spMk id="3" creationId="{485D2B02-0207-2DB1-B1CB-4A5243E8F8D3}"/>
          </ac:spMkLst>
        </pc:spChg>
        <pc:spChg chg="del mod">
          <ac:chgData name="Kevin Kaatz" userId="987521e6e0b9eaff" providerId="LiveId" clId="{8152872F-0F8E-41F6-8767-06B2CCFBF432}" dt="2023-02-14T21:41:38.027" v="1933"/>
          <ac:spMkLst>
            <pc:docMk/>
            <pc:sldMk cId="11350861" sldId="275"/>
            <ac:spMk id="3" creationId="{AFEB4E9B-5D09-4724-B42B-1AFCC0A9F57B}"/>
          </ac:spMkLst>
        </pc:spChg>
        <pc:spChg chg="add del">
          <ac:chgData name="Kevin Kaatz" userId="987521e6e0b9eaff" providerId="LiveId" clId="{8152872F-0F8E-41F6-8767-06B2CCFBF432}" dt="2023-02-14T21:40:58.197" v="1924" actId="22"/>
          <ac:spMkLst>
            <pc:docMk/>
            <pc:sldMk cId="11350861" sldId="275"/>
            <ac:spMk id="7" creationId="{CB00BE6F-435F-4764-3492-AEE0B0D24487}"/>
          </ac:spMkLst>
        </pc:spChg>
        <pc:spChg chg="add mod">
          <ac:chgData name="Kevin Kaatz" userId="987521e6e0b9eaff" providerId="LiveId" clId="{8152872F-0F8E-41F6-8767-06B2CCFBF432}" dt="2023-02-14T21:41:34.639" v="1931" actId="14100"/>
          <ac:spMkLst>
            <pc:docMk/>
            <pc:sldMk cId="11350861" sldId="275"/>
            <ac:spMk id="8" creationId="{C0618C38-7D96-3F20-1D18-FDF1CB45D51B}"/>
          </ac:spMkLst>
        </pc:spChg>
        <pc:spChg chg="add">
          <ac:chgData name="Kevin Kaatz" userId="987521e6e0b9eaff" providerId="LiveId" clId="{8152872F-0F8E-41F6-8767-06B2CCFBF432}" dt="2023-02-04T21:52:51.278" v="1118" actId="26606"/>
          <ac:spMkLst>
            <pc:docMk/>
            <pc:sldMk cId="11350861" sldId="275"/>
            <ac:spMk id="9" creationId="{526E0BFB-CDF1-4990-8C11-AC849311E0A8}"/>
          </ac:spMkLst>
        </pc:spChg>
        <pc:spChg chg="add">
          <ac:chgData name="Kevin Kaatz" userId="987521e6e0b9eaff" providerId="LiveId" clId="{8152872F-0F8E-41F6-8767-06B2CCFBF432}" dt="2023-02-04T21:52:51.278" v="1118" actId="26606"/>
          <ac:spMkLst>
            <pc:docMk/>
            <pc:sldMk cId="11350861" sldId="275"/>
            <ac:spMk id="11" creationId="{6069A1F8-9BEB-4786-9694-FC48B2D75D21}"/>
          </ac:spMkLst>
        </pc:spChg>
        <pc:spChg chg="add">
          <ac:chgData name="Kevin Kaatz" userId="987521e6e0b9eaff" providerId="LiveId" clId="{8152872F-0F8E-41F6-8767-06B2CCFBF432}" dt="2023-02-04T21:52:51.278" v="1118" actId="26606"/>
          <ac:spMkLst>
            <pc:docMk/>
            <pc:sldMk cId="11350861" sldId="275"/>
            <ac:spMk id="13" creationId="{AF2F604E-43BE-4DC3-B983-E071523364F8}"/>
          </ac:spMkLst>
        </pc:spChg>
        <pc:spChg chg="add">
          <ac:chgData name="Kevin Kaatz" userId="987521e6e0b9eaff" providerId="LiveId" clId="{8152872F-0F8E-41F6-8767-06B2CCFBF432}" dt="2023-02-04T21:52:51.278" v="1118" actId="26606"/>
          <ac:spMkLst>
            <pc:docMk/>
            <pc:sldMk cId="11350861" sldId="275"/>
            <ac:spMk id="15" creationId="{08C9B587-E65E-4B52-B37C-ABEBB6E87928}"/>
          </ac:spMkLst>
        </pc:spChg>
        <pc:picChg chg="add mod">
          <ac:chgData name="Kevin Kaatz" userId="987521e6e0b9eaff" providerId="LiveId" clId="{8152872F-0F8E-41F6-8767-06B2CCFBF432}" dt="2023-02-14T22:13:25.661" v="2268" actId="962"/>
          <ac:picMkLst>
            <pc:docMk/>
            <pc:sldMk cId="11350861" sldId="275"/>
            <ac:picMk id="5" creationId="{7B4A7EA7-46C7-0712-E09A-82145788DBF6}"/>
          </ac:picMkLst>
        </pc:picChg>
      </pc:sldChg>
      <pc:sldChg chg="addSp delSp modSp new del mod setBg">
        <pc:chgData name="Kevin Kaatz" userId="987521e6e0b9eaff" providerId="LiveId" clId="{8152872F-0F8E-41F6-8767-06B2CCFBF432}" dt="2023-02-14T21:45:39.607" v="2018" actId="47"/>
        <pc:sldMkLst>
          <pc:docMk/>
          <pc:sldMk cId="3324865542" sldId="276"/>
        </pc:sldMkLst>
        <pc:spChg chg="mod">
          <ac:chgData name="Kevin Kaatz" userId="987521e6e0b9eaff" providerId="LiveId" clId="{8152872F-0F8E-41F6-8767-06B2CCFBF432}" dt="2023-02-04T21:53:14.488" v="1119" actId="26606"/>
          <ac:spMkLst>
            <pc:docMk/>
            <pc:sldMk cId="3324865542" sldId="276"/>
            <ac:spMk id="2" creationId="{FD773A49-A77B-6C8E-00E4-528910D7E440}"/>
          </ac:spMkLst>
        </pc:spChg>
        <pc:spChg chg="del mod">
          <ac:chgData name="Kevin Kaatz" userId="987521e6e0b9eaff" providerId="LiveId" clId="{8152872F-0F8E-41F6-8767-06B2CCFBF432}" dt="2023-02-04T21:53:14.488" v="1119" actId="26606"/>
          <ac:spMkLst>
            <pc:docMk/>
            <pc:sldMk cId="3324865542" sldId="276"/>
            <ac:spMk id="3" creationId="{19B67F2B-5AD3-66F5-1AEA-A619DA34853E}"/>
          </ac:spMkLst>
        </pc:spChg>
        <pc:spChg chg="del mod">
          <ac:chgData name="Kevin Kaatz" userId="987521e6e0b9eaff" providerId="LiveId" clId="{8152872F-0F8E-41F6-8767-06B2CCFBF432}" dt="2023-02-14T21:44:03.666" v="1971"/>
          <ac:spMkLst>
            <pc:docMk/>
            <pc:sldMk cId="3324865542" sldId="276"/>
            <ac:spMk id="3" creationId="{5CA6EED5-FDCC-4530-B338-6C657E846526}"/>
          </ac:spMkLst>
        </pc:spChg>
        <pc:spChg chg="add mod">
          <ac:chgData name="Kevin Kaatz" userId="987521e6e0b9eaff" providerId="LiveId" clId="{8152872F-0F8E-41F6-8767-06B2CCFBF432}" dt="2023-02-14T21:45:00.582" v="2013" actId="34135"/>
          <ac:spMkLst>
            <pc:docMk/>
            <pc:sldMk cId="3324865542" sldId="276"/>
            <ac:spMk id="4" creationId="{42A7DA45-1229-795F-B415-940E5E12597E}"/>
          </ac:spMkLst>
        </pc:spChg>
        <pc:spChg chg="add">
          <ac:chgData name="Kevin Kaatz" userId="987521e6e0b9eaff" providerId="LiveId" clId="{8152872F-0F8E-41F6-8767-06B2CCFBF432}" dt="2023-02-04T21:53:14.488" v="1119" actId="26606"/>
          <ac:spMkLst>
            <pc:docMk/>
            <pc:sldMk cId="3324865542" sldId="276"/>
            <ac:spMk id="9" creationId="{AE2B703B-46F9-481A-A605-82E2A828C4FA}"/>
          </ac:spMkLst>
        </pc:spChg>
        <pc:spChg chg="add">
          <ac:chgData name="Kevin Kaatz" userId="987521e6e0b9eaff" providerId="LiveId" clId="{8152872F-0F8E-41F6-8767-06B2CCFBF432}" dt="2023-02-04T21:53:14.488" v="1119" actId="26606"/>
          <ac:spMkLst>
            <pc:docMk/>
            <pc:sldMk cId="3324865542" sldId="276"/>
            <ac:spMk id="11" creationId="{F13BE4D7-0C3D-4906-B230-A1C5B4665CCF}"/>
          </ac:spMkLst>
        </pc:spChg>
        <pc:graphicFrameChg chg="add">
          <ac:chgData name="Kevin Kaatz" userId="987521e6e0b9eaff" providerId="LiveId" clId="{8152872F-0F8E-41F6-8767-06B2CCFBF432}" dt="2023-02-04T21:53:14.488" v="1119" actId="26606"/>
          <ac:graphicFrameMkLst>
            <pc:docMk/>
            <pc:sldMk cId="3324865542" sldId="276"/>
            <ac:graphicFrameMk id="5" creationId="{2D6B4EF5-7D15-DE65-AF04-75225AF6AFDE}"/>
          </ac:graphicFrameMkLst>
        </pc:graphicFrameChg>
      </pc:sldChg>
      <pc:sldChg chg="addSp delSp modSp new mod setBg">
        <pc:chgData name="Kevin Kaatz" userId="987521e6e0b9eaff" providerId="LiveId" clId="{8152872F-0F8E-41F6-8767-06B2CCFBF432}" dt="2023-02-14T22:12:57.957" v="2265" actId="962"/>
        <pc:sldMkLst>
          <pc:docMk/>
          <pc:sldMk cId="105400965" sldId="277"/>
        </pc:sldMkLst>
        <pc:spChg chg="mod">
          <ac:chgData name="Kevin Kaatz" userId="987521e6e0b9eaff" providerId="LiveId" clId="{8152872F-0F8E-41F6-8767-06B2CCFBF432}" dt="2023-02-04T21:53:29.987" v="1120" actId="26606"/>
          <ac:spMkLst>
            <pc:docMk/>
            <pc:sldMk cId="105400965" sldId="277"/>
            <ac:spMk id="2" creationId="{C7B90560-FEAE-4560-2CD8-57CA58627CF1}"/>
          </ac:spMkLst>
        </pc:spChg>
        <pc:spChg chg="del">
          <ac:chgData name="Kevin Kaatz" userId="987521e6e0b9eaff" providerId="LiveId" clId="{8152872F-0F8E-41F6-8767-06B2CCFBF432}" dt="2023-02-04T21:53:29.987" v="1120" actId="26606"/>
          <ac:spMkLst>
            <pc:docMk/>
            <pc:sldMk cId="105400965" sldId="277"/>
            <ac:spMk id="3" creationId="{2C0092AD-76C4-3958-61E9-80F3E81FEBCC}"/>
          </ac:spMkLst>
        </pc:spChg>
        <pc:spChg chg="mod">
          <ac:chgData name="Kevin Kaatz" userId="987521e6e0b9eaff" providerId="LiveId" clId="{8152872F-0F8E-41F6-8767-06B2CCFBF432}" dt="2023-02-14T21:47:05.973" v="2029" actId="21"/>
          <ac:spMkLst>
            <pc:docMk/>
            <pc:sldMk cId="105400965" sldId="277"/>
            <ac:spMk id="3" creationId="{92EE63DD-0833-4A9B-B255-7A7AE2D551D5}"/>
          </ac:spMkLst>
        </pc:spChg>
        <pc:spChg chg="add del mod">
          <ac:chgData name="Kevin Kaatz" userId="987521e6e0b9eaff" providerId="LiveId" clId="{8152872F-0F8E-41F6-8767-06B2CCFBF432}" dt="2023-02-14T21:46:27.762" v="2022" actId="11529"/>
          <ac:spMkLst>
            <pc:docMk/>
            <pc:sldMk cId="105400965" sldId="277"/>
            <ac:spMk id="4" creationId="{42387815-1049-382C-750E-9D16BAA32D51}"/>
          </ac:spMkLst>
        </pc:spChg>
        <pc:spChg chg="add mod">
          <ac:chgData name="Kevin Kaatz" userId="987521e6e0b9eaff" providerId="LiveId" clId="{8152872F-0F8E-41F6-8767-06B2CCFBF432}" dt="2023-02-14T21:47:24.503" v="2034" actId="14100"/>
          <ac:spMkLst>
            <pc:docMk/>
            <pc:sldMk cId="105400965" sldId="277"/>
            <ac:spMk id="6" creationId="{8356844D-E6F1-0569-ECD7-8BB4C986FA58}"/>
          </ac:spMkLst>
        </pc:spChg>
        <pc:spChg chg="add mod">
          <ac:chgData name="Kevin Kaatz" userId="987521e6e0b9eaff" providerId="LiveId" clId="{8152872F-0F8E-41F6-8767-06B2CCFBF432}" dt="2023-02-14T21:47:28.110" v="2035" actId="14100"/>
          <ac:spMkLst>
            <pc:docMk/>
            <pc:sldMk cId="105400965" sldId="277"/>
            <ac:spMk id="7" creationId="{805C7F2D-77B4-138F-7D90-8E4F850AB081}"/>
          </ac:spMkLst>
        </pc:spChg>
        <pc:spChg chg="add">
          <ac:chgData name="Kevin Kaatz" userId="987521e6e0b9eaff" providerId="LiveId" clId="{8152872F-0F8E-41F6-8767-06B2CCFBF432}" dt="2023-02-04T21:53:29.987" v="1120" actId="26606"/>
          <ac:spMkLst>
            <pc:docMk/>
            <pc:sldMk cId="105400965" sldId="277"/>
            <ac:spMk id="9" creationId="{C1DD1A8A-57D5-4A81-AD04-532B043C5611}"/>
          </ac:spMkLst>
        </pc:spChg>
        <pc:spChg chg="add">
          <ac:chgData name="Kevin Kaatz" userId="987521e6e0b9eaff" providerId="LiveId" clId="{8152872F-0F8E-41F6-8767-06B2CCFBF432}" dt="2023-02-04T21:53:29.987" v="1120" actId="26606"/>
          <ac:spMkLst>
            <pc:docMk/>
            <pc:sldMk cId="105400965" sldId="277"/>
            <ac:spMk id="11" creationId="{007891EC-4501-44ED-A8C8-B11B6DB767AB}"/>
          </ac:spMkLst>
        </pc:spChg>
        <pc:picChg chg="add mod">
          <ac:chgData name="Kevin Kaatz" userId="987521e6e0b9eaff" providerId="LiveId" clId="{8152872F-0F8E-41F6-8767-06B2CCFBF432}" dt="2023-02-14T22:12:57.957" v="2265" actId="962"/>
          <ac:picMkLst>
            <pc:docMk/>
            <pc:sldMk cId="105400965" sldId="277"/>
            <ac:picMk id="5" creationId="{71497D40-CD3F-7B45-B85C-50E040296855}"/>
          </ac:picMkLst>
        </pc:picChg>
      </pc:sldChg>
      <pc:sldChg chg="addSp delSp modSp new mod setBg">
        <pc:chgData name="Kevin Kaatz" userId="987521e6e0b9eaff" providerId="LiveId" clId="{8152872F-0F8E-41F6-8767-06B2CCFBF432}" dt="2023-02-14T21:48:23.718" v="2048" actId="20577"/>
        <pc:sldMkLst>
          <pc:docMk/>
          <pc:sldMk cId="3884605320" sldId="278"/>
        </pc:sldMkLst>
        <pc:spChg chg="mod">
          <ac:chgData name="Kevin Kaatz" userId="987521e6e0b9eaff" providerId="LiveId" clId="{8152872F-0F8E-41F6-8767-06B2CCFBF432}" dt="2023-02-04T21:54:06.417" v="1125" actId="26606"/>
          <ac:spMkLst>
            <pc:docMk/>
            <pc:sldMk cId="3884605320" sldId="278"/>
            <ac:spMk id="2" creationId="{8A39B768-0A4F-61B9-6B30-E0CAF2B569F6}"/>
          </ac:spMkLst>
        </pc:spChg>
        <pc:spChg chg="add del mod">
          <ac:chgData name="Kevin Kaatz" userId="987521e6e0b9eaff" providerId="LiveId" clId="{8152872F-0F8E-41F6-8767-06B2CCFBF432}" dt="2023-02-04T21:54:06.417" v="1125" actId="26606"/>
          <ac:spMkLst>
            <pc:docMk/>
            <pc:sldMk cId="3884605320" sldId="278"/>
            <ac:spMk id="3" creationId="{8C31EAB1-5625-A64D-BD48-C1BD005B16C7}"/>
          </ac:spMkLst>
        </pc:spChg>
        <pc:spChg chg="del mod">
          <ac:chgData name="Kevin Kaatz" userId="987521e6e0b9eaff" providerId="LiveId" clId="{8152872F-0F8E-41F6-8767-06B2CCFBF432}" dt="2023-02-14T21:48:15.043" v="2044"/>
          <ac:spMkLst>
            <pc:docMk/>
            <pc:sldMk cId="3884605320" sldId="278"/>
            <ac:spMk id="4" creationId="{DDC5CA11-0557-47B0-9A0C-01D4E1F8D88D}"/>
          </ac:spMkLst>
        </pc:spChg>
        <pc:spChg chg="add mod">
          <ac:chgData name="Kevin Kaatz" userId="987521e6e0b9eaff" providerId="LiveId" clId="{8152872F-0F8E-41F6-8767-06B2CCFBF432}" dt="2023-02-14T21:48:23.718" v="2048" actId="20577"/>
          <ac:spMkLst>
            <pc:docMk/>
            <pc:sldMk cId="3884605320" sldId="278"/>
            <ac:spMk id="5" creationId="{3C7E144E-052B-1C94-A31F-BB75B7DD8567}"/>
          </ac:spMkLst>
        </pc:spChg>
        <pc:spChg chg="add del">
          <ac:chgData name="Kevin Kaatz" userId="987521e6e0b9eaff" providerId="LiveId" clId="{8152872F-0F8E-41F6-8767-06B2CCFBF432}" dt="2023-02-04T21:54:06.404" v="1124" actId="26606"/>
          <ac:spMkLst>
            <pc:docMk/>
            <pc:sldMk cId="3884605320" sldId="278"/>
            <ac:spMk id="9" creationId="{B819A166-7571-4003-A6B8-B62034C3ED30}"/>
          </ac:spMkLst>
        </pc:spChg>
        <pc:spChg chg="add del">
          <ac:chgData name="Kevin Kaatz" userId="987521e6e0b9eaff" providerId="LiveId" clId="{8152872F-0F8E-41F6-8767-06B2CCFBF432}" dt="2023-02-04T21:53:59.445" v="1122" actId="26606"/>
          <ac:spMkLst>
            <pc:docMk/>
            <pc:sldMk cId="3884605320" sldId="278"/>
            <ac:spMk id="10" creationId="{4F7EBAE4-9945-4473-9E34-B2C66EA0F03D}"/>
          </ac:spMkLst>
        </pc:spChg>
        <pc:spChg chg="add del">
          <ac:chgData name="Kevin Kaatz" userId="987521e6e0b9eaff" providerId="LiveId" clId="{8152872F-0F8E-41F6-8767-06B2CCFBF432}" dt="2023-02-04T21:53:59.445" v="1122" actId="26606"/>
          <ac:spMkLst>
            <pc:docMk/>
            <pc:sldMk cId="3884605320" sldId="278"/>
            <ac:spMk id="12" creationId="{70BEB1E7-2F88-40BC-B73D-42E5B6F80BFC}"/>
          </ac:spMkLst>
        </pc:spChg>
        <pc:spChg chg="add del">
          <ac:chgData name="Kevin Kaatz" userId="987521e6e0b9eaff" providerId="LiveId" clId="{8152872F-0F8E-41F6-8767-06B2CCFBF432}" dt="2023-02-04T21:53:59.445" v="1122" actId="26606"/>
          <ac:spMkLst>
            <pc:docMk/>
            <pc:sldMk cId="3884605320" sldId="278"/>
            <ac:spMk id="14" creationId="{A7B99495-F43F-4D80-A44F-2CB4764EB90B}"/>
          </ac:spMkLst>
        </pc:spChg>
        <pc:spChg chg="add">
          <ac:chgData name="Kevin Kaatz" userId="987521e6e0b9eaff" providerId="LiveId" clId="{8152872F-0F8E-41F6-8767-06B2CCFBF432}" dt="2023-02-04T21:54:06.417" v="1125" actId="26606"/>
          <ac:spMkLst>
            <pc:docMk/>
            <pc:sldMk cId="3884605320" sldId="278"/>
            <ac:spMk id="18" creationId="{B819A166-7571-4003-A6B8-B62034C3ED30}"/>
          </ac:spMkLst>
        </pc:spChg>
        <pc:graphicFrameChg chg="add del">
          <ac:chgData name="Kevin Kaatz" userId="987521e6e0b9eaff" providerId="LiveId" clId="{8152872F-0F8E-41F6-8767-06B2CCFBF432}" dt="2023-02-04T21:53:59.445" v="1122" actId="26606"/>
          <ac:graphicFrameMkLst>
            <pc:docMk/>
            <pc:sldMk cId="3884605320" sldId="278"/>
            <ac:graphicFrameMk id="5" creationId="{2FF78A51-D457-DB9F-71BF-89792F1A1AFE}"/>
          </ac:graphicFrameMkLst>
        </pc:graphicFrameChg>
        <pc:graphicFrameChg chg="add del">
          <ac:chgData name="Kevin Kaatz" userId="987521e6e0b9eaff" providerId="LiveId" clId="{8152872F-0F8E-41F6-8767-06B2CCFBF432}" dt="2023-02-04T21:54:06.404" v="1124" actId="26606"/>
          <ac:graphicFrameMkLst>
            <pc:docMk/>
            <pc:sldMk cId="3884605320" sldId="278"/>
            <ac:graphicFrameMk id="16" creationId="{59E3BC7D-05DB-8219-743A-A3CD3C273158}"/>
          </ac:graphicFrameMkLst>
        </pc:graphicFrameChg>
        <pc:graphicFrameChg chg="add">
          <ac:chgData name="Kevin Kaatz" userId="987521e6e0b9eaff" providerId="LiveId" clId="{8152872F-0F8E-41F6-8767-06B2CCFBF432}" dt="2023-02-04T21:54:06.417" v="1125" actId="26606"/>
          <ac:graphicFrameMkLst>
            <pc:docMk/>
            <pc:sldMk cId="3884605320" sldId="278"/>
            <ac:graphicFrameMk id="19" creationId="{96C2A414-16E5-FC6A-681C-84C6E9612335}"/>
          </ac:graphicFrameMkLst>
        </pc:graphicFrameChg>
        <pc:picChg chg="add del">
          <ac:chgData name="Kevin Kaatz" userId="987521e6e0b9eaff" providerId="LiveId" clId="{8152872F-0F8E-41F6-8767-06B2CCFBF432}" dt="2023-02-04T21:53:59.445" v="1122" actId="26606"/>
          <ac:picMkLst>
            <pc:docMk/>
            <pc:sldMk cId="3884605320" sldId="278"/>
            <ac:picMk id="6" creationId="{E067C41B-18C9-FC54-3536-5613F3795275}"/>
          </ac:picMkLst>
        </pc:picChg>
      </pc:sldChg>
      <pc:sldChg chg="addSp modSp new mod setBg">
        <pc:chgData name="Kevin Kaatz" userId="987521e6e0b9eaff" providerId="LiveId" clId="{8152872F-0F8E-41F6-8767-06B2CCFBF432}" dt="2023-02-04T21:54:13.285" v="1126" actId="26606"/>
        <pc:sldMkLst>
          <pc:docMk/>
          <pc:sldMk cId="1588856122" sldId="279"/>
        </pc:sldMkLst>
        <pc:spChg chg="mod">
          <ac:chgData name="Kevin Kaatz" userId="987521e6e0b9eaff" providerId="LiveId" clId="{8152872F-0F8E-41F6-8767-06B2CCFBF432}" dt="2023-02-04T21:54:13.285" v="1126" actId="26606"/>
          <ac:spMkLst>
            <pc:docMk/>
            <pc:sldMk cId="1588856122" sldId="279"/>
            <ac:spMk id="2" creationId="{D92BEF63-3164-BE6C-DF84-78900D1BF696}"/>
          </ac:spMkLst>
        </pc:spChg>
        <pc:spChg chg="mod">
          <ac:chgData name="Kevin Kaatz" userId="987521e6e0b9eaff" providerId="LiveId" clId="{8152872F-0F8E-41F6-8767-06B2CCFBF432}" dt="2023-02-04T21:54:13.285" v="1126" actId="26606"/>
          <ac:spMkLst>
            <pc:docMk/>
            <pc:sldMk cId="1588856122" sldId="279"/>
            <ac:spMk id="3" creationId="{F45E222D-D950-AEF1-3365-EF1784A56F52}"/>
          </ac:spMkLst>
        </pc:spChg>
        <pc:spChg chg="add">
          <ac:chgData name="Kevin Kaatz" userId="987521e6e0b9eaff" providerId="LiveId" clId="{8152872F-0F8E-41F6-8767-06B2CCFBF432}" dt="2023-02-04T21:54:13.285" v="1126" actId="26606"/>
          <ac:spMkLst>
            <pc:docMk/>
            <pc:sldMk cId="1588856122" sldId="279"/>
            <ac:spMk id="8" creationId="{76EFD3D9-44F0-4267-BCC1-1613E79D8274}"/>
          </ac:spMkLst>
        </pc:spChg>
        <pc:spChg chg="add">
          <ac:chgData name="Kevin Kaatz" userId="987521e6e0b9eaff" providerId="LiveId" clId="{8152872F-0F8E-41F6-8767-06B2CCFBF432}" dt="2023-02-04T21:54:13.285" v="1126" actId="26606"/>
          <ac:spMkLst>
            <pc:docMk/>
            <pc:sldMk cId="1588856122" sldId="279"/>
            <ac:spMk id="10" creationId="{A779A851-95D6-41AF-937A-B0E4B7F6FA8D}"/>
          </ac:spMkLst>
        </pc:spChg>
        <pc:spChg chg="add">
          <ac:chgData name="Kevin Kaatz" userId="987521e6e0b9eaff" providerId="LiveId" clId="{8152872F-0F8E-41F6-8767-06B2CCFBF432}" dt="2023-02-04T21:54:13.285" v="1126" actId="26606"/>
          <ac:spMkLst>
            <pc:docMk/>
            <pc:sldMk cId="1588856122" sldId="279"/>
            <ac:spMk id="12" creationId="{953FB2E7-B6CB-429C-81EB-D9516D6D5C8D}"/>
          </ac:spMkLst>
        </pc:spChg>
        <pc:spChg chg="add">
          <ac:chgData name="Kevin Kaatz" userId="987521e6e0b9eaff" providerId="LiveId" clId="{8152872F-0F8E-41F6-8767-06B2CCFBF432}" dt="2023-02-04T21:54:13.285" v="1126" actId="26606"/>
          <ac:spMkLst>
            <pc:docMk/>
            <pc:sldMk cId="1588856122" sldId="279"/>
            <ac:spMk id="14" creationId="{2EC40DB1-B719-4A13-9A4D-0966B4B27866}"/>
          </ac:spMkLst>
        </pc:spChg>
        <pc:spChg chg="add">
          <ac:chgData name="Kevin Kaatz" userId="987521e6e0b9eaff" providerId="LiveId" clId="{8152872F-0F8E-41F6-8767-06B2CCFBF432}" dt="2023-02-04T21:54:13.285" v="1126" actId="26606"/>
          <ac:spMkLst>
            <pc:docMk/>
            <pc:sldMk cId="1588856122" sldId="279"/>
            <ac:spMk id="16" creationId="{82211336-CFF3-412D-868A-6679C1004C45}"/>
          </ac:spMkLst>
        </pc:spChg>
      </pc:sldChg>
      <pc:sldChg chg="addSp delSp modSp new mod setBg">
        <pc:chgData name="Kevin Kaatz" userId="987521e6e0b9eaff" providerId="LiveId" clId="{8152872F-0F8E-41F6-8767-06B2CCFBF432}" dt="2023-02-07T16:37:58.247" v="1281" actId="20577"/>
        <pc:sldMkLst>
          <pc:docMk/>
          <pc:sldMk cId="3817357094" sldId="280"/>
        </pc:sldMkLst>
        <pc:spChg chg="mod">
          <ac:chgData name="Kevin Kaatz" userId="987521e6e0b9eaff" providerId="LiveId" clId="{8152872F-0F8E-41F6-8767-06B2CCFBF432}" dt="2023-02-04T21:54:22.682" v="1127" actId="26606"/>
          <ac:spMkLst>
            <pc:docMk/>
            <pc:sldMk cId="3817357094" sldId="280"/>
            <ac:spMk id="2" creationId="{76234422-3781-947B-4326-FFD0F28C330C}"/>
          </ac:spMkLst>
        </pc:spChg>
        <pc:spChg chg="del mod">
          <ac:chgData name="Kevin Kaatz" userId="987521e6e0b9eaff" providerId="LiveId" clId="{8152872F-0F8E-41F6-8767-06B2CCFBF432}" dt="2023-02-04T21:54:22.682" v="1127" actId="26606"/>
          <ac:spMkLst>
            <pc:docMk/>
            <pc:sldMk cId="3817357094" sldId="280"/>
            <ac:spMk id="3" creationId="{BDE953AC-C7D8-21CE-3C30-5EE7E1974C1E}"/>
          </ac:spMkLst>
        </pc:spChg>
        <pc:spChg chg="add">
          <ac:chgData name="Kevin Kaatz" userId="987521e6e0b9eaff" providerId="LiveId" clId="{8152872F-0F8E-41F6-8767-06B2CCFBF432}" dt="2023-02-04T21:54:22.682" v="1127" actId="26606"/>
          <ac:spMkLst>
            <pc:docMk/>
            <pc:sldMk cId="3817357094" sldId="280"/>
            <ac:spMk id="9" creationId="{08E89D5E-1885-4160-AC77-CC471DD1D0DB}"/>
          </ac:spMkLst>
        </pc:spChg>
        <pc:graphicFrameChg chg="add mod">
          <ac:chgData name="Kevin Kaatz" userId="987521e6e0b9eaff" providerId="LiveId" clId="{8152872F-0F8E-41F6-8767-06B2CCFBF432}" dt="2023-02-07T16:37:58.247" v="1281" actId="20577"/>
          <ac:graphicFrameMkLst>
            <pc:docMk/>
            <pc:sldMk cId="3817357094" sldId="280"/>
            <ac:graphicFrameMk id="5" creationId="{9659CBAE-6429-EB39-91AF-7303F3E0CE0B}"/>
          </ac:graphicFrameMkLst>
        </pc:graphicFrameChg>
        <pc:cxnChg chg="add">
          <ac:chgData name="Kevin Kaatz" userId="987521e6e0b9eaff" providerId="LiveId" clId="{8152872F-0F8E-41F6-8767-06B2CCFBF432}" dt="2023-02-04T21:54:22.682" v="1127" actId="26606"/>
          <ac:cxnSpMkLst>
            <pc:docMk/>
            <pc:sldMk cId="3817357094" sldId="280"/>
            <ac:cxnSpMk id="11" creationId="{550D2BD1-98F9-412D-905B-3A843EF4078B}"/>
          </ac:cxnSpMkLst>
        </pc:cxnChg>
      </pc:sldChg>
      <pc:sldChg chg="addSp delSp modSp new mod setBg">
        <pc:chgData name="Kevin Kaatz" userId="987521e6e0b9eaff" providerId="LiveId" clId="{8152872F-0F8E-41F6-8767-06B2CCFBF432}" dt="2023-02-04T21:55:46.507" v="1136" actId="26606"/>
        <pc:sldMkLst>
          <pc:docMk/>
          <pc:sldMk cId="194966278" sldId="281"/>
        </pc:sldMkLst>
        <pc:spChg chg="mod">
          <ac:chgData name="Kevin Kaatz" userId="987521e6e0b9eaff" providerId="LiveId" clId="{8152872F-0F8E-41F6-8767-06B2CCFBF432}" dt="2023-02-04T21:55:46.507" v="1136" actId="26606"/>
          <ac:spMkLst>
            <pc:docMk/>
            <pc:sldMk cId="194966278" sldId="281"/>
            <ac:spMk id="2" creationId="{21924E9F-7801-BE56-636C-73B5140F7E37}"/>
          </ac:spMkLst>
        </pc:spChg>
        <pc:spChg chg="del mod">
          <ac:chgData name="Kevin Kaatz" userId="987521e6e0b9eaff" providerId="LiveId" clId="{8152872F-0F8E-41F6-8767-06B2CCFBF432}" dt="2023-02-04T21:55:46.507" v="1136" actId="26606"/>
          <ac:spMkLst>
            <pc:docMk/>
            <pc:sldMk cId="194966278" sldId="281"/>
            <ac:spMk id="3" creationId="{0BC06080-D48E-B7C2-6D8A-89941A53601E}"/>
          </ac:spMkLst>
        </pc:spChg>
        <pc:spChg chg="add">
          <ac:chgData name="Kevin Kaatz" userId="987521e6e0b9eaff" providerId="LiveId" clId="{8152872F-0F8E-41F6-8767-06B2CCFBF432}" dt="2023-02-04T21:55:46.507" v="1136" actId="26606"/>
          <ac:spMkLst>
            <pc:docMk/>
            <pc:sldMk cId="194966278" sldId="281"/>
            <ac:spMk id="9" creationId="{BACC6370-2D7E-4714-9D71-7542949D7D5D}"/>
          </ac:spMkLst>
        </pc:spChg>
        <pc:spChg chg="add">
          <ac:chgData name="Kevin Kaatz" userId="987521e6e0b9eaff" providerId="LiveId" clId="{8152872F-0F8E-41F6-8767-06B2CCFBF432}" dt="2023-02-04T21:55:46.507" v="1136" actId="26606"/>
          <ac:spMkLst>
            <pc:docMk/>
            <pc:sldMk cId="194966278" sldId="281"/>
            <ac:spMk id="11" creationId="{F68B3F68-107C-434F-AA38-110D5EA91B85}"/>
          </ac:spMkLst>
        </pc:spChg>
        <pc:spChg chg="add">
          <ac:chgData name="Kevin Kaatz" userId="987521e6e0b9eaff" providerId="LiveId" clId="{8152872F-0F8E-41F6-8767-06B2CCFBF432}" dt="2023-02-04T21:55:46.507" v="1136" actId="26606"/>
          <ac:spMkLst>
            <pc:docMk/>
            <pc:sldMk cId="194966278" sldId="281"/>
            <ac:spMk id="13" creationId="{AAD0DBB9-1A4B-4391-81D4-CB19F9AB918A}"/>
          </ac:spMkLst>
        </pc:spChg>
        <pc:spChg chg="add">
          <ac:chgData name="Kevin Kaatz" userId="987521e6e0b9eaff" providerId="LiveId" clId="{8152872F-0F8E-41F6-8767-06B2CCFBF432}" dt="2023-02-04T21:55:46.507" v="1136" actId="26606"/>
          <ac:spMkLst>
            <pc:docMk/>
            <pc:sldMk cId="194966278" sldId="281"/>
            <ac:spMk id="15" creationId="{063BBA22-50EA-4C4D-BE05-F1CE4E63AA56}"/>
          </ac:spMkLst>
        </pc:spChg>
        <pc:graphicFrameChg chg="add">
          <ac:chgData name="Kevin Kaatz" userId="987521e6e0b9eaff" providerId="LiveId" clId="{8152872F-0F8E-41F6-8767-06B2CCFBF432}" dt="2023-02-04T21:55:46.507" v="1136" actId="26606"/>
          <ac:graphicFrameMkLst>
            <pc:docMk/>
            <pc:sldMk cId="194966278" sldId="281"/>
            <ac:graphicFrameMk id="5" creationId="{604D3C68-2D15-2119-BD8E-2DA63B9DC682}"/>
          </ac:graphicFrameMkLst>
        </pc:graphicFrameChg>
      </pc:sldChg>
      <pc:sldChg chg="addSp modSp mod setBg">
        <pc:chgData name="Kevin Kaatz" userId="987521e6e0b9eaff" providerId="LiveId" clId="{8152872F-0F8E-41F6-8767-06B2CCFBF432}" dt="2023-02-14T22:14:40.501" v="2374" actId="962"/>
        <pc:sldMkLst>
          <pc:docMk/>
          <pc:sldMk cId="82269687" sldId="282"/>
        </pc:sldMkLst>
        <pc:spChg chg="mod">
          <ac:chgData name="Kevin Kaatz" userId="987521e6e0b9eaff" providerId="LiveId" clId="{8152872F-0F8E-41F6-8767-06B2CCFBF432}" dt="2023-02-13T23:49:24.253" v="1492" actId="26606"/>
          <ac:spMkLst>
            <pc:docMk/>
            <pc:sldMk cId="82269687" sldId="282"/>
            <ac:spMk id="2" creationId="{59D9A47C-D3AC-441C-88FE-EC31943B1FFA}"/>
          </ac:spMkLst>
        </pc:spChg>
        <pc:spChg chg="mod">
          <ac:chgData name="Kevin Kaatz" userId="987521e6e0b9eaff" providerId="LiveId" clId="{8152872F-0F8E-41F6-8767-06B2CCFBF432}" dt="2023-02-13T23:49:24.253" v="1492" actId="26606"/>
          <ac:spMkLst>
            <pc:docMk/>
            <pc:sldMk cId="82269687" sldId="282"/>
            <ac:spMk id="3" creationId="{1CD7856C-99E7-4C83-B06B-E00571AE9F63}"/>
          </ac:spMkLst>
        </pc:spChg>
        <pc:picChg chg="add mod">
          <ac:chgData name="Kevin Kaatz" userId="987521e6e0b9eaff" providerId="LiveId" clId="{8152872F-0F8E-41F6-8767-06B2CCFBF432}" dt="2023-02-14T22:14:40.501" v="2374" actId="962"/>
          <ac:picMkLst>
            <pc:docMk/>
            <pc:sldMk cId="82269687" sldId="282"/>
            <ac:picMk id="5" creationId="{363363DD-A6B4-CD94-1858-4D2ADA9D6136}"/>
          </ac:picMkLst>
        </pc:picChg>
        <pc:cxnChg chg="add">
          <ac:chgData name="Kevin Kaatz" userId="987521e6e0b9eaff" providerId="LiveId" clId="{8152872F-0F8E-41F6-8767-06B2CCFBF432}" dt="2023-02-13T23:49:24.253" v="1492" actId="26606"/>
          <ac:cxnSpMkLst>
            <pc:docMk/>
            <pc:sldMk cId="82269687" sldId="282"/>
            <ac:cxnSpMk id="9" creationId="{A7F400EE-A8A5-48AF-B4D6-291B52C6F0B0}"/>
          </ac:cxnSpMkLst>
        </pc:cxnChg>
      </pc:sldChg>
      <pc:sldChg chg="addSp modSp mod setBg modNotesTx">
        <pc:chgData name="Kevin Kaatz" userId="987521e6e0b9eaff" providerId="LiveId" clId="{8152872F-0F8E-41F6-8767-06B2CCFBF432}" dt="2023-02-14T22:14:44.821" v="2375" actId="962"/>
        <pc:sldMkLst>
          <pc:docMk/>
          <pc:sldMk cId="341399663" sldId="283"/>
        </pc:sldMkLst>
        <pc:spChg chg="mod">
          <ac:chgData name="Kevin Kaatz" userId="987521e6e0b9eaff" providerId="LiveId" clId="{8152872F-0F8E-41F6-8767-06B2CCFBF432}" dt="2023-02-13T23:49:09.235" v="1491" actId="26606"/>
          <ac:spMkLst>
            <pc:docMk/>
            <pc:sldMk cId="341399663" sldId="283"/>
            <ac:spMk id="2" creationId="{103FCC1C-C2AB-4BCE-952C-EF9585E5EDDB}"/>
          </ac:spMkLst>
        </pc:spChg>
        <pc:spChg chg="mod">
          <ac:chgData name="Kevin Kaatz" userId="987521e6e0b9eaff" providerId="LiveId" clId="{8152872F-0F8E-41F6-8767-06B2CCFBF432}" dt="2023-02-14T21:35:46.052" v="1851" actId="20577"/>
          <ac:spMkLst>
            <pc:docMk/>
            <pc:sldMk cId="341399663" sldId="283"/>
            <ac:spMk id="3" creationId="{6B16E72D-F74E-432A-90DA-37328A6EF83F}"/>
          </ac:spMkLst>
        </pc:spChg>
        <pc:picChg chg="add mod">
          <ac:chgData name="Kevin Kaatz" userId="987521e6e0b9eaff" providerId="LiveId" clId="{8152872F-0F8E-41F6-8767-06B2CCFBF432}" dt="2023-02-14T22:14:44.821" v="2375" actId="962"/>
          <ac:picMkLst>
            <pc:docMk/>
            <pc:sldMk cId="341399663" sldId="283"/>
            <ac:picMk id="5" creationId="{2980F732-7657-CEAF-125A-D4977A780D6C}"/>
          </ac:picMkLst>
        </pc:picChg>
        <pc:cxnChg chg="add">
          <ac:chgData name="Kevin Kaatz" userId="987521e6e0b9eaff" providerId="LiveId" clId="{8152872F-0F8E-41F6-8767-06B2CCFBF432}" dt="2023-02-13T23:49:09.235" v="1491" actId="26606"/>
          <ac:cxnSpMkLst>
            <pc:docMk/>
            <pc:sldMk cId="341399663" sldId="283"/>
            <ac:cxnSpMk id="9" creationId="{A7F400EE-A8A5-48AF-B4D6-291B52C6F0B0}"/>
          </ac:cxnSpMkLst>
        </pc:cxnChg>
      </pc:sldChg>
      <pc:sldChg chg="modSp mod">
        <pc:chgData name="Kevin Kaatz" userId="987521e6e0b9eaff" providerId="LiveId" clId="{8152872F-0F8E-41F6-8767-06B2CCFBF432}" dt="2023-02-14T22:14:08.470" v="2354" actId="962"/>
        <pc:sldMkLst>
          <pc:docMk/>
          <pc:sldMk cId="3948737976" sldId="284"/>
        </pc:sldMkLst>
        <pc:spChg chg="mod">
          <ac:chgData name="Kevin Kaatz" userId="987521e6e0b9eaff" providerId="LiveId" clId="{8152872F-0F8E-41F6-8767-06B2CCFBF432}" dt="2023-02-14T22:14:08.470" v="2354" actId="962"/>
          <ac:spMkLst>
            <pc:docMk/>
            <pc:sldMk cId="3948737976" sldId="284"/>
            <ac:spMk id="2" creationId="{441ACF50-8BD6-4FC9-B22F-665609C4D3F4}"/>
          </ac:spMkLst>
        </pc:spChg>
      </pc:sldChg>
      <pc:sldChg chg="addSp delSp modSp mod setBg">
        <pc:chgData name="Kevin Kaatz" userId="987521e6e0b9eaff" providerId="LiveId" clId="{8152872F-0F8E-41F6-8767-06B2CCFBF432}" dt="2023-02-13T23:49:41.864" v="1493" actId="26606"/>
        <pc:sldMkLst>
          <pc:docMk/>
          <pc:sldMk cId="1526459128" sldId="285"/>
        </pc:sldMkLst>
        <pc:spChg chg="mod">
          <ac:chgData name="Kevin Kaatz" userId="987521e6e0b9eaff" providerId="LiveId" clId="{8152872F-0F8E-41F6-8767-06B2CCFBF432}" dt="2023-02-13T23:49:41.864" v="1493" actId="26606"/>
          <ac:spMkLst>
            <pc:docMk/>
            <pc:sldMk cId="1526459128" sldId="285"/>
            <ac:spMk id="2" creationId="{26BEB5E4-D5D5-40C0-82E3-28796008F69A}"/>
          </ac:spMkLst>
        </pc:spChg>
        <pc:spChg chg="del">
          <ac:chgData name="Kevin Kaatz" userId="987521e6e0b9eaff" providerId="LiveId" clId="{8152872F-0F8E-41F6-8767-06B2CCFBF432}" dt="2023-02-13T23:49:41.864" v="1493" actId="26606"/>
          <ac:spMkLst>
            <pc:docMk/>
            <pc:sldMk cId="1526459128" sldId="285"/>
            <ac:spMk id="3" creationId="{253038A9-437B-4AF6-9CBB-EEB1438F21E4}"/>
          </ac:spMkLst>
        </pc:spChg>
        <pc:spChg chg="add">
          <ac:chgData name="Kevin Kaatz" userId="987521e6e0b9eaff" providerId="LiveId" clId="{8152872F-0F8E-41F6-8767-06B2CCFBF432}" dt="2023-02-13T23:49:41.864" v="1493" actId="26606"/>
          <ac:spMkLst>
            <pc:docMk/>
            <pc:sldMk cId="1526459128" sldId="285"/>
            <ac:spMk id="9" creationId="{BACC6370-2D7E-4714-9D71-7542949D7D5D}"/>
          </ac:spMkLst>
        </pc:spChg>
        <pc:spChg chg="add">
          <ac:chgData name="Kevin Kaatz" userId="987521e6e0b9eaff" providerId="LiveId" clId="{8152872F-0F8E-41F6-8767-06B2CCFBF432}" dt="2023-02-13T23:49:41.864" v="1493" actId="26606"/>
          <ac:spMkLst>
            <pc:docMk/>
            <pc:sldMk cId="1526459128" sldId="285"/>
            <ac:spMk id="11" creationId="{256B2C21-A230-48C0-8DF1-C46611373C44}"/>
          </ac:spMkLst>
        </pc:spChg>
        <pc:spChg chg="add">
          <ac:chgData name="Kevin Kaatz" userId="987521e6e0b9eaff" providerId="LiveId" clId="{8152872F-0F8E-41F6-8767-06B2CCFBF432}" dt="2023-02-13T23:49:41.864" v="1493" actId="26606"/>
          <ac:spMkLst>
            <pc:docMk/>
            <pc:sldMk cId="1526459128" sldId="285"/>
            <ac:spMk id="13" creationId="{3847E18C-932D-4C95-AABA-FEC7C9499AD7}"/>
          </ac:spMkLst>
        </pc:spChg>
        <pc:spChg chg="add">
          <ac:chgData name="Kevin Kaatz" userId="987521e6e0b9eaff" providerId="LiveId" clId="{8152872F-0F8E-41F6-8767-06B2CCFBF432}" dt="2023-02-13T23:49:41.864" v="1493" actId="26606"/>
          <ac:spMkLst>
            <pc:docMk/>
            <pc:sldMk cId="1526459128" sldId="285"/>
            <ac:spMk id="15" creationId="{3150CB11-0C61-439E-910F-5787759E72A0}"/>
          </ac:spMkLst>
        </pc:spChg>
        <pc:spChg chg="add">
          <ac:chgData name="Kevin Kaatz" userId="987521e6e0b9eaff" providerId="LiveId" clId="{8152872F-0F8E-41F6-8767-06B2CCFBF432}" dt="2023-02-13T23:49:41.864" v="1493" actId="26606"/>
          <ac:spMkLst>
            <pc:docMk/>
            <pc:sldMk cId="1526459128" sldId="285"/>
            <ac:spMk id="17" creationId="{43F8A58B-5155-44CE-A5FF-7647B47D0A7A}"/>
          </ac:spMkLst>
        </pc:spChg>
        <pc:spChg chg="add">
          <ac:chgData name="Kevin Kaatz" userId="987521e6e0b9eaff" providerId="LiveId" clId="{8152872F-0F8E-41F6-8767-06B2CCFBF432}" dt="2023-02-13T23:49:41.864" v="1493" actId="26606"/>
          <ac:spMkLst>
            <pc:docMk/>
            <pc:sldMk cId="1526459128" sldId="285"/>
            <ac:spMk id="19" creationId="{443F2ACA-E6D6-4028-82DD-F03C262D5DE6}"/>
          </ac:spMkLst>
        </pc:spChg>
        <pc:graphicFrameChg chg="add">
          <ac:chgData name="Kevin Kaatz" userId="987521e6e0b9eaff" providerId="LiveId" clId="{8152872F-0F8E-41F6-8767-06B2CCFBF432}" dt="2023-02-13T23:49:41.864" v="1493" actId="26606"/>
          <ac:graphicFrameMkLst>
            <pc:docMk/>
            <pc:sldMk cId="1526459128" sldId="285"/>
            <ac:graphicFrameMk id="5" creationId="{F59455A1-5A42-7309-7633-B18212C387E1}"/>
          </ac:graphicFrameMkLst>
        </pc:graphicFrameChg>
      </pc:sldChg>
      <pc:sldChg chg="addSp modSp mod setBg">
        <pc:chgData name="Kevin Kaatz" userId="987521e6e0b9eaff" providerId="LiveId" clId="{8152872F-0F8E-41F6-8767-06B2CCFBF432}" dt="2023-02-13T23:49:55.054" v="1494" actId="26606"/>
        <pc:sldMkLst>
          <pc:docMk/>
          <pc:sldMk cId="2104375759" sldId="286"/>
        </pc:sldMkLst>
        <pc:spChg chg="mod">
          <ac:chgData name="Kevin Kaatz" userId="987521e6e0b9eaff" providerId="LiveId" clId="{8152872F-0F8E-41F6-8767-06B2CCFBF432}" dt="2023-02-13T23:49:55.054" v="1494" actId="26606"/>
          <ac:spMkLst>
            <pc:docMk/>
            <pc:sldMk cId="2104375759" sldId="286"/>
            <ac:spMk id="2" creationId="{486B759A-0301-4EBF-AEA3-6F8B9F3857EF}"/>
          </ac:spMkLst>
        </pc:spChg>
        <pc:spChg chg="mod">
          <ac:chgData name="Kevin Kaatz" userId="987521e6e0b9eaff" providerId="LiveId" clId="{8152872F-0F8E-41F6-8767-06B2CCFBF432}" dt="2023-02-13T23:49:55.054" v="1494" actId="26606"/>
          <ac:spMkLst>
            <pc:docMk/>
            <pc:sldMk cId="2104375759" sldId="286"/>
            <ac:spMk id="3" creationId="{9E7F9CDC-E4B7-4D1D-A22A-E2BD17B83B6F}"/>
          </ac:spMkLst>
        </pc:spChg>
        <pc:spChg chg="add">
          <ac:chgData name="Kevin Kaatz" userId="987521e6e0b9eaff" providerId="LiveId" clId="{8152872F-0F8E-41F6-8767-06B2CCFBF432}" dt="2023-02-13T23:49:55.054" v="1494" actId="26606"/>
          <ac:spMkLst>
            <pc:docMk/>
            <pc:sldMk cId="2104375759" sldId="286"/>
            <ac:spMk id="8" creationId="{081EA652-8C6A-4E69-BEB9-170809474553}"/>
          </ac:spMkLst>
        </pc:spChg>
        <pc:spChg chg="add">
          <ac:chgData name="Kevin Kaatz" userId="987521e6e0b9eaff" providerId="LiveId" clId="{8152872F-0F8E-41F6-8767-06B2CCFBF432}" dt="2023-02-13T23:49:55.054" v="1494" actId="26606"/>
          <ac:spMkLst>
            <pc:docMk/>
            <pc:sldMk cId="2104375759" sldId="286"/>
            <ac:spMk id="10" creationId="{5298780A-33B9-4EA2-8F67-DE68AD62841B}"/>
          </ac:spMkLst>
        </pc:spChg>
        <pc:spChg chg="add">
          <ac:chgData name="Kevin Kaatz" userId="987521e6e0b9eaff" providerId="LiveId" clId="{8152872F-0F8E-41F6-8767-06B2CCFBF432}" dt="2023-02-13T23:49:55.054" v="1494" actId="26606"/>
          <ac:spMkLst>
            <pc:docMk/>
            <pc:sldMk cId="2104375759" sldId="286"/>
            <ac:spMk id="12" creationId="{7F488E8B-4E1E-4402-8935-D4E6C02615C7}"/>
          </ac:spMkLst>
        </pc:spChg>
        <pc:cxnChg chg="add">
          <ac:chgData name="Kevin Kaatz" userId="987521e6e0b9eaff" providerId="LiveId" clId="{8152872F-0F8E-41F6-8767-06B2CCFBF432}" dt="2023-02-13T23:49:55.054" v="1494" actId="26606"/>
          <ac:cxnSpMkLst>
            <pc:docMk/>
            <pc:sldMk cId="2104375759" sldId="286"/>
            <ac:cxnSpMk id="14" creationId="{23AAC9B5-8015-485C-ACF9-A750390E9A56}"/>
          </ac:cxnSpMkLst>
        </pc:cxnChg>
      </pc:sldChg>
      <pc:sldChg chg="addSp delSp modSp mod setBg modNotesTx">
        <pc:chgData name="Kevin Kaatz" userId="987521e6e0b9eaff" providerId="LiveId" clId="{8152872F-0F8E-41F6-8767-06B2CCFBF432}" dt="2023-02-14T21:40:42.336" v="1922" actId="20577"/>
        <pc:sldMkLst>
          <pc:docMk/>
          <pc:sldMk cId="3517603189" sldId="287"/>
        </pc:sldMkLst>
        <pc:spChg chg="mod">
          <ac:chgData name="Kevin Kaatz" userId="987521e6e0b9eaff" providerId="LiveId" clId="{8152872F-0F8E-41F6-8767-06B2CCFBF432}" dt="2023-02-13T23:50:14.119" v="1495" actId="26606"/>
          <ac:spMkLst>
            <pc:docMk/>
            <pc:sldMk cId="3517603189" sldId="287"/>
            <ac:spMk id="2" creationId="{DD1AA5A8-8125-4476-98DB-F584E83FD224}"/>
          </ac:spMkLst>
        </pc:spChg>
        <pc:spChg chg="del">
          <ac:chgData name="Kevin Kaatz" userId="987521e6e0b9eaff" providerId="LiveId" clId="{8152872F-0F8E-41F6-8767-06B2CCFBF432}" dt="2023-02-13T23:50:14.119" v="1495" actId="26606"/>
          <ac:spMkLst>
            <pc:docMk/>
            <pc:sldMk cId="3517603189" sldId="287"/>
            <ac:spMk id="3" creationId="{157238DC-2539-4732-8B3C-9BDEB59B2A7E}"/>
          </ac:spMkLst>
        </pc:spChg>
        <pc:spChg chg="add">
          <ac:chgData name="Kevin Kaatz" userId="987521e6e0b9eaff" providerId="LiveId" clId="{8152872F-0F8E-41F6-8767-06B2CCFBF432}" dt="2023-02-13T23:50:14.119" v="1495" actId="26606"/>
          <ac:spMkLst>
            <pc:docMk/>
            <pc:sldMk cId="3517603189" sldId="287"/>
            <ac:spMk id="9" creationId="{53B021B3-DE93-4AB7-8A18-CF5F1CED88B8}"/>
          </ac:spMkLst>
        </pc:spChg>
        <pc:spChg chg="add">
          <ac:chgData name="Kevin Kaatz" userId="987521e6e0b9eaff" providerId="LiveId" clId="{8152872F-0F8E-41F6-8767-06B2CCFBF432}" dt="2023-02-13T23:50:14.119" v="1495" actId="26606"/>
          <ac:spMkLst>
            <pc:docMk/>
            <pc:sldMk cId="3517603189" sldId="287"/>
            <ac:spMk id="11" creationId="{52D502E5-F6B4-4D58-B4AE-FC466FF15EE8}"/>
          </ac:spMkLst>
        </pc:spChg>
        <pc:spChg chg="add">
          <ac:chgData name="Kevin Kaatz" userId="987521e6e0b9eaff" providerId="LiveId" clId="{8152872F-0F8E-41F6-8767-06B2CCFBF432}" dt="2023-02-13T23:50:14.119" v="1495" actId="26606"/>
          <ac:spMkLst>
            <pc:docMk/>
            <pc:sldMk cId="3517603189" sldId="287"/>
            <ac:spMk id="13" creationId="{9DECDBF4-02B6-4BB4-B65B-B8107AD6A9E8}"/>
          </ac:spMkLst>
        </pc:spChg>
        <pc:graphicFrameChg chg="add mod">
          <ac:chgData name="Kevin Kaatz" userId="987521e6e0b9eaff" providerId="LiveId" clId="{8152872F-0F8E-41F6-8767-06B2CCFBF432}" dt="2023-02-14T21:40:42.336" v="1922" actId="20577"/>
          <ac:graphicFrameMkLst>
            <pc:docMk/>
            <pc:sldMk cId="3517603189" sldId="287"/>
            <ac:graphicFrameMk id="5" creationId="{E5E9B85D-7814-1663-14B7-17A1E512CAAD}"/>
          </ac:graphicFrameMkLst>
        </pc:graphicFrameChg>
      </pc:sldChg>
      <pc:sldChg chg="addSp delSp modSp mod setBg setClrOvrMap modNotesTx">
        <pc:chgData name="Kevin Kaatz" userId="987521e6e0b9eaff" providerId="LiveId" clId="{8152872F-0F8E-41F6-8767-06B2CCFBF432}" dt="2023-02-14T22:13:14.877" v="2267" actId="962"/>
        <pc:sldMkLst>
          <pc:docMk/>
          <pc:sldMk cId="1331224185" sldId="288"/>
        </pc:sldMkLst>
        <pc:spChg chg="mod">
          <ac:chgData name="Kevin Kaatz" userId="987521e6e0b9eaff" providerId="LiveId" clId="{8152872F-0F8E-41F6-8767-06B2CCFBF432}" dt="2023-02-14T21:42:44.215" v="1960" actId="1076"/>
          <ac:spMkLst>
            <pc:docMk/>
            <pc:sldMk cId="1331224185" sldId="288"/>
            <ac:spMk id="2" creationId="{C8E73F60-255C-4AE1-816D-7C5483B49825}"/>
          </ac:spMkLst>
        </pc:spChg>
        <pc:spChg chg="mod">
          <ac:chgData name="Kevin Kaatz" userId="987521e6e0b9eaff" providerId="LiveId" clId="{8152872F-0F8E-41F6-8767-06B2CCFBF432}" dt="2023-02-14T21:44:23.319" v="2012" actId="20577"/>
          <ac:spMkLst>
            <pc:docMk/>
            <pc:sldMk cId="1331224185" sldId="288"/>
            <ac:spMk id="3" creationId="{0A812D5E-5B6D-44DA-8658-C1F8DEBCC85E}"/>
          </ac:spMkLst>
        </pc:spChg>
        <pc:spChg chg="add mod">
          <ac:chgData name="Kevin Kaatz" userId="987521e6e0b9eaff" providerId="LiveId" clId="{8152872F-0F8E-41F6-8767-06B2CCFBF432}" dt="2023-02-14T21:45:21.215" v="2017" actId="1076"/>
          <ac:spMkLst>
            <pc:docMk/>
            <pc:sldMk cId="1331224185" sldId="288"/>
            <ac:spMk id="6" creationId="{7FCA5E6B-72EB-C7D4-CE09-F771E71B36B1}"/>
          </ac:spMkLst>
        </pc:spChg>
        <pc:spChg chg="add del">
          <ac:chgData name="Kevin Kaatz" userId="987521e6e0b9eaff" providerId="LiveId" clId="{8152872F-0F8E-41F6-8767-06B2CCFBF432}" dt="2023-02-14T21:42:29.808" v="1957" actId="26606"/>
          <ac:spMkLst>
            <pc:docMk/>
            <pc:sldMk cId="1331224185" sldId="288"/>
            <ac:spMk id="8" creationId="{09588DA8-065E-4F6F-8EFD-43104AB2E0CF}"/>
          </ac:spMkLst>
        </pc:spChg>
        <pc:spChg chg="add del">
          <ac:chgData name="Kevin Kaatz" userId="987521e6e0b9eaff" providerId="LiveId" clId="{8152872F-0F8E-41F6-8767-06B2CCFBF432}" dt="2023-02-14T21:42:29.808" v="1957" actId="26606"/>
          <ac:spMkLst>
            <pc:docMk/>
            <pc:sldMk cId="1331224185" sldId="288"/>
            <ac:spMk id="10" creationId="{C4285719-470E-454C-AF62-8323075F1F5B}"/>
          </ac:spMkLst>
        </pc:spChg>
        <pc:spChg chg="add del">
          <ac:chgData name="Kevin Kaatz" userId="987521e6e0b9eaff" providerId="LiveId" clId="{8152872F-0F8E-41F6-8767-06B2CCFBF432}" dt="2023-02-14T21:42:29.808" v="1957" actId="26606"/>
          <ac:spMkLst>
            <pc:docMk/>
            <pc:sldMk cId="1331224185" sldId="288"/>
            <ac:spMk id="12" creationId="{CD9FE4EF-C4D8-49A0-B2FF-81D8DB7D8A24}"/>
          </ac:spMkLst>
        </pc:spChg>
        <pc:spChg chg="add del">
          <ac:chgData name="Kevin Kaatz" userId="987521e6e0b9eaff" providerId="LiveId" clId="{8152872F-0F8E-41F6-8767-06B2CCFBF432}" dt="2023-02-14T21:42:29.808" v="1957" actId="26606"/>
          <ac:spMkLst>
            <pc:docMk/>
            <pc:sldMk cId="1331224185" sldId="288"/>
            <ac:spMk id="14" creationId="{4300840D-0A0B-4512-BACA-B439D5B9C57C}"/>
          </ac:spMkLst>
        </pc:spChg>
        <pc:spChg chg="add del">
          <ac:chgData name="Kevin Kaatz" userId="987521e6e0b9eaff" providerId="LiveId" clId="{8152872F-0F8E-41F6-8767-06B2CCFBF432}" dt="2023-02-14T21:42:29.808" v="1957" actId="26606"/>
          <ac:spMkLst>
            <pc:docMk/>
            <pc:sldMk cId="1331224185" sldId="288"/>
            <ac:spMk id="16" creationId="{D2B78728-A580-49A7-84F9-6EF6F583ADE0}"/>
          </ac:spMkLst>
        </pc:spChg>
        <pc:spChg chg="add del">
          <ac:chgData name="Kevin Kaatz" userId="987521e6e0b9eaff" providerId="LiveId" clId="{8152872F-0F8E-41F6-8767-06B2CCFBF432}" dt="2023-02-14T21:42:29.808" v="1957" actId="26606"/>
          <ac:spMkLst>
            <pc:docMk/>
            <pc:sldMk cId="1331224185" sldId="288"/>
            <ac:spMk id="18" creationId="{38FAA1A1-D861-433F-88FA-1E9D6FD31D11}"/>
          </ac:spMkLst>
        </pc:spChg>
        <pc:spChg chg="add del">
          <ac:chgData name="Kevin Kaatz" userId="987521e6e0b9eaff" providerId="LiveId" clId="{8152872F-0F8E-41F6-8767-06B2CCFBF432}" dt="2023-02-14T21:42:29.808" v="1957" actId="26606"/>
          <ac:spMkLst>
            <pc:docMk/>
            <pc:sldMk cId="1331224185" sldId="288"/>
            <ac:spMk id="20" creationId="{8D71EDA1-87BF-4D5D-AB79-F346FD19278A}"/>
          </ac:spMkLst>
        </pc:spChg>
        <pc:spChg chg="add">
          <ac:chgData name="Kevin Kaatz" userId="987521e6e0b9eaff" providerId="LiveId" clId="{8152872F-0F8E-41F6-8767-06B2CCFBF432}" dt="2023-02-14T21:42:29.808" v="1957" actId="26606"/>
          <ac:spMkLst>
            <pc:docMk/>
            <pc:sldMk cId="1331224185" sldId="288"/>
            <ac:spMk id="25" creationId="{71B2258F-86CA-4D4D-8270-BC05FCDEBFB3}"/>
          </ac:spMkLst>
        </pc:spChg>
        <pc:picChg chg="add mod ord">
          <ac:chgData name="Kevin Kaatz" userId="987521e6e0b9eaff" providerId="LiveId" clId="{8152872F-0F8E-41F6-8767-06B2CCFBF432}" dt="2023-02-14T22:13:14.877" v="2267" actId="962"/>
          <ac:picMkLst>
            <pc:docMk/>
            <pc:sldMk cId="1331224185" sldId="288"/>
            <ac:picMk id="5" creationId="{E6C43A52-B4C9-6A30-45ED-B5B7783BF5FE}"/>
          </ac:picMkLst>
        </pc:picChg>
      </pc:sldChg>
      <pc:sldChg chg="addSp modSp mod setBg">
        <pc:chgData name="Kevin Kaatz" userId="987521e6e0b9eaff" providerId="LiveId" clId="{8152872F-0F8E-41F6-8767-06B2CCFBF432}" dt="2023-02-14T22:13:06.821" v="2266" actId="962"/>
        <pc:sldMkLst>
          <pc:docMk/>
          <pc:sldMk cId="1504533707" sldId="289"/>
        </pc:sldMkLst>
        <pc:spChg chg="mod">
          <ac:chgData name="Kevin Kaatz" userId="987521e6e0b9eaff" providerId="LiveId" clId="{8152872F-0F8E-41F6-8767-06B2CCFBF432}" dt="2023-02-13T23:50:40.223" v="1497" actId="26606"/>
          <ac:spMkLst>
            <pc:docMk/>
            <pc:sldMk cId="1504533707" sldId="289"/>
            <ac:spMk id="2" creationId="{1E3FD9C6-3777-4A6D-94DD-FD1463723213}"/>
          </ac:spMkLst>
        </pc:spChg>
        <pc:spChg chg="mod">
          <ac:chgData name="Kevin Kaatz" userId="987521e6e0b9eaff" providerId="LiveId" clId="{8152872F-0F8E-41F6-8767-06B2CCFBF432}" dt="2023-02-13T23:50:40.223" v="1497" actId="26606"/>
          <ac:spMkLst>
            <pc:docMk/>
            <pc:sldMk cId="1504533707" sldId="289"/>
            <ac:spMk id="3" creationId="{B30CF81F-0304-48AE-BFA4-A576DD842994}"/>
          </ac:spMkLst>
        </pc:spChg>
        <pc:spChg chg="add">
          <ac:chgData name="Kevin Kaatz" userId="987521e6e0b9eaff" providerId="LiveId" clId="{8152872F-0F8E-41F6-8767-06B2CCFBF432}" dt="2023-02-13T23:50:40.223" v="1497" actId="26606"/>
          <ac:spMkLst>
            <pc:docMk/>
            <pc:sldMk cId="1504533707" sldId="289"/>
            <ac:spMk id="9" creationId="{B4147794-66B7-4CDE-BC75-BBDC48B2FCEB}"/>
          </ac:spMkLst>
        </pc:spChg>
        <pc:spChg chg="add">
          <ac:chgData name="Kevin Kaatz" userId="987521e6e0b9eaff" providerId="LiveId" clId="{8152872F-0F8E-41F6-8767-06B2CCFBF432}" dt="2023-02-13T23:50:40.223" v="1497" actId="26606"/>
          <ac:spMkLst>
            <pc:docMk/>
            <pc:sldMk cId="1504533707" sldId="289"/>
            <ac:spMk id="11" creationId="{41202E79-1236-4DF8-9921-F47A0B079C13}"/>
          </ac:spMkLst>
        </pc:spChg>
        <pc:picChg chg="add mod">
          <ac:chgData name="Kevin Kaatz" userId="987521e6e0b9eaff" providerId="LiveId" clId="{8152872F-0F8E-41F6-8767-06B2CCFBF432}" dt="2023-02-14T22:13:06.821" v="2266" actId="962"/>
          <ac:picMkLst>
            <pc:docMk/>
            <pc:sldMk cId="1504533707" sldId="289"/>
            <ac:picMk id="5" creationId="{4277E29E-3FBC-822B-1DF7-8650B4F3E446}"/>
          </ac:picMkLst>
        </pc:picChg>
      </pc:sldChg>
      <pc:sldChg chg="addSp modSp mod setBg setClrOvrMap">
        <pc:chgData name="Kevin Kaatz" userId="987521e6e0b9eaff" providerId="LiveId" clId="{8152872F-0F8E-41F6-8767-06B2CCFBF432}" dt="2023-02-13T23:50:56.716" v="1498" actId="26606"/>
        <pc:sldMkLst>
          <pc:docMk/>
          <pc:sldMk cId="370934786" sldId="290"/>
        </pc:sldMkLst>
        <pc:spChg chg="mod">
          <ac:chgData name="Kevin Kaatz" userId="987521e6e0b9eaff" providerId="LiveId" clId="{8152872F-0F8E-41F6-8767-06B2CCFBF432}" dt="2023-02-13T23:50:56.716" v="1498" actId="26606"/>
          <ac:spMkLst>
            <pc:docMk/>
            <pc:sldMk cId="370934786" sldId="290"/>
            <ac:spMk id="2" creationId="{1BA3DFF9-7810-4F01-A2A8-95562DD51DCF}"/>
          </ac:spMkLst>
        </pc:spChg>
        <pc:spChg chg="mod">
          <ac:chgData name="Kevin Kaatz" userId="987521e6e0b9eaff" providerId="LiveId" clId="{8152872F-0F8E-41F6-8767-06B2CCFBF432}" dt="2023-02-13T23:50:56.716" v="1498" actId="26606"/>
          <ac:spMkLst>
            <pc:docMk/>
            <pc:sldMk cId="370934786" sldId="290"/>
            <ac:spMk id="3" creationId="{188031D9-3E57-4372-9C38-9A3F09E1FB42}"/>
          </ac:spMkLst>
        </pc:spChg>
        <pc:spChg chg="add">
          <ac:chgData name="Kevin Kaatz" userId="987521e6e0b9eaff" providerId="LiveId" clId="{8152872F-0F8E-41F6-8767-06B2CCFBF432}" dt="2023-02-13T23:50:56.716" v="1498" actId="26606"/>
          <ac:spMkLst>
            <pc:docMk/>
            <pc:sldMk cId="370934786" sldId="290"/>
            <ac:spMk id="8" creationId="{A2ED9029-64A6-4BAE-BA25-DC2A13D43EDE}"/>
          </ac:spMkLst>
        </pc:spChg>
        <pc:spChg chg="add">
          <ac:chgData name="Kevin Kaatz" userId="987521e6e0b9eaff" providerId="LiveId" clId="{8152872F-0F8E-41F6-8767-06B2CCFBF432}" dt="2023-02-13T23:50:56.716" v="1498" actId="26606"/>
          <ac:spMkLst>
            <pc:docMk/>
            <pc:sldMk cId="370934786" sldId="290"/>
            <ac:spMk id="10" creationId="{DAFABACF-DDBE-415C-8EE1-F7DD68C632C6}"/>
          </ac:spMkLst>
        </pc:spChg>
        <pc:spChg chg="add">
          <ac:chgData name="Kevin Kaatz" userId="987521e6e0b9eaff" providerId="LiveId" clId="{8152872F-0F8E-41F6-8767-06B2CCFBF432}" dt="2023-02-13T23:50:56.716" v="1498" actId="26606"/>
          <ac:spMkLst>
            <pc:docMk/>
            <pc:sldMk cId="370934786" sldId="290"/>
            <ac:spMk id="12" creationId="{41E17A99-1553-4633-ADFB-5CCDCF801D13}"/>
          </ac:spMkLst>
        </pc:spChg>
      </pc:sldChg>
      <pc:sldChg chg="addSp delSp modSp new mod setBg setClrOvrMap">
        <pc:chgData name="Kevin Kaatz" userId="987521e6e0b9eaff" providerId="LiveId" clId="{8152872F-0F8E-41F6-8767-06B2CCFBF432}" dt="2023-02-14T22:12:16.869" v="2263" actId="962"/>
        <pc:sldMkLst>
          <pc:docMk/>
          <pc:sldMk cId="1518259177" sldId="291"/>
        </pc:sldMkLst>
        <pc:spChg chg="mod ord">
          <ac:chgData name="Kevin Kaatz" userId="987521e6e0b9eaff" providerId="LiveId" clId="{8152872F-0F8E-41F6-8767-06B2CCFBF432}" dt="2023-02-14T21:49:38.256" v="2073" actId="26606"/>
          <ac:spMkLst>
            <pc:docMk/>
            <pc:sldMk cId="1518259177" sldId="291"/>
            <ac:spMk id="2" creationId="{59AACA2F-0E69-B62E-A8CF-F7BED454DB22}"/>
          </ac:spMkLst>
        </pc:spChg>
        <pc:spChg chg="del">
          <ac:chgData name="Kevin Kaatz" userId="987521e6e0b9eaff" providerId="LiveId" clId="{8152872F-0F8E-41F6-8767-06B2CCFBF432}" dt="2023-02-14T21:49:20.756" v="2062" actId="931"/>
          <ac:spMkLst>
            <pc:docMk/>
            <pc:sldMk cId="1518259177" sldId="291"/>
            <ac:spMk id="3" creationId="{7F240C04-5DAE-23EA-55EE-7B59DCB4860C}"/>
          </ac:spMkLst>
        </pc:spChg>
        <pc:spChg chg="add">
          <ac:chgData name="Kevin Kaatz" userId="987521e6e0b9eaff" providerId="LiveId" clId="{8152872F-0F8E-41F6-8767-06B2CCFBF432}" dt="2023-02-14T21:49:38.256" v="2073" actId="26606"/>
          <ac:spMkLst>
            <pc:docMk/>
            <pc:sldMk cId="1518259177" sldId="291"/>
            <ac:spMk id="10" creationId="{D928DD85-BB99-450D-A702-2683E0296282}"/>
          </ac:spMkLst>
        </pc:spChg>
        <pc:spChg chg="add">
          <ac:chgData name="Kevin Kaatz" userId="987521e6e0b9eaff" providerId="LiveId" clId="{8152872F-0F8E-41F6-8767-06B2CCFBF432}" dt="2023-02-14T21:49:38.256" v="2073" actId="26606"/>
          <ac:spMkLst>
            <pc:docMk/>
            <pc:sldMk cId="1518259177" sldId="291"/>
            <ac:spMk id="12" creationId="{240E5BD2-4019-4012-A1AA-628900E659E9}"/>
          </ac:spMkLst>
        </pc:spChg>
        <pc:picChg chg="add mod">
          <ac:chgData name="Kevin Kaatz" userId="987521e6e0b9eaff" providerId="LiveId" clId="{8152872F-0F8E-41F6-8767-06B2CCFBF432}" dt="2023-02-14T22:12:16.869" v="2263" actId="962"/>
          <ac:picMkLst>
            <pc:docMk/>
            <pc:sldMk cId="1518259177" sldId="291"/>
            <ac:picMk id="5" creationId="{0E6C99C2-35BA-73CA-2614-CDA005675E1B}"/>
          </ac:picMkLst>
        </pc:picChg>
      </pc:sldChg>
      <pc:sldChg chg="addSp modSp new mod setBg">
        <pc:chgData name="Kevin Kaatz" userId="987521e6e0b9eaff" providerId="LiveId" clId="{8152872F-0F8E-41F6-8767-06B2CCFBF432}" dt="2023-02-14T22:15:23.693" v="2468" actId="962"/>
        <pc:sldMkLst>
          <pc:docMk/>
          <pc:sldMk cId="3503549380" sldId="292"/>
        </pc:sldMkLst>
        <pc:spChg chg="mod">
          <ac:chgData name="Kevin Kaatz" userId="987521e6e0b9eaff" providerId="LiveId" clId="{8152872F-0F8E-41F6-8767-06B2CCFBF432}" dt="2023-02-14T21:51:34.160" v="2085" actId="26606"/>
          <ac:spMkLst>
            <pc:docMk/>
            <pc:sldMk cId="3503549380" sldId="292"/>
            <ac:spMk id="2" creationId="{DBF1E206-782B-EAE6-1CFE-DE8E2BEECFF8}"/>
          </ac:spMkLst>
        </pc:spChg>
        <pc:spChg chg="mod">
          <ac:chgData name="Kevin Kaatz" userId="987521e6e0b9eaff" providerId="LiveId" clId="{8152872F-0F8E-41F6-8767-06B2CCFBF432}" dt="2023-02-14T21:51:41.692" v="2086" actId="20577"/>
          <ac:spMkLst>
            <pc:docMk/>
            <pc:sldMk cId="3503549380" sldId="292"/>
            <ac:spMk id="3" creationId="{457258E5-7938-FD01-B3E9-3F508192B2D5}"/>
          </ac:spMkLst>
        </pc:spChg>
        <pc:spChg chg="add">
          <ac:chgData name="Kevin Kaatz" userId="987521e6e0b9eaff" providerId="LiveId" clId="{8152872F-0F8E-41F6-8767-06B2CCFBF432}" dt="2023-02-14T21:51:34.160" v="2085" actId="26606"/>
          <ac:spMkLst>
            <pc:docMk/>
            <pc:sldMk cId="3503549380" sldId="292"/>
            <ac:spMk id="9" creationId="{9B7AD9F6-8CE7-4299-8FC6-328F4DCD3FF9}"/>
          </ac:spMkLst>
        </pc:spChg>
        <pc:spChg chg="add">
          <ac:chgData name="Kevin Kaatz" userId="987521e6e0b9eaff" providerId="LiveId" clId="{8152872F-0F8E-41F6-8767-06B2CCFBF432}" dt="2023-02-14T21:51:34.160" v="2085" actId="26606"/>
          <ac:spMkLst>
            <pc:docMk/>
            <pc:sldMk cId="3503549380" sldId="292"/>
            <ac:spMk id="11" creationId="{F49775AF-8896-43EE-92C6-83497D6DC56F}"/>
          </ac:spMkLst>
        </pc:spChg>
        <pc:picChg chg="add mod">
          <ac:chgData name="Kevin Kaatz" userId="987521e6e0b9eaff" providerId="LiveId" clId="{8152872F-0F8E-41F6-8767-06B2CCFBF432}" dt="2023-02-14T22:15:23.693" v="2468" actId="962"/>
          <ac:picMkLst>
            <pc:docMk/>
            <pc:sldMk cId="3503549380" sldId="292"/>
            <ac:picMk id="5" creationId="{C771E8B6-2D82-13DE-5C8E-E963BE67685D}"/>
          </ac:picMkLst>
        </pc:picChg>
      </pc:sldChg>
    </pc:docChg>
  </pc:docChgLst>
  <pc:docChgLst>
    <pc:chgData userId="987521e6e0b9eaff" providerId="LiveId" clId="{B3F1D803-7A58-4FC2-96EF-82F51DE0437E}"/>
    <pc:docChg chg="undo custSel addSld modSld">
      <pc:chgData name="" userId="987521e6e0b9eaff" providerId="LiveId" clId="{B3F1D803-7A58-4FC2-96EF-82F51DE0437E}" dt="2023-02-13T21:06:42.747" v="1614" actId="1076"/>
      <pc:docMkLst>
        <pc:docMk/>
      </pc:docMkLst>
      <pc:sldChg chg="modSp">
        <pc:chgData name="" userId="987521e6e0b9eaff" providerId="LiveId" clId="{B3F1D803-7A58-4FC2-96EF-82F51DE0437E}" dt="2023-02-13T18:30:02.404" v="1061"/>
        <pc:sldMkLst>
          <pc:docMk/>
          <pc:sldMk cId="2891168614" sldId="258"/>
        </pc:sldMkLst>
        <pc:graphicFrameChg chg="mod">
          <ac:chgData name="" userId="987521e6e0b9eaff" providerId="LiveId" clId="{B3F1D803-7A58-4FC2-96EF-82F51DE0437E}" dt="2023-02-13T18:30:02.404" v="1061"/>
          <ac:graphicFrameMkLst>
            <pc:docMk/>
            <pc:sldMk cId="2891168614" sldId="258"/>
            <ac:graphicFrameMk id="23" creationId="{E8874627-0224-B869-6903-25117AD6F706}"/>
          </ac:graphicFrameMkLst>
        </pc:graphicFrameChg>
      </pc:sldChg>
      <pc:sldChg chg="modSp">
        <pc:chgData name="" userId="987521e6e0b9eaff" providerId="LiveId" clId="{B3F1D803-7A58-4FC2-96EF-82F51DE0437E}" dt="2023-02-13T17:59:51.990" v="158" actId="20577"/>
        <pc:sldMkLst>
          <pc:docMk/>
          <pc:sldMk cId="1769465191" sldId="265"/>
        </pc:sldMkLst>
        <pc:spChg chg="mod">
          <ac:chgData name="" userId="987521e6e0b9eaff" providerId="LiveId" clId="{B3F1D803-7A58-4FC2-96EF-82F51DE0437E}" dt="2023-02-13T17:59:51.990" v="158" actId="20577"/>
          <ac:spMkLst>
            <pc:docMk/>
            <pc:sldMk cId="1769465191" sldId="265"/>
            <ac:spMk id="3" creationId="{0BB02E03-897F-53DC-888F-8C2A50652CE4}"/>
          </ac:spMkLst>
        </pc:spChg>
      </pc:sldChg>
      <pc:sldChg chg="modSp">
        <pc:chgData name="" userId="987521e6e0b9eaff" providerId="LiveId" clId="{B3F1D803-7A58-4FC2-96EF-82F51DE0437E}" dt="2023-02-13T18:01:01.390" v="341" actId="20577"/>
        <pc:sldMkLst>
          <pc:docMk/>
          <pc:sldMk cId="1149367108" sldId="266"/>
        </pc:sldMkLst>
        <pc:spChg chg="mod">
          <ac:chgData name="" userId="987521e6e0b9eaff" providerId="LiveId" clId="{B3F1D803-7A58-4FC2-96EF-82F51DE0437E}" dt="2023-02-13T18:01:01.390" v="341" actId="20577"/>
          <ac:spMkLst>
            <pc:docMk/>
            <pc:sldMk cId="1149367108" sldId="266"/>
            <ac:spMk id="3" creationId="{4DD0B6E2-2D1C-6812-1B2C-EE63A410250F}"/>
          </ac:spMkLst>
        </pc:spChg>
      </pc:sldChg>
      <pc:sldChg chg="modSp">
        <pc:chgData name="" userId="987521e6e0b9eaff" providerId="LiveId" clId="{B3F1D803-7A58-4FC2-96EF-82F51DE0437E}" dt="2023-02-13T18:10:24.070" v="644" actId="5793"/>
        <pc:sldMkLst>
          <pc:docMk/>
          <pc:sldMk cId="2702214523" sldId="267"/>
        </pc:sldMkLst>
        <pc:spChg chg="mod">
          <ac:chgData name="" userId="987521e6e0b9eaff" providerId="LiveId" clId="{B3F1D803-7A58-4FC2-96EF-82F51DE0437E}" dt="2023-02-13T18:10:24.070" v="644" actId="5793"/>
          <ac:spMkLst>
            <pc:docMk/>
            <pc:sldMk cId="2702214523" sldId="267"/>
            <ac:spMk id="3" creationId="{C1A986B7-32FD-DD37-9B82-7421BEC11947}"/>
          </ac:spMkLst>
        </pc:spChg>
      </pc:sldChg>
      <pc:sldChg chg="modSp">
        <pc:chgData name="" userId="987521e6e0b9eaff" providerId="LiveId" clId="{B3F1D803-7A58-4FC2-96EF-82F51DE0437E}" dt="2023-02-13T17:55:15.413" v="32" actId="20577"/>
        <pc:sldMkLst>
          <pc:docMk/>
          <pc:sldMk cId="2479635277" sldId="268"/>
        </pc:sldMkLst>
        <pc:spChg chg="mod">
          <ac:chgData name="" userId="987521e6e0b9eaff" providerId="LiveId" clId="{B3F1D803-7A58-4FC2-96EF-82F51DE0437E}" dt="2023-02-13T17:55:15.413" v="32" actId="20577"/>
          <ac:spMkLst>
            <pc:docMk/>
            <pc:sldMk cId="2479635277" sldId="268"/>
            <ac:spMk id="3" creationId="{EDBDCC91-A97E-A246-F6AD-F726BB589E3E}"/>
          </ac:spMkLst>
        </pc:spChg>
      </pc:sldChg>
      <pc:sldChg chg="addSp delSp modSp">
        <pc:chgData name="" userId="987521e6e0b9eaff" providerId="LiveId" clId="{B3F1D803-7A58-4FC2-96EF-82F51DE0437E}" dt="2023-02-13T18:21:06.108" v="1004" actId="20577"/>
        <pc:sldMkLst>
          <pc:docMk/>
          <pc:sldMk cId="3793543640" sldId="272"/>
        </pc:sldMkLst>
        <pc:spChg chg="mod">
          <ac:chgData name="" userId="987521e6e0b9eaff" providerId="LiveId" clId="{B3F1D803-7A58-4FC2-96EF-82F51DE0437E}" dt="2023-02-13T18:21:06.108" v="1004" actId="20577"/>
          <ac:spMkLst>
            <pc:docMk/>
            <pc:sldMk cId="3793543640" sldId="272"/>
            <ac:spMk id="2" creationId="{E8EB65E1-7F04-DF64-0E46-E00791DC424A}"/>
          </ac:spMkLst>
        </pc:spChg>
        <pc:spChg chg="add del mod">
          <ac:chgData name="" userId="987521e6e0b9eaff" providerId="LiveId" clId="{B3F1D803-7A58-4FC2-96EF-82F51DE0437E}" dt="2023-02-13T18:21:03.493" v="1001"/>
          <ac:spMkLst>
            <pc:docMk/>
            <pc:sldMk cId="3793543640" sldId="272"/>
            <ac:spMk id="3" creationId="{B40118DD-A8B6-49AC-B8CF-2706BCEC50ED}"/>
          </ac:spMkLst>
        </pc:spChg>
        <pc:graphicFrameChg chg="add del mod">
          <ac:chgData name="" userId="987521e6e0b9eaff" providerId="LiveId" clId="{B3F1D803-7A58-4FC2-96EF-82F51DE0437E}" dt="2023-02-13T18:21:04.737" v="1003" actId="1076"/>
          <ac:graphicFrameMkLst>
            <pc:docMk/>
            <pc:sldMk cId="3793543640" sldId="272"/>
            <ac:graphicFrameMk id="5" creationId="{A1670911-E75F-B8A8-9E46-2BB94F7D960B}"/>
          </ac:graphicFrameMkLst>
        </pc:graphicFrameChg>
      </pc:sldChg>
      <pc:sldChg chg="addSp modSp">
        <pc:chgData name="" userId="987521e6e0b9eaff" providerId="LiveId" clId="{B3F1D803-7A58-4FC2-96EF-82F51DE0437E}" dt="2023-02-13T18:46:38.071" v="1127"/>
        <pc:sldMkLst>
          <pc:docMk/>
          <pc:sldMk cId="1607680938" sldId="273"/>
        </pc:sldMkLst>
        <pc:spChg chg="mod">
          <ac:chgData name="" userId="987521e6e0b9eaff" providerId="LiveId" clId="{B3F1D803-7A58-4FC2-96EF-82F51DE0437E}" dt="2023-02-13T18:45:59.696" v="1122" actId="2711"/>
          <ac:spMkLst>
            <pc:docMk/>
            <pc:sldMk cId="1607680938" sldId="273"/>
            <ac:spMk id="2" creationId="{BD7A1DE5-C423-55F4-C13B-4A640378F9C0}"/>
          </ac:spMkLst>
        </pc:spChg>
        <pc:spChg chg="add mod">
          <ac:chgData name="" userId="987521e6e0b9eaff" providerId="LiveId" clId="{B3F1D803-7A58-4FC2-96EF-82F51DE0437E}" dt="2023-02-13T18:43:48.295" v="1103" actId="1076"/>
          <ac:spMkLst>
            <pc:docMk/>
            <pc:sldMk cId="1607680938" sldId="273"/>
            <ac:spMk id="3" creationId="{E1E4A141-98DE-44BA-BC57-20C903F3CB42}"/>
          </ac:spMkLst>
        </pc:spChg>
        <pc:graphicFrameChg chg="mod">
          <ac:chgData name="" userId="987521e6e0b9eaff" providerId="LiveId" clId="{B3F1D803-7A58-4FC2-96EF-82F51DE0437E}" dt="2023-02-13T18:46:38.071" v="1127"/>
          <ac:graphicFrameMkLst>
            <pc:docMk/>
            <pc:sldMk cId="1607680938" sldId="273"/>
            <ac:graphicFrameMk id="5" creationId="{DE1104E7-2881-E5F8-4A04-343898BFC459}"/>
          </ac:graphicFrameMkLst>
        </pc:graphicFrameChg>
      </pc:sldChg>
      <pc:sldChg chg="addSp modSp">
        <pc:chgData name="" userId="987521e6e0b9eaff" providerId="LiveId" clId="{B3F1D803-7A58-4FC2-96EF-82F51DE0437E}" dt="2023-02-13T18:56:20.835" v="1199" actId="20577"/>
        <pc:sldMkLst>
          <pc:docMk/>
          <pc:sldMk cId="3984386262" sldId="274"/>
        </pc:sldMkLst>
        <pc:spChg chg="add mod">
          <ac:chgData name="" userId="987521e6e0b9eaff" providerId="LiveId" clId="{B3F1D803-7A58-4FC2-96EF-82F51DE0437E}" dt="2023-02-13T18:56:20.835" v="1199" actId="20577"/>
          <ac:spMkLst>
            <pc:docMk/>
            <pc:sldMk cId="3984386262" sldId="274"/>
            <ac:spMk id="3" creationId="{8AF62586-AD9A-43E2-A13C-6C1E5BE6437C}"/>
          </ac:spMkLst>
        </pc:spChg>
      </pc:sldChg>
      <pc:sldChg chg="addSp modSp">
        <pc:chgData name="" userId="987521e6e0b9eaff" providerId="LiveId" clId="{B3F1D803-7A58-4FC2-96EF-82F51DE0437E}" dt="2023-02-13T20:08:49.406" v="1253" actId="20577"/>
        <pc:sldMkLst>
          <pc:docMk/>
          <pc:sldMk cId="11350861" sldId="275"/>
        </pc:sldMkLst>
        <pc:spChg chg="add mod">
          <ac:chgData name="" userId="987521e6e0b9eaff" providerId="LiveId" clId="{B3F1D803-7A58-4FC2-96EF-82F51DE0437E}" dt="2023-02-13T19:58:26.174" v="1242" actId="1076"/>
          <ac:spMkLst>
            <pc:docMk/>
            <pc:sldMk cId="11350861" sldId="275"/>
            <ac:spMk id="3" creationId="{AFEB4E9B-5D09-4724-B42B-1AFCC0A9F57B}"/>
          </ac:spMkLst>
        </pc:spChg>
        <pc:spChg chg="add mod">
          <ac:chgData name="" userId="987521e6e0b9eaff" providerId="LiveId" clId="{B3F1D803-7A58-4FC2-96EF-82F51DE0437E}" dt="2023-02-13T20:08:49.406" v="1253" actId="20577"/>
          <ac:spMkLst>
            <pc:docMk/>
            <pc:sldMk cId="11350861" sldId="275"/>
            <ac:spMk id="4" creationId="{300E1C2D-C390-42F8-A6BD-205DDE9BD0B6}"/>
          </ac:spMkLst>
        </pc:spChg>
      </pc:sldChg>
      <pc:sldChg chg="addSp modSp">
        <pc:chgData name="" userId="987521e6e0b9eaff" providerId="LiveId" clId="{B3F1D803-7A58-4FC2-96EF-82F51DE0437E}" dt="2023-02-13T20:11:35.440" v="1297" actId="1076"/>
        <pc:sldMkLst>
          <pc:docMk/>
          <pc:sldMk cId="3324865542" sldId="276"/>
        </pc:sldMkLst>
        <pc:spChg chg="add mod">
          <ac:chgData name="" userId="987521e6e0b9eaff" providerId="LiveId" clId="{B3F1D803-7A58-4FC2-96EF-82F51DE0437E}" dt="2023-02-13T20:11:35.440" v="1297" actId="1076"/>
          <ac:spMkLst>
            <pc:docMk/>
            <pc:sldMk cId="3324865542" sldId="276"/>
            <ac:spMk id="3" creationId="{5CA6EED5-FDCC-4530-B338-6C657E846526}"/>
          </ac:spMkLst>
        </pc:spChg>
      </pc:sldChg>
      <pc:sldChg chg="addSp modSp">
        <pc:chgData name="" userId="987521e6e0b9eaff" providerId="LiveId" clId="{B3F1D803-7A58-4FC2-96EF-82F51DE0437E}" dt="2023-02-13T21:00:18.875" v="1366" actId="1076"/>
        <pc:sldMkLst>
          <pc:docMk/>
          <pc:sldMk cId="105400965" sldId="277"/>
        </pc:sldMkLst>
        <pc:spChg chg="mod">
          <ac:chgData name="" userId="987521e6e0b9eaff" providerId="LiveId" clId="{B3F1D803-7A58-4FC2-96EF-82F51DE0437E}" dt="2023-02-13T20:14:12.398" v="1336" actId="1076"/>
          <ac:spMkLst>
            <pc:docMk/>
            <pc:sldMk cId="105400965" sldId="277"/>
            <ac:spMk id="2" creationId="{C7B90560-FEAE-4560-2CD8-57CA58627CF1}"/>
          </ac:spMkLst>
        </pc:spChg>
        <pc:spChg chg="add mod">
          <ac:chgData name="" userId="987521e6e0b9eaff" providerId="LiveId" clId="{B3F1D803-7A58-4FC2-96EF-82F51DE0437E}" dt="2023-02-13T21:00:18.875" v="1366" actId="1076"/>
          <ac:spMkLst>
            <pc:docMk/>
            <pc:sldMk cId="105400965" sldId="277"/>
            <ac:spMk id="3" creationId="{92EE63DD-0833-4A9B-B255-7A7AE2D551D5}"/>
          </ac:spMkLst>
        </pc:spChg>
      </pc:sldChg>
      <pc:sldChg chg="addSp modSp">
        <pc:chgData name="" userId="987521e6e0b9eaff" providerId="LiveId" clId="{B3F1D803-7A58-4FC2-96EF-82F51DE0437E}" dt="2023-02-13T21:06:42.747" v="1614" actId="1076"/>
        <pc:sldMkLst>
          <pc:docMk/>
          <pc:sldMk cId="3884605320" sldId="278"/>
        </pc:sldMkLst>
        <pc:spChg chg="mod">
          <ac:chgData name="" userId="987521e6e0b9eaff" providerId="LiveId" clId="{B3F1D803-7A58-4FC2-96EF-82F51DE0437E}" dt="2023-02-13T21:05:54.883" v="1573" actId="27636"/>
          <ac:spMkLst>
            <pc:docMk/>
            <pc:sldMk cId="3884605320" sldId="278"/>
            <ac:spMk id="2" creationId="{8A39B768-0A4F-61B9-6B30-E0CAF2B569F6}"/>
          </ac:spMkLst>
        </pc:spChg>
        <pc:spChg chg="add mod">
          <ac:chgData name="" userId="987521e6e0b9eaff" providerId="LiveId" clId="{B3F1D803-7A58-4FC2-96EF-82F51DE0437E}" dt="2023-02-13T21:05:03.562" v="1571" actId="255"/>
          <ac:spMkLst>
            <pc:docMk/>
            <pc:sldMk cId="3884605320" sldId="278"/>
            <ac:spMk id="3" creationId="{DD825204-EB4B-44C7-B044-2639AB81558C}"/>
          </ac:spMkLst>
        </pc:spChg>
        <pc:spChg chg="add mod">
          <ac:chgData name="" userId="987521e6e0b9eaff" providerId="LiveId" clId="{B3F1D803-7A58-4FC2-96EF-82F51DE0437E}" dt="2023-02-13T21:06:42.747" v="1614" actId="1076"/>
          <ac:spMkLst>
            <pc:docMk/>
            <pc:sldMk cId="3884605320" sldId="278"/>
            <ac:spMk id="4" creationId="{DDC5CA11-0557-47B0-9A0C-01D4E1F8D88D}"/>
          </ac:spMkLst>
        </pc:spChg>
        <pc:graphicFrameChg chg="mod">
          <ac:chgData name="" userId="987521e6e0b9eaff" providerId="LiveId" clId="{B3F1D803-7A58-4FC2-96EF-82F51DE0437E}" dt="2023-02-13T21:04:41.052" v="1568" actId="14100"/>
          <ac:graphicFrameMkLst>
            <pc:docMk/>
            <pc:sldMk cId="3884605320" sldId="278"/>
            <ac:graphicFrameMk id="19" creationId="{96C2A414-16E5-FC6A-681C-84C6E9612335}"/>
          </ac:graphicFrameMkLst>
        </pc:graphicFrameChg>
      </pc:sldChg>
      <pc:sldChg chg="modSp add">
        <pc:chgData name="" userId="987521e6e0b9eaff" providerId="LiveId" clId="{B3F1D803-7A58-4FC2-96EF-82F51DE0437E}" dt="2023-02-13T18:18:36.260" v="974" actId="20577"/>
        <pc:sldMkLst>
          <pc:docMk/>
          <pc:sldMk cId="82269687" sldId="282"/>
        </pc:sldMkLst>
        <pc:spChg chg="mod">
          <ac:chgData name="" userId="987521e6e0b9eaff" providerId="LiveId" clId="{B3F1D803-7A58-4FC2-96EF-82F51DE0437E}" dt="2023-02-13T18:04:17.554" v="436" actId="207"/>
          <ac:spMkLst>
            <pc:docMk/>
            <pc:sldMk cId="82269687" sldId="282"/>
            <ac:spMk id="2" creationId="{59D9A47C-D3AC-441C-88FE-EC31943B1FFA}"/>
          </ac:spMkLst>
        </pc:spChg>
        <pc:spChg chg="mod">
          <ac:chgData name="" userId="987521e6e0b9eaff" providerId="LiveId" clId="{B3F1D803-7A58-4FC2-96EF-82F51DE0437E}" dt="2023-02-13T18:18:36.260" v="974" actId="20577"/>
          <ac:spMkLst>
            <pc:docMk/>
            <pc:sldMk cId="82269687" sldId="282"/>
            <ac:spMk id="3" creationId="{1CD7856C-99E7-4C83-B06B-E00571AE9F63}"/>
          </ac:spMkLst>
        </pc:spChg>
      </pc:sldChg>
      <pc:sldChg chg="modSp add">
        <pc:chgData name="" userId="987521e6e0b9eaff" providerId="LiveId" clId="{B3F1D803-7A58-4FC2-96EF-82F51DE0437E}" dt="2023-02-13T18:12:46.474" v="813" actId="20577"/>
        <pc:sldMkLst>
          <pc:docMk/>
          <pc:sldMk cId="341399663" sldId="283"/>
        </pc:sldMkLst>
        <pc:spChg chg="mod">
          <ac:chgData name="" userId="987521e6e0b9eaff" providerId="LiveId" clId="{B3F1D803-7A58-4FC2-96EF-82F51DE0437E}" dt="2023-02-13T18:06:44.371" v="565" actId="20577"/>
          <ac:spMkLst>
            <pc:docMk/>
            <pc:sldMk cId="341399663" sldId="283"/>
            <ac:spMk id="2" creationId="{103FCC1C-C2AB-4BCE-952C-EF9585E5EDDB}"/>
          </ac:spMkLst>
        </pc:spChg>
        <pc:spChg chg="mod">
          <ac:chgData name="" userId="987521e6e0b9eaff" providerId="LiveId" clId="{B3F1D803-7A58-4FC2-96EF-82F51DE0437E}" dt="2023-02-13T18:12:46.474" v="813" actId="20577"/>
          <ac:spMkLst>
            <pc:docMk/>
            <pc:sldMk cId="341399663" sldId="283"/>
            <ac:spMk id="3" creationId="{6B16E72D-F74E-432A-90DA-37328A6EF83F}"/>
          </ac:spMkLst>
        </pc:spChg>
      </pc:sldChg>
      <pc:sldChg chg="addSp delSp modSp add">
        <pc:chgData name="" userId="987521e6e0b9eaff" providerId="LiveId" clId="{B3F1D803-7A58-4FC2-96EF-82F51DE0437E}" dt="2023-02-13T18:22:11.140" v="1057" actId="20577"/>
        <pc:sldMkLst>
          <pc:docMk/>
          <pc:sldMk cId="3948737976" sldId="284"/>
        </pc:sldMkLst>
        <pc:spChg chg="mod">
          <ac:chgData name="" userId="987521e6e0b9eaff" providerId="LiveId" clId="{B3F1D803-7A58-4FC2-96EF-82F51DE0437E}" dt="2023-02-13T18:21:30.578" v="1026" actId="20577"/>
          <ac:spMkLst>
            <pc:docMk/>
            <pc:sldMk cId="3948737976" sldId="284"/>
            <ac:spMk id="2" creationId="{441ACF50-8BD6-4FC9-B22F-665609C4D3F4}"/>
          </ac:spMkLst>
        </pc:spChg>
        <pc:spChg chg="add del">
          <ac:chgData name="" userId="987521e6e0b9eaff" providerId="LiveId" clId="{B3F1D803-7A58-4FC2-96EF-82F51DE0437E}" dt="2023-02-13T18:21:59.643" v="1029"/>
          <ac:spMkLst>
            <pc:docMk/>
            <pc:sldMk cId="3948737976" sldId="284"/>
            <ac:spMk id="3" creationId="{2A29D9FD-4EEA-48D3-A30A-72AA493312B8}"/>
          </ac:spMkLst>
        </pc:spChg>
        <pc:graphicFrameChg chg="add del">
          <ac:chgData name="" userId="987521e6e0b9eaff" providerId="LiveId" clId="{B3F1D803-7A58-4FC2-96EF-82F51DE0437E}" dt="2023-02-13T18:21:36.334" v="1028"/>
          <ac:graphicFrameMkLst>
            <pc:docMk/>
            <pc:sldMk cId="3948737976" sldId="284"/>
            <ac:graphicFrameMk id="4" creationId="{54DCAD09-2672-42F5-9B70-B510487DDEE2}"/>
          </ac:graphicFrameMkLst>
        </pc:graphicFrameChg>
        <pc:graphicFrameChg chg="add mod">
          <ac:chgData name="" userId="987521e6e0b9eaff" providerId="LiveId" clId="{B3F1D803-7A58-4FC2-96EF-82F51DE0437E}" dt="2023-02-13T18:22:11.140" v="1057" actId="20577"/>
          <ac:graphicFrameMkLst>
            <pc:docMk/>
            <pc:sldMk cId="3948737976" sldId="284"/>
            <ac:graphicFrameMk id="5" creationId="{0BBAD980-C085-422E-9651-614B234C34DC}"/>
          </ac:graphicFrameMkLst>
        </pc:graphicFrameChg>
      </pc:sldChg>
      <pc:sldChg chg="modSp add">
        <pc:chgData name="" userId="987521e6e0b9eaff" providerId="LiveId" clId="{B3F1D803-7A58-4FC2-96EF-82F51DE0437E}" dt="2023-02-13T18:42:15.414" v="1098" actId="113"/>
        <pc:sldMkLst>
          <pc:docMk/>
          <pc:sldMk cId="1526459128" sldId="285"/>
        </pc:sldMkLst>
        <pc:spChg chg="mod">
          <ac:chgData name="" userId="987521e6e0b9eaff" providerId="LiveId" clId="{B3F1D803-7A58-4FC2-96EF-82F51DE0437E}" dt="2023-02-13T18:39:37.490" v="1087" actId="20577"/>
          <ac:spMkLst>
            <pc:docMk/>
            <pc:sldMk cId="1526459128" sldId="285"/>
            <ac:spMk id="2" creationId="{26BEB5E4-D5D5-40C0-82E3-28796008F69A}"/>
          </ac:spMkLst>
        </pc:spChg>
        <pc:spChg chg="mod">
          <ac:chgData name="" userId="987521e6e0b9eaff" providerId="LiveId" clId="{B3F1D803-7A58-4FC2-96EF-82F51DE0437E}" dt="2023-02-13T18:42:15.414" v="1098" actId="113"/>
          <ac:spMkLst>
            <pc:docMk/>
            <pc:sldMk cId="1526459128" sldId="285"/>
            <ac:spMk id="3" creationId="{253038A9-437B-4AF6-9CBB-EEB1438F21E4}"/>
          </ac:spMkLst>
        </pc:spChg>
      </pc:sldChg>
      <pc:sldChg chg="modSp add">
        <pc:chgData name="" userId="987521e6e0b9eaff" providerId="LiveId" clId="{B3F1D803-7A58-4FC2-96EF-82F51DE0437E}" dt="2023-02-13T18:56:34.050" v="1207" actId="20577"/>
        <pc:sldMkLst>
          <pc:docMk/>
          <pc:sldMk cId="2104375759" sldId="286"/>
        </pc:sldMkLst>
        <pc:spChg chg="mod">
          <ac:chgData name="" userId="987521e6e0b9eaff" providerId="LiveId" clId="{B3F1D803-7A58-4FC2-96EF-82F51DE0437E}" dt="2023-02-13T18:47:36.289" v="1143" actId="20577"/>
          <ac:spMkLst>
            <pc:docMk/>
            <pc:sldMk cId="2104375759" sldId="286"/>
            <ac:spMk id="2" creationId="{486B759A-0301-4EBF-AEA3-6F8B9F3857EF}"/>
          </ac:spMkLst>
        </pc:spChg>
        <pc:spChg chg="mod">
          <ac:chgData name="" userId="987521e6e0b9eaff" providerId="LiveId" clId="{B3F1D803-7A58-4FC2-96EF-82F51DE0437E}" dt="2023-02-13T18:56:34.050" v="1207" actId="20577"/>
          <ac:spMkLst>
            <pc:docMk/>
            <pc:sldMk cId="2104375759" sldId="286"/>
            <ac:spMk id="3" creationId="{9E7F9CDC-E4B7-4D1D-A22A-E2BD17B83B6F}"/>
          </ac:spMkLst>
        </pc:spChg>
      </pc:sldChg>
      <pc:sldChg chg="modSp add">
        <pc:chgData name="" userId="987521e6e0b9eaff" providerId="LiveId" clId="{B3F1D803-7A58-4FC2-96EF-82F51DE0437E}" dt="2023-02-13T19:58:46.343" v="1248" actId="20577"/>
        <pc:sldMkLst>
          <pc:docMk/>
          <pc:sldMk cId="3517603189" sldId="287"/>
        </pc:sldMkLst>
        <pc:spChg chg="mod">
          <ac:chgData name="" userId="987521e6e0b9eaff" providerId="LiveId" clId="{B3F1D803-7A58-4FC2-96EF-82F51DE0437E}" dt="2023-02-13T19:58:46.343" v="1248" actId="20577"/>
          <ac:spMkLst>
            <pc:docMk/>
            <pc:sldMk cId="3517603189" sldId="287"/>
            <ac:spMk id="2" creationId="{DD1AA5A8-8125-4476-98DB-F584E83FD224}"/>
          </ac:spMkLst>
        </pc:spChg>
        <pc:spChg chg="mod">
          <ac:chgData name="" userId="987521e6e0b9eaff" providerId="LiveId" clId="{B3F1D803-7A58-4FC2-96EF-82F51DE0437E}" dt="2023-02-13T19:48:17.910" v="1240" actId="20577"/>
          <ac:spMkLst>
            <pc:docMk/>
            <pc:sldMk cId="3517603189" sldId="287"/>
            <ac:spMk id="3" creationId="{157238DC-2539-4732-8B3C-9BDEB59B2A7E}"/>
          </ac:spMkLst>
        </pc:spChg>
      </pc:sldChg>
      <pc:sldChg chg="modSp add">
        <pc:chgData name="" userId="987521e6e0b9eaff" providerId="LiveId" clId="{B3F1D803-7A58-4FC2-96EF-82F51DE0437E}" dt="2023-02-13T20:10:11.116" v="1291"/>
        <pc:sldMkLst>
          <pc:docMk/>
          <pc:sldMk cId="1331224185" sldId="288"/>
        </pc:sldMkLst>
        <pc:spChg chg="mod">
          <ac:chgData name="" userId="987521e6e0b9eaff" providerId="LiveId" clId="{B3F1D803-7A58-4FC2-96EF-82F51DE0437E}" dt="2023-02-13T20:09:13.478" v="1290" actId="20577"/>
          <ac:spMkLst>
            <pc:docMk/>
            <pc:sldMk cId="1331224185" sldId="288"/>
            <ac:spMk id="2" creationId="{C8E73F60-255C-4AE1-816D-7C5483B49825}"/>
          </ac:spMkLst>
        </pc:spChg>
        <pc:spChg chg="mod">
          <ac:chgData name="" userId="987521e6e0b9eaff" providerId="LiveId" clId="{B3F1D803-7A58-4FC2-96EF-82F51DE0437E}" dt="2023-02-13T20:10:11.116" v="1291"/>
          <ac:spMkLst>
            <pc:docMk/>
            <pc:sldMk cId="1331224185" sldId="288"/>
            <ac:spMk id="3" creationId="{0A812D5E-5B6D-44DA-8658-C1F8DEBCC85E}"/>
          </ac:spMkLst>
        </pc:spChg>
      </pc:sldChg>
      <pc:sldChg chg="modSp add">
        <pc:chgData name="" userId="987521e6e0b9eaff" providerId="LiveId" clId="{B3F1D803-7A58-4FC2-96EF-82F51DE0437E}" dt="2023-02-13T20:13:28.394" v="1334"/>
        <pc:sldMkLst>
          <pc:docMk/>
          <pc:sldMk cId="1504533707" sldId="289"/>
        </pc:sldMkLst>
        <pc:spChg chg="mod">
          <ac:chgData name="" userId="987521e6e0b9eaff" providerId="LiveId" clId="{B3F1D803-7A58-4FC2-96EF-82F51DE0437E}" dt="2023-02-13T20:13:00.381" v="1333" actId="20577"/>
          <ac:spMkLst>
            <pc:docMk/>
            <pc:sldMk cId="1504533707" sldId="289"/>
            <ac:spMk id="2" creationId="{1E3FD9C6-3777-4A6D-94DD-FD1463723213}"/>
          </ac:spMkLst>
        </pc:spChg>
        <pc:spChg chg="mod">
          <ac:chgData name="" userId="987521e6e0b9eaff" providerId="LiveId" clId="{B3F1D803-7A58-4FC2-96EF-82F51DE0437E}" dt="2023-02-13T20:13:28.394" v="1334"/>
          <ac:spMkLst>
            <pc:docMk/>
            <pc:sldMk cId="1504533707" sldId="289"/>
            <ac:spMk id="3" creationId="{B30CF81F-0304-48AE-BFA4-A576DD842994}"/>
          </ac:spMkLst>
        </pc:spChg>
      </pc:sldChg>
      <pc:sldChg chg="modSp add">
        <pc:chgData name="" userId="987521e6e0b9eaff" providerId="LiveId" clId="{B3F1D803-7A58-4FC2-96EF-82F51DE0437E}" dt="2023-02-13T21:02:26.709" v="1434"/>
        <pc:sldMkLst>
          <pc:docMk/>
          <pc:sldMk cId="370934786" sldId="290"/>
        </pc:sldMkLst>
        <pc:spChg chg="mod">
          <ac:chgData name="" userId="987521e6e0b9eaff" providerId="LiveId" clId="{B3F1D803-7A58-4FC2-96EF-82F51DE0437E}" dt="2023-02-13T21:01:27.086" v="1429" actId="20577"/>
          <ac:spMkLst>
            <pc:docMk/>
            <pc:sldMk cId="370934786" sldId="290"/>
            <ac:spMk id="2" creationId="{1BA3DFF9-7810-4F01-A2A8-95562DD51DCF}"/>
          </ac:spMkLst>
        </pc:spChg>
        <pc:spChg chg="mod">
          <ac:chgData name="" userId="987521e6e0b9eaff" providerId="LiveId" clId="{B3F1D803-7A58-4FC2-96EF-82F51DE0437E}" dt="2023-02-13T21:02:26.709" v="1434"/>
          <ac:spMkLst>
            <pc:docMk/>
            <pc:sldMk cId="370934786" sldId="290"/>
            <ac:spMk id="3" creationId="{188031D9-3E57-4372-9C38-9A3F09E1FB4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987521e6e0b9eaff/California%20State%20Tenure%20Notes/Sixth%20Year%202018-2019/2018%202019%20University%20Service/SQUAIR%20application/Revised%20paper/tabl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of</a:t>
            </a:r>
            <a:r>
              <a:rPr lang="en-US" baseline="0" dirty="0"/>
              <a:t> respondents who found a particular theme valuable</a:t>
            </a:r>
            <a:endParaRPr lang="en-US" dirty="0"/>
          </a:p>
        </c:rich>
      </c:tx>
      <c:layout>
        <c:manualLayout>
          <c:xMode val="edge"/>
          <c:yMode val="edge"/>
          <c:x val="6.8152887139107596E-2"/>
          <c:y val="3.70370370370370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[tables.xlsx]Sheet1!$B$23:$B$28</c:f>
              <c:strCache>
                <c:ptCount val="6"/>
                <c:pt idx="0">
                  <c:v>Course organization</c:v>
                </c:pt>
                <c:pt idx="1">
                  <c:v>Alignment</c:v>
                </c:pt>
                <c:pt idx="2">
                  <c:v>Accessibility</c:v>
                </c:pt>
                <c:pt idx="3">
                  <c:v>Student Benefits</c:v>
                </c:pt>
                <c:pt idx="4">
                  <c:v>Use of other rubrics</c:v>
                </c:pt>
                <c:pt idx="5">
                  <c:v>Mention of eLearning Specialists</c:v>
                </c:pt>
              </c:strCache>
            </c:strRef>
          </c:cat>
          <c:val>
            <c:numRef>
              <c:f>[tables.xlsx]Sheet1!$C$23:$C$28</c:f>
              <c:numCache>
                <c:formatCode>General</c:formatCode>
                <c:ptCount val="6"/>
                <c:pt idx="0">
                  <c:v>42</c:v>
                </c:pt>
                <c:pt idx="1">
                  <c:v>24</c:v>
                </c:pt>
                <c:pt idx="2">
                  <c:v>15</c:v>
                </c:pt>
                <c:pt idx="3">
                  <c:v>15</c:v>
                </c:pt>
                <c:pt idx="4">
                  <c:v>8</c:v>
                </c:pt>
                <c:pt idx="5">
                  <c:v>8</c:v>
                </c:pt>
              </c:numCache>
            </c:numRef>
          </c:val>
          <c:extLst>
            <c:ext xmlns:c16="http://schemas.microsoft.com/office/drawing/2014/chart" uri="{C3380CC4-5D6E-409C-BE32-E72D297353CC}">
              <c16:uniqueId val="{00000000-F2D2-42AA-AA0F-F1A31113A73F}"/>
            </c:ext>
          </c:extLst>
        </c:ser>
        <c:dLbls>
          <c:showLegendKey val="0"/>
          <c:showVal val="0"/>
          <c:showCatName val="0"/>
          <c:showSerName val="0"/>
          <c:showPercent val="0"/>
          <c:showBubbleSize val="0"/>
        </c:dLbls>
        <c:gapWidth val="219"/>
        <c:overlap val="-27"/>
        <c:axId val="407018480"/>
        <c:axId val="407025696"/>
      </c:barChart>
      <c:catAx>
        <c:axId val="40701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7025696"/>
        <c:crosses val="autoZero"/>
        <c:auto val="1"/>
        <c:lblAlgn val="ctr"/>
        <c:lblOffset val="100"/>
        <c:noMultiLvlLbl val="0"/>
      </c:catAx>
      <c:valAx>
        <c:axId val="407025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7018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C29A2F-9D6F-4BD1-86D8-6091E75AF1A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2F00275-F708-4F9E-9B3E-ADFC24698F1E}">
      <dgm:prSet custT="1"/>
      <dgm:spPr/>
      <dgm:t>
        <a:bodyPr/>
        <a:lstStyle/>
        <a:p>
          <a:r>
            <a:rPr lang="en-US" sz="2400" i="0" dirty="0"/>
            <a:t>96% stated their QA training was helpful.</a:t>
          </a:r>
          <a:br>
            <a:rPr lang="en-US" sz="1100" i="0" dirty="0"/>
          </a:br>
          <a:endParaRPr lang="en-US" sz="1100" dirty="0"/>
        </a:p>
      </dgm:t>
    </dgm:pt>
    <dgm:pt modelId="{62351899-B230-46CC-9491-F4887CD65AA8}" type="parTrans" cxnId="{9CB617FC-F250-400D-ADA2-A21086EA4494}">
      <dgm:prSet/>
      <dgm:spPr/>
      <dgm:t>
        <a:bodyPr/>
        <a:lstStyle/>
        <a:p>
          <a:endParaRPr lang="en-US"/>
        </a:p>
      </dgm:t>
    </dgm:pt>
    <dgm:pt modelId="{58F92E52-2DFE-4933-ABDE-A05F70905283}" type="sibTrans" cxnId="{9CB617FC-F250-400D-ADA2-A21086EA4494}">
      <dgm:prSet/>
      <dgm:spPr/>
      <dgm:t>
        <a:bodyPr/>
        <a:lstStyle/>
        <a:p>
          <a:endParaRPr lang="en-US"/>
        </a:p>
      </dgm:t>
    </dgm:pt>
    <dgm:pt modelId="{9E49DCEB-6AFC-4989-B8A1-7AC9D1B370BC}">
      <dgm:prSet custT="1"/>
      <dgm:spPr/>
      <dgm:t>
        <a:bodyPr/>
        <a:lstStyle/>
        <a:p>
          <a:r>
            <a:rPr lang="en-US" sz="2400" dirty="0"/>
            <a:t>What I expected</a:t>
          </a:r>
        </a:p>
      </dgm:t>
    </dgm:pt>
    <dgm:pt modelId="{6DCA1D4E-FEAD-467D-BF39-A6E70CC80036}" type="parTrans" cxnId="{F3AF4D69-CF0A-40CC-8A7E-5D22AD43FAC1}">
      <dgm:prSet/>
      <dgm:spPr/>
      <dgm:t>
        <a:bodyPr/>
        <a:lstStyle/>
        <a:p>
          <a:endParaRPr lang="en-US"/>
        </a:p>
      </dgm:t>
    </dgm:pt>
    <dgm:pt modelId="{56EC1D27-F4E0-4FFE-946B-CAAA5A311C6B}" type="sibTrans" cxnId="{F3AF4D69-CF0A-40CC-8A7E-5D22AD43FAC1}">
      <dgm:prSet/>
      <dgm:spPr/>
      <dgm:t>
        <a:bodyPr/>
        <a:lstStyle/>
        <a:p>
          <a:endParaRPr lang="en-US"/>
        </a:p>
      </dgm:t>
    </dgm:pt>
    <dgm:pt modelId="{D4B8D50F-C1BD-492E-9CFA-2B0208DB25C8}">
      <dgm:prSet custT="1"/>
      <dgm:spPr/>
      <dgm:t>
        <a:bodyPr/>
        <a:lstStyle/>
        <a:p>
          <a:r>
            <a:rPr lang="en-US" sz="2400" i="0" dirty="0"/>
            <a:t>2019 CSU-wide survey:  </a:t>
          </a:r>
          <a:br>
            <a:rPr lang="en-US" sz="2400" i="0" dirty="0"/>
          </a:br>
          <a:r>
            <a:rPr lang="en-US" sz="2400" i="0" dirty="0"/>
            <a:t>Similar answers</a:t>
          </a:r>
          <a:endParaRPr lang="en-US" sz="2400" dirty="0"/>
        </a:p>
      </dgm:t>
    </dgm:pt>
    <dgm:pt modelId="{F54D27C8-5BCD-4BE4-8F91-B513240AEF37}" type="parTrans" cxnId="{BDB50801-C648-49C6-9BD3-30F390B6DC97}">
      <dgm:prSet/>
      <dgm:spPr/>
      <dgm:t>
        <a:bodyPr/>
        <a:lstStyle/>
        <a:p>
          <a:endParaRPr lang="en-US"/>
        </a:p>
      </dgm:t>
    </dgm:pt>
    <dgm:pt modelId="{877F052F-7408-49B2-BF26-65BA64B80506}" type="sibTrans" cxnId="{BDB50801-C648-49C6-9BD3-30F390B6DC97}">
      <dgm:prSet/>
      <dgm:spPr/>
      <dgm:t>
        <a:bodyPr/>
        <a:lstStyle/>
        <a:p>
          <a:endParaRPr lang="en-US"/>
        </a:p>
      </dgm:t>
    </dgm:pt>
    <dgm:pt modelId="{06AD8E69-1D48-474C-83B9-915C706E6DB8}" type="pres">
      <dgm:prSet presAssocID="{93C29A2F-9D6F-4BD1-86D8-6091E75AF1AD}" presName="root" presStyleCnt="0">
        <dgm:presLayoutVars>
          <dgm:dir/>
          <dgm:resizeHandles val="exact"/>
        </dgm:presLayoutVars>
      </dgm:prSet>
      <dgm:spPr/>
    </dgm:pt>
    <dgm:pt modelId="{5E4D0BEB-BF5A-40B2-92C8-0999D761C422}" type="pres">
      <dgm:prSet presAssocID="{82F00275-F708-4F9E-9B3E-ADFC24698F1E}" presName="compNode" presStyleCnt="0"/>
      <dgm:spPr/>
    </dgm:pt>
    <dgm:pt modelId="{F5DCA4D6-1C6A-47D5-B054-C2F077428689}" type="pres">
      <dgm:prSet presAssocID="{82F00275-F708-4F9E-9B3E-ADFC24698F1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6EDC85A-C6AC-4DAD-999D-5C2D861E8987}" type="pres">
      <dgm:prSet presAssocID="{82F00275-F708-4F9E-9B3E-ADFC24698F1E}" presName="spaceRect" presStyleCnt="0"/>
      <dgm:spPr/>
    </dgm:pt>
    <dgm:pt modelId="{72D6A74C-0C98-458B-92FD-6F7325105D3F}" type="pres">
      <dgm:prSet presAssocID="{82F00275-F708-4F9E-9B3E-ADFC24698F1E}" presName="textRect" presStyleLbl="revTx" presStyleIdx="0" presStyleCnt="3">
        <dgm:presLayoutVars>
          <dgm:chMax val="1"/>
          <dgm:chPref val="1"/>
        </dgm:presLayoutVars>
      </dgm:prSet>
      <dgm:spPr/>
    </dgm:pt>
    <dgm:pt modelId="{21A1CF17-1EE0-4DF1-8118-49954DF71F8A}" type="pres">
      <dgm:prSet presAssocID="{58F92E52-2DFE-4933-ABDE-A05F70905283}" presName="sibTrans" presStyleCnt="0"/>
      <dgm:spPr/>
    </dgm:pt>
    <dgm:pt modelId="{27CD3977-1974-4630-8651-1C3EBE395E9E}" type="pres">
      <dgm:prSet presAssocID="{9E49DCEB-6AFC-4989-B8A1-7AC9D1B370BC}" presName="compNode" presStyleCnt="0"/>
      <dgm:spPr/>
    </dgm:pt>
    <dgm:pt modelId="{A62A5185-C41C-4EF5-9953-57F07E8A5823}" type="pres">
      <dgm:prSet presAssocID="{9E49DCEB-6AFC-4989-B8A1-7AC9D1B370B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CCC8A0F-CCA9-4293-A268-73FE7ADF9857}" type="pres">
      <dgm:prSet presAssocID="{9E49DCEB-6AFC-4989-B8A1-7AC9D1B370BC}" presName="spaceRect" presStyleCnt="0"/>
      <dgm:spPr/>
    </dgm:pt>
    <dgm:pt modelId="{8D41A2C3-FC8F-4DA3-BF34-E8B64B4DD4C2}" type="pres">
      <dgm:prSet presAssocID="{9E49DCEB-6AFC-4989-B8A1-7AC9D1B370BC}" presName="textRect" presStyleLbl="revTx" presStyleIdx="1" presStyleCnt="3">
        <dgm:presLayoutVars>
          <dgm:chMax val="1"/>
          <dgm:chPref val="1"/>
        </dgm:presLayoutVars>
      </dgm:prSet>
      <dgm:spPr/>
    </dgm:pt>
    <dgm:pt modelId="{333EABB9-2DFD-42F7-99F2-5AC23CF997B5}" type="pres">
      <dgm:prSet presAssocID="{56EC1D27-F4E0-4FFE-946B-CAAA5A311C6B}" presName="sibTrans" presStyleCnt="0"/>
      <dgm:spPr/>
    </dgm:pt>
    <dgm:pt modelId="{0930D8C6-5D67-46DC-B316-8EFDA115D71F}" type="pres">
      <dgm:prSet presAssocID="{D4B8D50F-C1BD-492E-9CFA-2B0208DB25C8}" presName="compNode" presStyleCnt="0"/>
      <dgm:spPr/>
    </dgm:pt>
    <dgm:pt modelId="{EF5AC019-AD03-4298-A2A3-6441EB28CD68}" type="pres">
      <dgm:prSet presAssocID="{D4B8D50F-C1BD-492E-9CFA-2B0208DB25C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5F6339B-8DBD-47B9-896A-94387DCC5626}" type="pres">
      <dgm:prSet presAssocID="{D4B8D50F-C1BD-492E-9CFA-2B0208DB25C8}" presName="spaceRect" presStyleCnt="0"/>
      <dgm:spPr/>
    </dgm:pt>
    <dgm:pt modelId="{27AC052C-1F92-4B85-920E-B2D1827C9385}" type="pres">
      <dgm:prSet presAssocID="{D4B8D50F-C1BD-492E-9CFA-2B0208DB25C8}" presName="textRect" presStyleLbl="revTx" presStyleIdx="2" presStyleCnt="3" custScaleX="106366" custScaleY="153208">
        <dgm:presLayoutVars>
          <dgm:chMax val="1"/>
          <dgm:chPref val="1"/>
        </dgm:presLayoutVars>
      </dgm:prSet>
      <dgm:spPr/>
    </dgm:pt>
  </dgm:ptLst>
  <dgm:cxnLst>
    <dgm:cxn modelId="{BDB50801-C648-49C6-9BD3-30F390B6DC97}" srcId="{93C29A2F-9D6F-4BD1-86D8-6091E75AF1AD}" destId="{D4B8D50F-C1BD-492E-9CFA-2B0208DB25C8}" srcOrd="2" destOrd="0" parTransId="{F54D27C8-5BCD-4BE4-8F91-B513240AEF37}" sibTransId="{877F052F-7408-49B2-BF26-65BA64B80506}"/>
    <dgm:cxn modelId="{23878C23-8416-4B1D-99EB-E6367253F317}" type="presOf" srcId="{9E49DCEB-6AFC-4989-B8A1-7AC9D1B370BC}" destId="{8D41A2C3-FC8F-4DA3-BF34-E8B64B4DD4C2}" srcOrd="0" destOrd="0" presId="urn:microsoft.com/office/officeart/2018/2/layout/IconLabelList"/>
    <dgm:cxn modelId="{E207FA24-1ECE-429E-8254-8415D637B6E9}" type="presOf" srcId="{82F00275-F708-4F9E-9B3E-ADFC24698F1E}" destId="{72D6A74C-0C98-458B-92FD-6F7325105D3F}" srcOrd="0" destOrd="0" presId="urn:microsoft.com/office/officeart/2018/2/layout/IconLabelList"/>
    <dgm:cxn modelId="{E0490B49-B639-47A0-89C6-BFB60645F3CB}" type="presOf" srcId="{D4B8D50F-C1BD-492E-9CFA-2B0208DB25C8}" destId="{27AC052C-1F92-4B85-920E-B2D1827C9385}" srcOrd="0" destOrd="0" presId="urn:microsoft.com/office/officeart/2018/2/layout/IconLabelList"/>
    <dgm:cxn modelId="{F3AF4D69-CF0A-40CC-8A7E-5D22AD43FAC1}" srcId="{93C29A2F-9D6F-4BD1-86D8-6091E75AF1AD}" destId="{9E49DCEB-6AFC-4989-B8A1-7AC9D1B370BC}" srcOrd="1" destOrd="0" parTransId="{6DCA1D4E-FEAD-467D-BF39-A6E70CC80036}" sibTransId="{56EC1D27-F4E0-4FFE-946B-CAAA5A311C6B}"/>
    <dgm:cxn modelId="{9C8F209B-E806-4512-B54F-E54660DB5DFC}" type="presOf" srcId="{93C29A2F-9D6F-4BD1-86D8-6091E75AF1AD}" destId="{06AD8E69-1D48-474C-83B9-915C706E6DB8}" srcOrd="0" destOrd="0" presId="urn:microsoft.com/office/officeart/2018/2/layout/IconLabelList"/>
    <dgm:cxn modelId="{9CB617FC-F250-400D-ADA2-A21086EA4494}" srcId="{93C29A2F-9D6F-4BD1-86D8-6091E75AF1AD}" destId="{82F00275-F708-4F9E-9B3E-ADFC24698F1E}" srcOrd="0" destOrd="0" parTransId="{62351899-B230-46CC-9491-F4887CD65AA8}" sibTransId="{58F92E52-2DFE-4933-ABDE-A05F70905283}"/>
    <dgm:cxn modelId="{39258812-629C-453B-A8F7-0FACC9E748BD}" type="presParOf" srcId="{06AD8E69-1D48-474C-83B9-915C706E6DB8}" destId="{5E4D0BEB-BF5A-40B2-92C8-0999D761C422}" srcOrd="0" destOrd="0" presId="urn:microsoft.com/office/officeart/2018/2/layout/IconLabelList"/>
    <dgm:cxn modelId="{0A71C2EA-D1E9-4B28-A6AF-587C62EAA1FA}" type="presParOf" srcId="{5E4D0BEB-BF5A-40B2-92C8-0999D761C422}" destId="{F5DCA4D6-1C6A-47D5-B054-C2F077428689}" srcOrd="0" destOrd="0" presId="urn:microsoft.com/office/officeart/2018/2/layout/IconLabelList"/>
    <dgm:cxn modelId="{C323BE69-1C06-48A3-9847-86EB3580DF46}" type="presParOf" srcId="{5E4D0BEB-BF5A-40B2-92C8-0999D761C422}" destId="{26EDC85A-C6AC-4DAD-999D-5C2D861E8987}" srcOrd="1" destOrd="0" presId="urn:microsoft.com/office/officeart/2018/2/layout/IconLabelList"/>
    <dgm:cxn modelId="{49779BA0-D6B8-4989-9418-6F17E68FE51E}" type="presParOf" srcId="{5E4D0BEB-BF5A-40B2-92C8-0999D761C422}" destId="{72D6A74C-0C98-458B-92FD-6F7325105D3F}" srcOrd="2" destOrd="0" presId="urn:microsoft.com/office/officeart/2018/2/layout/IconLabelList"/>
    <dgm:cxn modelId="{5826CCFF-B68B-4473-B1A9-C23DA0DC7A2A}" type="presParOf" srcId="{06AD8E69-1D48-474C-83B9-915C706E6DB8}" destId="{21A1CF17-1EE0-4DF1-8118-49954DF71F8A}" srcOrd="1" destOrd="0" presId="urn:microsoft.com/office/officeart/2018/2/layout/IconLabelList"/>
    <dgm:cxn modelId="{6DB028E6-3DBF-4D33-9D6F-37DDAF0A7C1F}" type="presParOf" srcId="{06AD8E69-1D48-474C-83B9-915C706E6DB8}" destId="{27CD3977-1974-4630-8651-1C3EBE395E9E}" srcOrd="2" destOrd="0" presId="urn:microsoft.com/office/officeart/2018/2/layout/IconLabelList"/>
    <dgm:cxn modelId="{AEDECBB6-8D8C-4DDA-8803-B5D625126795}" type="presParOf" srcId="{27CD3977-1974-4630-8651-1C3EBE395E9E}" destId="{A62A5185-C41C-4EF5-9953-57F07E8A5823}" srcOrd="0" destOrd="0" presId="urn:microsoft.com/office/officeart/2018/2/layout/IconLabelList"/>
    <dgm:cxn modelId="{65773622-3336-45D3-980F-F9CC7F229FE7}" type="presParOf" srcId="{27CD3977-1974-4630-8651-1C3EBE395E9E}" destId="{FCCC8A0F-CCA9-4293-A268-73FE7ADF9857}" srcOrd="1" destOrd="0" presId="urn:microsoft.com/office/officeart/2018/2/layout/IconLabelList"/>
    <dgm:cxn modelId="{6B84DF47-8EA9-45F0-8FFA-9E3F5543682E}" type="presParOf" srcId="{27CD3977-1974-4630-8651-1C3EBE395E9E}" destId="{8D41A2C3-FC8F-4DA3-BF34-E8B64B4DD4C2}" srcOrd="2" destOrd="0" presId="urn:microsoft.com/office/officeart/2018/2/layout/IconLabelList"/>
    <dgm:cxn modelId="{B8440A43-7725-4D2A-88D0-E44B1EBEA2FF}" type="presParOf" srcId="{06AD8E69-1D48-474C-83B9-915C706E6DB8}" destId="{333EABB9-2DFD-42F7-99F2-5AC23CF997B5}" srcOrd="3" destOrd="0" presId="urn:microsoft.com/office/officeart/2018/2/layout/IconLabelList"/>
    <dgm:cxn modelId="{63F0AC66-48B8-4A6B-A3BE-103BB6EC1C22}" type="presParOf" srcId="{06AD8E69-1D48-474C-83B9-915C706E6DB8}" destId="{0930D8C6-5D67-46DC-B316-8EFDA115D71F}" srcOrd="4" destOrd="0" presId="urn:microsoft.com/office/officeart/2018/2/layout/IconLabelList"/>
    <dgm:cxn modelId="{5036D054-0063-4ABA-81B4-0EAD84562DC4}" type="presParOf" srcId="{0930D8C6-5D67-46DC-B316-8EFDA115D71F}" destId="{EF5AC019-AD03-4298-A2A3-6441EB28CD68}" srcOrd="0" destOrd="0" presId="urn:microsoft.com/office/officeart/2018/2/layout/IconLabelList"/>
    <dgm:cxn modelId="{12C85EE8-67C0-46DE-AB38-5A6828EEFB50}" type="presParOf" srcId="{0930D8C6-5D67-46DC-B316-8EFDA115D71F}" destId="{E5F6339B-8DBD-47B9-896A-94387DCC5626}" srcOrd="1" destOrd="0" presId="urn:microsoft.com/office/officeart/2018/2/layout/IconLabelList"/>
    <dgm:cxn modelId="{A144BDAD-C0F3-4F0B-A46D-CF279E396E95}" type="presParOf" srcId="{0930D8C6-5D67-46DC-B316-8EFDA115D71F}" destId="{27AC052C-1F92-4B85-920E-B2D1827C938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D907AE-B256-47DB-BB43-A74E1A72493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7B3E465-B28B-46F8-B158-16CED7CF706C}">
      <dgm:prSet/>
      <dgm:spPr/>
      <dgm:t>
        <a:bodyPr/>
        <a:lstStyle/>
        <a:p>
          <a:r>
            <a:rPr lang="en-US" i="0" dirty="0"/>
            <a:t>5.  Make course design/quality assurance training mandatory for M.A./M.S/Ph.D. students who plan on teaching.</a:t>
          </a:r>
          <a:br>
            <a:rPr lang="en-US" i="0" dirty="0"/>
          </a:br>
          <a:br>
            <a:rPr lang="en-US" i="0" dirty="0"/>
          </a:br>
          <a:r>
            <a:rPr lang="en-US" i="0" dirty="0"/>
            <a:t>6. Make the QM rubric (or some version of it) available to students.</a:t>
          </a:r>
          <a:endParaRPr lang="en-US" dirty="0"/>
        </a:p>
      </dgm:t>
    </dgm:pt>
    <dgm:pt modelId="{162219E6-1080-4DA6-99D0-236411DBC6A4}" type="parTrans" cxnId="{181DE35B-40A2-4478-B13A-21A78A549A2D}">
      <dgm:prSet/>
      <dgm:spPr/>
      <dgm:t>
        <a:bodyPr/>
        <a:lstStyle/>
        <a:p>
          <a:endParaRPr lang="en-US"/>
        </a:p>
      </dgm:t>
    </dgm:pt>
    <dgm:pt modelId="{C46AC144-C771-4153-8315-7ECE82B2A973}" type="sibTrans" cxnId="{181DE35B-40A2-4478-B13A-21A78A549A2D}">
      <dgm:prSet/>
      <dgm:spPr/>
      <dgm:t>
        <a:bodyPr/>
        <a:lstStyle/>
        <a:p>
          <a:endParaRPr lang="en-US"/>
        </a:p>
      </dgm:t>
    </dgm:pt>
    <dgm:pt modelId="{DFD82E43-7E6C-4191-82DB-96F7E85C7E1C}">
      <dgm:prSet/>
      <dgm:spPr/>
      <dgm:t>
        <a:bodyPr/>
        <a:lstStyle/>
        <a:p>
          <a:r>
            <a:rPr lang="en-US" i="0"/>
            <a:t>7.  Hire more eLearning Specialists. </a:t>
          </a:r>
          <a:br>
            <a:rPr lang="en-US" i="0"/>
          </a:br>
          <a:br>
            <a:rPr lang="en-US" i="0"/>
          </a:br>
          <a:r>
            <a:rPr lang="en-US" i="0"/>
            <a:t>8.  It would be useful to do a comparison of student evaluations in online courses with QA-trained faculty vs. non-QA-trained faculty to see if students notice differences.</a:t>
          </a:r>
          <a:endParaRPr lang="en-US"/>
        </a:p>
      </dgm:t>
    </dgm:pt>
    <dgm:pt modelId="{E976FF69-1FD5-4630-A61B-C87A623DB6E1}" type="parTrans" cxnId="{2AF777B4-EDA7-43BA-902E-5490C5A5D08F}">
      <dgm:prSet/>
      <dgm:spPr/>
      <dgm:t>
        <a:bodyPr/>
        <a:lstStyle/>
        <a:p>
          <a:endParaRPr lang="en-US"/>
        </a:p>
      </dgm:t>
    </dgm:pt>
    <dgm:pt modelId="{2F321950-2BDB-4E61-96FD-ED1206AABED3}" type="sibTrans" cxnId="{2AF777B4-EDA7-43BA-902E-5490C5A5D08F}">
      <dgm:prSet/>
      <dgm:spPr/>
      <dgm:t>
        <a:bodyPr/>
        <a:lstStyle/>
        <a:p>
          <a:endParaRPr lang="en-US"/>
        </a:p>
      </dgm:t>
    </dgm:pt>
    <dgm:pt modelId="{93749818-053A-4184-A2F4-827AE230E513}" type="pres">
      <dgm:prSet presAssocID="{6DD907AE-B256-47DB-BB43-A74E1A724938}" presName="linear" presStyleCnt="0">
        <dgm:presLayoutVars>
          <dgm:animLvl val="lvl"/>
          <dgm:resizeHandles val="exact"/>
        </dgm:presLayoutVars>
      </dgm:prSet>
      <dgm:spPr/>
    </dgm:pt>
    <dgm:pt modelId="{5EFEEED3-A421-416D-87B0-20FB81BBEAD6}" type="pres">
      <dgm:prSet presAssocID="{97B3E465-B28B-46F8-B158-16CED7CF706C}" presName="parentText" presStyleLbl="node1" presStyleIdx="0" presStyleCnt="2">
        <dgm:presLayoutVars>
          <dgm:chMax val="0"/>
          <dgm:bulletEnabled val="1"/>
        </dgm:presLayoutVars>
      </dgm:prSet>
      <dgm:spPr/>
    </dgm:pt>
    <dgm:pt modelId="{2B89D6CB-AB37-481D-AAE3-62B71DB59C08}" type="pres">
      <dgm:prSet presAssocID="{C46AC144-C771-4153-8315-7ECE82B2A973}" presName="spacer" presStyleCnt="0"/>
      <dgm:spPr/>
    </dgm:pt>
    <dgm:pt modelId="{69F40E82-8F90-42A2-95B3-B602065D88C8}" type="pres">
      <dgm:prSet presAssocID="{DFD82E43-7E6C-4191-82DB-96F7E85C7E1C}" presName="parentText" presStyleLbl="node1" presStyleIdx="1" presStyleCnt="2">
        <dgm:presLayoutVars>
          <dgm:chMax val="0"/>
          <dgm:bulletEnabled val="1"/>
        </dgm:presLayoutVars>
      </dgm:prSet>
      <dgm:spPr/>
    </dgm:pt>
  </dgm:ptLst>
  <dgm:cxnLst>
    <dgm:cxn modelId="{181DE35B-40A2-4478-B13A-21A78A549A2D}" srcId="{6DD907AE-B256-47DB-BB43-A74E1A724938}" destId="{97B3E465-B28B-46F8-B158-16CED7CF706C}" srcOrd="0" destOrd="0" parTransId="{162219E6-1080-4DA6-99D0-236411DBC6A4}" sibTransId="{C46AC144-C771-4153-8315-7ECE82B2A973}"/>
    <dgm:cxn modelId="{DE37D4AA-781B-4A41-A4BB-80017F48F94A}" type="presOf" srcId="{97B3E465-B28B-46F8-B158-16CED7CF706C}" destId="{5EFEEED3-A421-416D-87B0-20FB81BBEAD6}" srcOrd="0" destOrd="0" presId="urn:microsoft.com/office/officeart/2005/8/layout/vList2"/>
    <dgm:cxn modelId="{2AF777B4-EDA7-43BA-902E-5490C5A5D08F}" srcId="{6DD907AE-B256-47DB-BB43-A74E1A724938}" destId="{DFD82E43-7E6C-4191-82DB-96F7E85C7E1C}" srcOrd="1" destOrd="0" parTransId="{E976FF69-1FD5-4630-A61B-C87A623DB6E1}" sibTransId="{2F321950-2BDB-4E61-96FD-ED1206AABED3}"/>
    <dgm:cxn modelId="{726EA0DB-3734-48C0-A4B6-4DF52E150474}" type="presOf" srcId="{6DD907AE-B256-47DB-BB43-A74E1A724938}" destId="{93749818-053A-4184-A2F4-827AE230E513}" srcOrd="0" destOrd="0" presId="urn:microsoft.com/office/officeart/2005/8/layout/vList2"/>
    <dgm:cxn modelId="{10CAD6E6-F976-42BC-8197-7D6BB370BF10}" type="presOf" srcId="{DFD82E43-7E6C-4191-82DB-96F7E85C7E1C}" destId="{69F40E82-8F90-42A2-95B3-B602065D88C8}" srcOrd="0" destOrd="0" presId="urn:microsoft.com/office/officeart/2005/8/layout/vList2"/>
    <dgm:cxn modelId="{C6FCF1F2-83FD-4D63-BC35-DC14FB92FEA9}" type="presParOf" srcId="{93749818-053A-4184-A2F4-827AE230E513}" destId="{5EFEEED3-A421-416D-87B0-20FB81BBEAD6}" srcOrd="0" destOrd="0" presId="urn:microsoft.com/office/officeart/2005/8/layout/vList2"/>
    <dgm:cxn modelId="{16184001-44DE-4FE1-9077-96F933642646}" type="presParOf" srcId="{93749818-053A-4184-A2F4-827AE230E513}" destId="{2B89D6CB-AB37-481D-AAE3-62B71DB59C08}" srcOrd="1" destOrd="0" presId="urn:microsoft.com/office/officeart/2005/8/layout/vList2"/>
    <dgm:cxn modelId="{237795A2-F849-489C-8B72-07C0F488A69F}" type="presParOf" srcId="{93749818-053A-4184-A2F4-827AE230E513}" destId="{69F40E82-8F90-42A2-95B3-B602065D88C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271D03-A34F-43FD-907A-9796A517FAC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414343A-60C5-402C-9FEA-5E14067FCC11}">
      <dgm:prSet/>
      <dgm:spPr/>
      <dgm:t>
        <a:bodyPr/>
        <a:lstStyle/>
        <a:p>
          <a:r>
            <a:rPr lang="en-US" i="0" dirty="0"/>
            <a:t>Categories where QA training was useful (6 total):</a:t>
          </a:r>
          <a:br>
            <a:rPr lang="en-US" i="0" dirty="0"/>
          </a:br>
          <a:endParaRPr lang="en-US" dirty="0"/>
        </a:p>
      </dgm:t>
    </dgm:pt>
    <dgm:pt modelId="{8C86B18F-3456-4251-851E-222263D43298}" type="parTrans" cxnId="{F9CD7CBD-868F-4F7E-8ED0-942B310D42E8}">
      <dgm:prSet/>
      <dgm:spPr/>
      <dgm:t>
        <a:bodyPr/>
        <a:lstStyle/>
        <a:p>
          <a:endParaRPr lang="en-US"/>
        </a:p>
      </dgm:t>
    </dgm:pt>
    <dgm:pt modelId="{9E471C68-3D34-4197-98BF-CE84A5C5C2A5}" type="sibTrans" cxnId="{F9CD7CBD-868F-4F7E-8ED0-942B310D42E8}">
      <dgm:prSet/>
      <dgm:spPr/>
      <dgm:t>
        <a:bodyPr/>
        <a:lstStyle/>
        <a:p>
          <a:endParaRPr lang="en-US"/>
        </a:p>
      </dgm:t>
    </dgm:pt>
    <dgm:pt modelId="{9BB5C7BD-9C7A-4480-AD4A-FB927A03E07A}">
      <dgm:prSet/>
      <dgm:spPr/>
      <dgm:t>
        <a:bodyPr/>
        <a:lstStyle/>
        <a:p>
          <a:r>
            <a:rPr lang="en-US" i="0"/>
            <a:t>Course organization</a:t>
          </a:r>
          <a:endParaRPr lang="en-US"/>
        </a:p>
      </dgm:t>
    </dgm:pt>
    <dgm:pt modelId="{803442ED-E955-4640-9E21-B28EDB9ACDA1}" type="parTrans" cxnId="{B46F1C33-6C5B-4BA7-8F0D-DF20D9758F2D}">
      <dgm:prSet/>
      <dgm:spPr/>
      <dgm:t>
        <a:bodyPr/>
        <a:lstStyle/>
        <a:p>
          <a:endParaRPr lang="en-US"/>
        </a:p>
      </dgm:t>
    </dgm:pt>
    <dgm:pt modelId="{FC9E7F2E-6B09-4131-834A-54119C1940BE}" type="sibTrans" cxnId="{B46F1C33-6C5B-4BA7-8F0D-DF20D9758F2D}">
      <dgm:prSet/>
      <dgm:spPr/>
      <dgm:t>
        <a:bodyPr/>
        <a:lstStyle/>
        <a:p>
          <a:endParaRPr lang="en-US"/>
        </a:p>
      </dgm:t>
    </dgm:pt>
    <dgm:pt modelId="{7A7030CC-F084-4779-A60B-0D18BE62B41F}">
      <dgm:prSet/>
      <dgm:spPr/>
      <dgm:t>
        <a:bodyPr/>
        <a:lstStyle/>
        <a:p>
          <a:r>
            <a:rPr lang="en-US" i="0" dirty="0"/>
            <a:t>Alignment</a:t>
          </a:r>
          <a:endParaRPr lang="en-US" dirty="0"/>
        </a:p>
      </dgm:t>
    </dgm:pt>
    <dgm:pt modelId="{7FDA136D-5003-416F-BF51-0CFC242F2006}" type="parTrans" cxnId="{82EEAC81-F63A-44E4-888A-BDC1D7105A6E}">
      <dgm:prSet/>
      <dgm:spPr/>
      <dgm:t>
        <a:bodyPr/>
        <a:lstStyle/>
        <a:p>
          <a:endParaRPr lang="en-US"/>
        </a:p>
      </dgm:t>
    </dgm:pt>
    <dgm:pt modelId="{85EE45FC-3540-49A6-89D5-E718FA523455}" type="sibTrans" cxnId="{82EEAC81-F63A-44E4-888A-BDC1D7105A6E}">
      <dgm:prSet/>
      <dgm:spPr/>
      <dgm:t>
        <a:bodyPr/>
        <a:lstStyle/>
        <a:p>
          <a:endParaRPr lang="en-US"/>
        </a:p>
      </dgm:t>
    </dgm:pt>
    <dgm:pt modelId="{5B6B6B5C-4729-4838-9121-3087B5134907}">
      <dgm:prSet/>
      <dgm:spPr/>
      <dgm:t>
        <a:bodyPr/>
        <a:lstStyle/>
        <a:p>
          <a:r>
            <a:rPr lang="en-US" i="0"/>
            <a:t>Accessibility</a:t>
          </a:r>
          <a:endParaRPr lang="en-US"/>
        </a:p>
      </dgm:t>
    </dgm:pt>
    <dgm:pt modelId="{B57B06CB-3CBD-46E3-AB1A-2E5A916DF1EC}" type="parTrans" cxnId="{287FAB5A-4630-4D0F-8FE7-838AE443F871}">
      <dgm:prSet/>
      <dgm:spPr/>
      <dgm:t>
        <a:bodyPr/>
        <a:lstStyle/>
        <a:p>
          <a:endParaRPr lang="en-US"/>
        </a:p>
      </dgm:t>
    </dgm:pt>
    <dgm:pt modelId="{A42731EB-B65D-4AE8-962B-3A7725BD27BF}" type="sibTrans" cxnId="{287FAB5A-4630-4D0F-8FE7-838AE443F871}">
      <dgm:prSet/>
      <dgm:spPr/>
      <dgm:t>
        <a:bodyPr/>
        <a:lstStyle/>
        <a:p>
          <a:endParaRPr lang="en-US"/>
        </a:p>
      </dgm:t>
    </dgm:pt>
    <dgm:pt modelId="{97D8DD35-6138-44B9-B213-9F429FC0AC6D}">
      <dgm:prSet/>
      <dgm:spPr/>
      <dgm:t>
        <a:bodyPr/>
        <a:lstStyle/>
        <a:p>
          <a:r>
            <a:rPr lang="en-US" i="0"/>
            <a:t>Student benefits</a:t>
          </a:r>
          <a:endParaRPr lang="en-US"/>
        </a:p>
      </dgm:t>
    </dgm:pt>
    <dgm:pt modelId="{9ED3FE01-1CA9-4EBB-AFF9-914D62B30187}" type="parTrans" cxnId="{070FA498-E16D-4F4C-8B6B-99E805D45935}">
      <dgm:prSet/>
      <dgm:spPr/>
      <dgm:t>
        <a:bodyPr/>
        <a:lstStyle/>
        <a:p>
          <a:endParaRPr lang="en-US"/>
        </a:p>
      </dgm:t>
    </dgm:pt>
    <dgm:pt modelId="{02C9F0A5-E124-470F-BA65-0BE3E4AD2311}" type="sibTrans" cxnId="{070FA498-E16D-4F4C-8B6B-99E805D45935}">
      <dgm:prSet/>
      <dgm:spPr/>
      <dgm:t>
        <a:bodyPr/>
        <a:lstStyle/>
        <a:p>
          <a:endParaRPr lang="en-US"/>
        </a:p>
      </dgm:t>
    </dgm:pt>
    <dgm:pt modelId="{CA2E3A7A-CBF6-4A81-9A11-EAF4C8570658}">
      <dgm:prSet/>
      <dgm:spPr/>
      <dgm:t>
        <a:bodyPr/>
        <a:lstStyle/>
        <a:p>
          <a:r>
            <a:rPr lang="en-US" i="0"/>
            <a:t>Use of other rubrics</a:t>
          </a:r>
          <a:endParaRPr lang="en-US"/>
        </a:p>
      </dgm:t>
    </dgm:pt>
    <dgm:pt modelId="{415EAEB4-5BE7-4266-A0BE-0E3D27018550}" type="parTrans" cxnId="{91C3633E-A718-410A-8B9C-1166754E9241}">
      <dgm:prSet/>
      <dgm:spPr/>
      <dgm:t>
        <a:bodyPr/>
        <a:lstStyle/>
        <a:p>
          <a:endParaRPr lang="en-US"/>
        </a:p>
      </dgm:t>
    </dgm:pt>
    <dgm:pt modelId="{ED4669C5-814B-47F0-BC7F-1D41D6F91911}" type="sibTrans" cxnId="{91C3633E-A718-410A-8B9C-1166754E9241}">
      <dgm:prSet/>
      <dgm:spPr/>
      <dgm:t>
        <a:bodyPr/>
        <a:lstStyle/>
        <a:p>
          <a:endParaRPr lang="en-US"/>
        </a:p>
      </dgm:t>
    </dgm:pt>
    <dgm:pt modelId="{B5A28820-8FB9-4373-8A6F-160ED07F5FEA}">
      <dgm:prSet/>
      <dgm:spPr/>
      <dgm:t>
        <a:bodyPr/>
        <a:lstStyle/>
        <a:p>
          <a:r>
            <a:rPr lang="en-US" i="0" dirty="0"/>
            <a:t>Special mention of </a:t>
          </a:r>
          <a:r>
            <a:rPr lang="en-US" i="0" dirty="0" err="1"/>
            <a:t>eSpecialists</a:t>
          </a:r>
          <a:r>
            <a:rPr lang="en-US" i="0" dirty="0"/>
            <a:t> (instructional designers)</a:t>
          </a:r>
          <a:br>
            <a:rPr lang="en-US" i="0" dirty="0"/>
          </a:br>
          <a:br>
            <a:rPr lang="en-US" i="0" dirty="0"/>
          </a:br>
          <a:br>
            <a:rPr lang="en-US" i="0" dirty="0"/>
          </a:br>
          <a:br>
            <a:rPr lang="en-US" i="0" dirty="0"/>
          </a:br>
          <a:br>
            <a:rPr lang="en-US" i="0" dirty="0"/>
          </a:br>
          <a:endParaRPr lang="en-US" dirty="0"/>
        </a:p>
      </dgm:t>
    </dgm:pt>
    <dgm:pt modelId="{15B2D453-9A7B-42EA-B5F2-D62B4C7411C3}" type="parTrans" cxnId="{8AAFE4EB-5F37-43D9-80CA-41C6AD66D766}">
      <dgm:prSet/>
      <dgm:spPr/>
      <dgm:t>
        <a:bodyPr/>
        <a:lstStyle/>
        <a:p>
          <a:endParaRPr lang="en-US"/>
        </a:p>
      </dgm:t>
    </dgm:pt>
    <dgm:pt modelId="{841C288C-8796-4BDF-ACF5-D83B10D1DFCF}" type="sibTrans" cxnId="{8AAFE4EB-5F37-43D9-80CA-41C6AD66D766}">
      <dgm:prSet/>
      <dgm:spPr/>
      <dgm:t>
        <a:bodyPr/>
        <a:lstStyle/>
        <a:p>
          <a:endParaRPr lang="en-US"/>
        </a:p>
      </dgm:t>
    </dgm:pt>
    <dgm:pt modelId="{11FCEC2C-11FE-451F-9F31-36B745B546F3}" type="pres">
      <dgm:prSet presAssocID="{6B271D03-A34F-43FD-907A-9796A517FAC6}" presName="linear" presStyleCnt="0">
        <dgm:presLayoutVars>
          <dgm:animLvl val="lvl"/>
          <dgm:resizeHandles val="exact"/>
        </dgm:presLayoutVars>
      </dgm:prSet>
      <dgm:spPr/>
    </dgm:pt>
    <dgm:pt modelId="{F6F0D025-3FDC-4248-BBF0-775FC7A55474}" type="pres">
      <dgm:prSet presAssocID="{0414343A-60C5-402C-9FEA-5E14067FCC11}" presName="parentText" presStyleLbl="node1" presStyleIdx="0" presStyleCnt="1">
        <dgm:presLayoutVars>
          <dgm:chMax val="0"/>
          <dgm:bulletEnabled val="1"/>
        </dgm:presLayoutVars>
      </dgm:prSet>
      <dgm:spPr/>
    </dgm:pt>
    <dgm:pt modelId="{10DA575C-A62E-475D-84ED-DF6A96FB6E8C}" type="pres">
      <dgm:prSet presAssocID="{0414343A-60C5-402C-9FEA-5E14067FCC11}" presName="childText" presStyleLbl="revTx" presStyleIdx="0" presStyleCnt="1">
        <dgm:presLayoutVars>
          <dgm:bulletEnabled val="1"/>
        </dgm:presLayoutVars>
      </dgm:prSet>
      <dgm:spPr/>
    </dgm:pt>
  </dgm:ptLst>
  <dgm:cxnLst>
    <dgm:cxn modelId="{57BD5110-551F-4D39-838E-973506B3FDDB}" type="presOf" srcId="{CA2E3A7A-CBF6-4A81-9A11-EAF4C8570658}" destId="{10DA575C-A62E-475D-84ED-DF6A96FB6E8C}" srcOrd="0" destOrd="4" presId="urn:microsoft.com/office/officeart/2005/8/layout/vList2"/>
    <dgm:cxn modelId="{B46F1C33-6C5B-4BA7-8F0D-DF20D9758F2D}" srcId="{0414343A-60C5-402C-9FEA-5E14067FCC11}" destId="{9BB5C7BD-9C7A-4480-AD4A-FB927A03E07A}" srcOrd="0" destOrd="0" parTransId="{803442ED-E955-4640-9E21-B28EDB9ACDA1}" sibTransId="{FC9E7F2E-6B09-4131-834A-54119C1940BE}"/>
    <dgm:cxn modelId="{91C3633E-A718-410A-8B9C-1166754E9241}" srcId="{0414343A-60C5-402C-9FEA-5E14067FCC11}" destId="{CA2E3A7A-CBF6-4A81-9A11-EAF4C8570658}" srcOrd="4" destOrd="0" parTransId="{415EAEB4-5BE7-4266-A0BE-0E3D27018550}" sibTransId="{ED4669C5-814B-47F0-BC7F-1D41D6F91911}"/>
    <dgm:cxn modelId="{287FAB5A-4630-4D0F-8FE7-838AE443F871}" srcId="{0414343A-60C5-402C-9FEA-5E14067FCC11}" destId="{5B6B6B5C-4729-4838-9121-3087B5134907}" srcOrd="2" destOrd="0" parTransId="{B57B06CB-3CBD-46E3-AB1A-2E5A916DF1EC}" sibTransId="{A42731EB-B65D-4AE8-962B-3A7725BD27BF}"/>
    <dgm:cxn modelId="{D134EF7B-169A-4F7D-8756-BE23D98E22A2}" type="presOf" srcId="{0414343A-60C5-402C-9FEA-5E14067FCC11}" destId="{F6F0D025-3FDC-4248-BBF0-775FC7A55474}" srcOrd="0" destOrd="0" presId="urn:microsoft.com/office/officeart/2005/8/layout/vList2"/>
    <dgm:cxn modelId="{82EEAC81-F63A-44E4-888A-BDC1D7105A6E}" srcId="{0414343A-60C5-402C-9FEA-5E14067FCC11}" destId="{7A7030CC-F084-4779-A60B-0D18BE62B41F}" srcOrd="1" destOrd="0" parTransId="{7FDA136D-5003-416F-BF51-0CFC242F2006}" sibTransId="{85EE45FC-3540-49A6-89D5-E718FA523455}"/>
    <dgm:cxn modelId="{A65C4D85-D75B-4343-9494-07EF326C399C}" type="presOf" srcId="{6B271D03-A34F-43FD-907A-9796A517FAC6}" destId="{11FCEC2C-11FE-451F-9F31-36B745B546F3}" srcOrd="0" destOrd="0" presId="urn:microsoft.com/office/officeart/2005/8/layout/vList2"/>
    <dgm:cxn modelId="{45CEB58F-A55C-4438-9CCC-518424F9A706}" type="presOf" srcId="{7A7030CC-F084-4779-A60B-0D18BE62B41F}" destId="{10DA575C-A62E-475D-84ED-DF6A96FB6E8C}" srcOrd="0" destOrd="1" presId="urn:microsoft.com/office/officeart/2005/8/layout/vList2"/>
    <dgm:cxn modelId="{070FA498-E16D-4F4C-8B6B-99E805D45935}" srcId="{0414343A-60C5-402C-9FEA-5E14067FCC11}" destId="{97D8DD35-6138-44B9-B213-9F429FC0AC6D}" srcOrd="3" destOrd="0" parTransId="{9ED3FE01-1CA9-4EBB-AFF9-914D62B30187}" sibTransId="{02C9F0A5-E124-470F-BA65-0BE3E4AD2311}"/>
    <dgm:cxn modelId="{7909F0A4-FAEF-4631-82D0-8C74DC95FD28}" type="presOf" srcId="{B5A28820-8FB9-4373-8A6F-160ED07F5FEA}" destId="{10DA575C-A62E-475D-84ED-DF6A96FB6E8C}" srcOrd="0" destOrd="5" presId="urn:microsoft.com/office/officeart/2005/8/layout/vList2"/>
    <dgm:cxn modelId="{F9CD7CBD-868F-4F7E-8ED0-942B310D42E8}" srcId="{6B271D03-A34F-43FD-907A-9796A517FAC6}" destId="{0414343A-60C5-402C-9FEA-5E14067FCC11}" srcOrd="0" destOrd="0" parTransId="{8C86B18F-3456-4251-851E-222263D43298}" sibTransId="{9E471C68-3D34-4197-98BF-CE84A5C5C2A5}"/>
    <dgm:cxn modelId="{D81C63D1-9253-4977-9CD0-9E63C9446B24}" type="presOf" srcId="{5B6B6B5C-4729-4838-9121-3087B5134907}" destId="{10DA575C-A62E-475D-84ED-DF6A96FB6E8C}" srcOrd="0" destOrd="2" presId="urn:microsoft.com/office/officeart/2005/8/layout/vList2"/>
    <dgm:cxn modelId="{04B933DB-AD73-4A51-A3DF-C6EA463EA403}" type="presOf" srcId="{9BB5C7BD-9C7A-4480-AD4A-FB927A03E07A}" destId="{10DA575C-A62E-475D-84ED-DF6A96FB6E8C}" srcOrd="0" destOrd="0" presId="urn:microsoft.com/office/officeart/2005/8/layout/vList2"/>
    <dgm:cxn modelId="{8AAFE4EB-5F37-43D9-80CA-41C6AD66D766}" srcId="{0414343A-60C5-402C-9FEA-5E14067FCC11}" destId="{B5A28820-8FB9-4373-8A6F-160ED07F5FEA}" srcOrd="5" destOrd="0" parTransId="{15B2D453-9A7B-42EA-B5F2-D62B4C7411C3}" sibTransId="{841C288C-8796-4BDF-ACF5-D83B10D1DFCF}"/>
    <dgm:cxn modelId="{5FDA85F1-D4B4-425B-96AB-61E4F21DA4F2}" type="presOf" srcId="{97D8DD35-6138-44B9-B213-9F429FC0AC6D}" destId="{10DA575C-A62E-475D-84ED-DF6A96FB6E8C}" srcOrd="0" destOrd="3" presId="urn:microsoft.com/office/officeart/2005/8/layout/vList2"/>
    <dgm:cxn modelId="{A431CEEC-6BB6-4D80-A502-51B8A3124650}" type="presParOf" srcId="{11FCEC2C-11FE-451F-9F31-36B745B546F3}" destId="{F6F0D025-3FDC-4248-BBF0-775FC7A55474}" srcOrd="0" destOrd="0" presId="urn:microsoft.com/office/officeart/2005/8/layout/vList2"/>
    <dgm:cxn modelId="{A1527D72-A044-4B1A-81E4-6872E73996F6}" type="presParOf" srcId="{11FCEC2C-11FE-451F-9F31-36B745B546F3}" destId="{10DA575C-A62E-475D-84ED-DF6A96FB6E8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7D1D9A-F0E2-41EF-9A3C-2A08E05AA07C}"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62D6902C-A5B5-4A72-92D2-21F9568E484D}">
      <dgm:prSet/>
      <dgm:spPr/>
      <dgm:t>
        <a:bodyPr/>
        <a:lstStyle/>
        <a:p>
          <a:r>
            <a:rPr lang="en-US" b="1"/>
            <a:t>Good course organization</a:t>
          </a:r>
          <a:r>
            <a:rPr lang="en-US"/>
            <a:t>:</a:t>
          </a:r>
        </a:p>
      </dgm:t>
    </dgm:pt>
    <dgm:pt modelId="{3C85ABF7-8895-4198-AB4B-80FEAA461788}" type="parTrans" cxnId="{339A7EB5-0D7C-44EF-9215-D8F7D0138BA8}">
      <dgm:prSet/>
      <dgm:spPr/>
      <dgm:t>
        <a:bodyPr/>
        <a:lstStyle/>
        <a:p>
          <a:endParaRPr lang="en-US"/>
        </a:p>
      </dgm:t>
    </dgm:pt>
    <dgm:pt modelId="{5D2786E5-1CD0-452B-B58F-7D312088FCBD}" type="sibTrans" cxnId="{339A7EB5-0D7C-44EF-9215-D8F7D0138BA8}">
      <dgm:prSet/>
      <dgm:spPr/>
      <dgm:t>
        <a:bodyPr/>
        <a:lstStyle/>
        <a:p>
          <a:endParaRPr lang="en-US"/>
        </a:p>
      </dgm:t>
    </dgm:pt>
    <dgm:pt modelId="{D18DAE16-5694-41CD-8DDE-B70CA3F1646E}">
      <dgm:prSet/>
      <dgm:spPr/>
      <dgm:t>
        <a:bodyPr/>
        <a:lstStyle/>
        <a:p>
          <a:r>
            <a:rPr lang="en-US"/>
            <a:t>allows students to spend less time figuring out the course structure and spend more time on the course materials </a:t>
          </a:r>
        </a:p>
      </dgm:t>
    </dgm:pt>
    <dgm:pt modelId="{1891128E-8B8C-4837-BF55-3120E41EF8E2}" type="parTrans" cxnId="{D5AF74B3-DD51-4F5B-9D97-6028A16FF36C}">
      <dgm:prSet/>
      <dgm:spPr/>
      <dgm:t>
        <a:bodyPr/>
        <a:lstStyle/>
        <a:p>
          <a:endParaRPr lang="en-US"/>
        </a:p>
      </dgm:t>
    </dgm:pt>
    <dgm:pt modelId="{263E786F-90D7-41F9-A611-EF2F8D65F8D6}" type="sibTrans" cxnId="{D5AF74B3-DD51-4F5B-9D97-6028A16FF36C}">
      <dgm:prSet/>
      <dgm:spPr/>
      <dgm:t>
        <a:bodyPr/>
        <a:lstStyle/>
        <a:p>
          <a:endParaRPr lang="en-US"/>
        </a:p>
      </dgm:t>
    </dgm:pt>
    <dgm:pt modelId="{AA1B1889-5601-44C0-8AFD-A64722607A0E}">
      <dgm:prSet/>
      <dgm:spPr/>
      <dgm:t>
        <a:bodyPr/>
        <a:lstStyle/>
        <a:p>
          <a:r>
            <a:rPr lang="en-US"/>
            <a:t>leads to better student learning outcomes </a:t>
          </a:r>
        </a:p>
      </dgm:t>
    </dgm:pt>
    <dgm:pt modelId="{A9312615-854C-41F3-8515-5B4337C7235B}" type="parTrans" cxnId="{DE5E9356-A1E6-4833-9167-FBFD897CB0C8}">
      <dgm:prSet/>
      <dgm:spPr/>
      <dgm:t>
        <a:bodyPr/>
        <a:lstStyle/>
        <a:p>
          <a:endParaRPr lang="en-US"/>
        </a:p>
      </dgm:t>
    </dgm:pt>
    <dgm:pt modelId="{57F6523A-3CF4-4DAB-996E-2A6CF81C95CA}" type="sibTrans" cxnId="{DE5E9356-A1E6-4833-9167-FBFD897CB0C8}">
      <dgm:prSet/>
      <dgm:spPr/>
      <dgm:t>
        <a:bodyPr/>
        <a:lstStyle/>
        <a:p>
          <a:endParaRPr lang="en-US"/>
        </a:p>
      </dgm:t>
    </dgm:pt>
    <dgm:pt modelId="{EF3078EB-D67E-4503-9662-12ED4B144C54}">
      <dgm:prSet/>
      <dgm:spPr/>
      <dgm:t>
        <a:bodyPr/>
        <a:lstStyle/>
        <a:p>
          <a:r>
            <a:rPr lang="en-US"/>
            <a:t>increases student self-efficacy and motivation (Simunich et al., 2015)</a:t>
          </a:r>
        </a:p>
      </dgm:t>
    </dgm:pt>
    <dgm:pt modelId="{3C558BA0-B466-4DCB-A42C-81160B31F2B9}" type="parTrans" cxnId="{4F32AF22-CC81-422D-B831-E5C1D2FBBA20}">
      <dgm:prSet/>
      <dgm:spPr/>
      <dgm:t>
        <a:bodyPr/>
        <a:lstStyle/>
        <a:p>
          <a:endParaRPr lang="en-US"/>
        </a:p>
      </dgm:t>
    </dgm:pt>
    <dgm:pt modelId="{EA04CFA7-48C9-45FD-AEF4-0E87050736A0}" type="sibTrans" cxnId="{4F32AF22-CC81-422D-B831-E5C1D2FBBA20}">
      <dgm:prSet/>
      <dgm:spPr/>
      <dgm:t>
        <a:bodyPr/>
        <a:lstStyle/>
        <a:p>
          <a:endParaRPr lang="en-US"/>
        </a:p>
      </dgm:t>
    </dgm:pt>
    <dgm:pt modelId="{9A76DA5D-6AA9-4F0F-AC28-8E08F5955515}" type="pres">
      <dgm:prSet presAssocID="{007D1D9A-F0E2-41EF-9A3C-2A08E05AA07C}" presName="linear" presStyleCnt="0">
        <dgm:presLayoutVars>
          <dgm:animLvl val="lvl"/>
          <dgm:resizeHandles val="exact"/>
        </dgm:presLayoutVars>
      </dgm:prSet>
      <dgm:spPr/>
    </dgm:pt>
    <dgm:pt modelId="{2ECFB862-9436-41C9-ADCB-8DBE0054E6FC}" type="pres">
      <dgm:prSet presAssocID="{62D6902C-A5B5-4A72-92D2-21F9568E484D}" presName="parentText" presStyleLbl="node1" presStyleIdx="0" presStyleCnt="1">
        <dgm:presLayoutVars>
          <dgm:chMax val="0"/>
          <dgm:bulletEnabled val="1"/>
        </dgm:presLayoutVars>
      </dgm:prSet>
      <dgm:spPr/>
    </dgm:pt>
    <dgm:pt modelId="{8851F2FE-9886-43F9-A808-57755E0B2479}" type="pres">
      <dgm:prSet presAssocID="{62D6902C-A5B5-4A72-92D2-21F9568E484D}" presName="childText" presStyleLbl="revTx" presStyleIdx="0" presStyleCnt="1">
        <dgm:presLayoutVars>
          <dgm:bulletEnabled val="1"/>
        </dgm:presLayoutVars>
      </dgm:prSet>
      <dgm:spPr/>
    </dgm:pt>
  </dgm:ptLst>
  <dgm:cxnLst>
    <dgm:cxn modelId="{4F32AF22-CC81-422D-B831-E5C1D2FBBA20}" srcId="{62D6902C-A5B5-4A72-92D2-21F9568E484D}" destId="{EF3078EB-D67E-4503-9662-12ED4B144C54}" srcOrd="2" destOrd="0" parTransId="{3C558BA0-B466-4DCB-A42C-81160B31F2B9}" sibTransId="{EA04CFA7-48C9-45FD-AEF4-0E87050736A0}"/>
    <dgm:cxn modelId="{A0F53842-D002-4289-9FCF-C96DEC85796E}" type="presOf" srcId="{62D6902C-A5B5-4A72-92D2-21F9568E484D}" destId="{2ECFB862-9436-41C9-ADCB-8DBE0054E6FC}" srcOrd="0" destOrd="0" presId="urn:microsoft.com/office/officeart/2005/8/layout/vList2"/>
    <dgm:cxn modelId="{BB694C4B-8B28-4585-B10D-CA0904D8C237}" type="presOf" srcId="{D18DAE16-5694-41CD-8DDE-B70CA3F1646E}" destId="{8851F2FE-9886-43F9-A808-57755E0B2479}" srcOrd="0" destOrd="0" presId="urn:microsoft.com/office/officeart/2005/8/layout/vList2"/>
    <dgm:cxn modelId="{DE5E9356-A1E6-4833-9167-FBFD897CB0C8}" srcId="{62D6902C-A5B5-4A72-92D2-21F9568E484D}" destId="{AA1B1889-5601-44C0-8AFD-A64722607A0E}" srcOrd="1" destOrd="0" parTransId="{A9312615-854C-41F3-8515-5B4337C7235B}" sibTransId="{57F6523A-3CF4-4DAB-996E-2A6CF81C95CA}"/>
    <dgm:cxn modelId="{4F5DFF89-696E-489C-BF54-606CA542F538}" type="presOf" srcId="{AA1B1889-5601-44C0-8AFD-A64722607A0E}" destId="{8851F2FE-9886-43F9-A808-57755E0B2479}" srcOrd="0" destOrd="1" presId="urn:microsoft.com/office/officeart/2005/8/layout/vList2"/>
    <dgm:cxn modelId="{D5AF74B3-DD51-4F5B-9D97-6028A16FF36C}" srcId="{62D6902C-A5B5-4A72-92D2-21F9568E484D}" destId="{D18DAE16-5694-41CD-8DDE-B70CA3F1646E}" srcOrd="0" destOrd="0" parTransId="{1891128E-8B8C-4837-BF55-3120E41EF8E2}" sibTransId="{263E786F-90D7-41F9-A611-EF2F8D65F8D6}"/>
    <dgm:cxn modelId="{339A7EB5-0D7C-44EF-9215-D8F7D0138BA8}" srcId="{007D1D9A-F0E2-41EF-9A3C-2A08E05AA07C}" destId="{62D6902C-A5B5-4A72-92D2-21F9568E484D}" srcOrd="0" destOrd="0" parTransId="{3C85ABF7-8895-4198-AB4B-80FEAA461788}" sibTransId="{5D2786E5-1CD0-452B-B58F-7D312088FCBD}"/>
    <dgm:cxn modelId="{4F50CDDC-EBF2-417F-AE39-925E432989FD}" type="presOf" srcId="{EF3078EB-D67E-4503-9662-12ED4B144C54}" destId="{8851F2FE-9886-43F9-A808-57755E0B2479}" srcOrd="0" destOrd="2" presId="urn:microsoft.com/office/officeart/2005/8/layout/vList2"/>
    <dgm:cxn modelId="{95A908E8-6F00-4A13-86E6-397D664A9F90}" type="presOf" srcId="{007D1D9A-F0E2-41EF-9A3C-2A08E05AA07C}" destId="{9A76DA5D-6AA9-4F0F-AC28-8E08F5955515}" srcOrd="0" destOrd="0" presId="urn:microsoft.com/office/officeart/2005/8/layout/vList2"/>
    <dgm:cxn modelId="{853D0A3E-3E52-4D9F-9215-5DE6FFB359AF}" type="presParOf" srcId="{9A76DA5D-6AA9-4F0F-AC28-8E08F5955515}" destId="{2ECFB862-9436-41C9-ADCB-8DBE0054E6FC}" srcOrd="0" destOrd="0" presId="urn:microsoft.com/office/officeart/2005/8/layout/vList2"/>
    <dgm:cxn modelId="{ED714E91-816B-4CCA-8473-7E31F7AD35E1}" type="presParOf" srcId="{9A76DA5D-6AA9-4F0F-AC28-8E08F5955515}" destId="{8851F2FE-9886-43F9-A808-57755E0B247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1D2F72-CE39-454E-850B-98ADB868AB5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C27C96F-AA87-499E-BAEC-559DFFF84041}">
      <dgm:prSet/>
      <dgm:spPr/>
      <dgm:t>
        <a:bodyPr/>
        <a:lstStyle/>
        <a:p>
          <a:endParaRPr lang="en-US" dirty="0"/>
        </a:p>
      </dgm:t>
    </dgm:pt>
    <dgm:pt modelId="{9FBF9A1C-E78C-444E-95A3-D9CD5C51D528}" type="parTrans" cxnId="{85EABA66-93D9-4D07-AB50-6588A2594462}">
      <dgm:prSet/>
      <dgm:spPr/>
      <dgm:t>
        <a:bodyPr/>
        <a:lstStyle/>
        <a:p>
          <a:endParaRPr lang="en-US"/>
        </a:p>
      </dgm:t>
    </dgm:pt>
    <dgm:pt modelId="{E4CD85DF-3122-49AE-B47B-A45E77FB4470}" type="sibTrans" cxnId="{85EABA66-93D9-4D07-AB50-6588A2594462}">
      <dgm:prSet/>
      <dgm:spPr/>
      <dgm:t>
        <a:bodyPr/>
        <a:lstStyle/>
        <a:p>
          <a:endParaRPr lang="en-US"/>
        </a:p>
      </dgm:t>
    </dgm:pt>
    <dgm:pt modelId="{3616B0C8-12A6-4C9A-B246-03E57227B14F}">
      <dgm:prSet/>
      <dgm:spPr/>
      <dgm:t>
        <a:bodyPr/>
        <a:lstStyle/>
        <a:p>
          <a:r>
            <a:rPr lang="en-US" dirty="0"/>
            <a:t>Creating videos</a:t>
          </a:r>
        </a:p>
      </dgm:t>
    </dgm:pt>
    <dgm:pt modelId="{BF50BD7E-9F07-4394-9ACC-28979420DEEC}" type="parTrans" cxnId="{8B3349F8-4F99-411A-B28D-91ED8EF0A061}">
      <dgm:prSet/>
      <dgm:spPr/>
      <dgm:t>
        <a:bodyPr/>
        <a:lstStyle/>
        <a:p>
          <a:endParaRPr lang="en-US"/>
        </a:p>
      </dgm:t>
    </dgm:pt>
    <dgm:pt modelId="{3A6D7CA9-C9DC-4A5A-A305-673546946BB3}" type="sibTrans" cxnId="{8B3349F8-4F99-411A-B28D-91ED8EF0A061}">
      <dgm:prSet/>
      <dgm:spPr/>
      <dgm:t>
        <a:bodyPr/>
        <a:lstStyle/>
        <a:p>
          <a:endParaRPr lang="en-US"/>
        </a:p>
      </dgm:t>
    </dgm:pt>
    <dgm:pt modelId="{66DC211C-4074-40DF-A621-7E0FA95BED95}">
      <dgm:prSet/>
      <dgm:spPr/>
      <dgm:t>
        <a:bodyPr/>
        <a:lstStyle/>
        <a:p>
          <a:r>
            <a:rPr lang="en-US" dirty="0"/>
            <a:t>Start Here </a:t>
          </a:r>
        </a:p>
      </dgm:t>
    </dgm:pt>
    <dgm:pt modelId="{EF7BE374-0185-455E-BD6D-F170E1299C85}" type="parTrans" cxnId="{423A9571-541F-4CCF-A84A-EB567E155C62}">
      <dgm:prSet/>
      <dgm:spPr/>
      <dgm:t>
        <a:bodyPr/>
        <a:lstStyle/>
        <a:p>
          <a:endParaRPr lang="en-US"/>
        </a:p>
      </dgm:t>
    </dgm:pt>
    <dgm:pt modelId="{9F91A4BF-EA16-4335-8A90-A077322CDE23}" type="sibTrans" cxnId="{423A9571-541F-4CCF-A84A-EB567E155C62}">
      <dgm:prSet/>
      <dgm:spPr/>
      <dgm:t>
        <a:bodyPr/>
        <a:lstStyle/>
        <a:p>
          <a:endParaRPr lang="en-US"/>
        </a:p>
      </dgm:t>
    </dgm:pt>
    <dgm:pt modelId="{4CC60B86-0312-4065-AB37-D061C9596324}">
      <dgm:prSet/>
      <dgm:spPr/>
      <dgm:t>
        <a:bodyPr/>
        <a:lstStyle/>
        <a:p>
          <a:r>
            <a:rPr lang="en-US"/>
            <a:t>Better syllabi</a:t>
          </a:r>
        </a:p>
      </dgm:t>
    </dgm:pt>
    <dgm:pt modelId="{5B28ECE2-7B3B-457B-AEE9-9B222AFD6FE7}" type="parTrans" cxnId="{A22064D1-9C56-41BF-B6B1-B9772CAEB337}">
      <dgm:prSet/>
      <dgm:spPr/>
      <dgm:t>
        <a:bodyPr/>
        <a:lstStyle/>
        <a:p>
          <a:endParaRPr lang="en-US"/>
        </a:p>
      </dgm:t>
    </dgm:pt>
    <dgm:pt modelId="{74A90B64-6B94-4FC5-8C5F-F279E23C7B09}" type="sibTrans" cxnId="{A22064D1-9C56-41BF-B6B1-B9772CAEB337}">
      <dgm:prSet/>
      <dgm:spPr/>
      <dgm:t>
        <a:bodyPr/>
        <a:lstStyle/>
        <a:p>
          <a:endParaRPr lang="en-US"/>
        </a:p>
      </dgm:t>
    </dgm:pt>
    <dgm:pt modelId="{BE34D2A1-A30D-4CAB-B50E-D36E2A47BB88}">
      <dgm:prSet/>
      <dgm:spPr/>
      <dgm:t>
        <a:bodyPr/>
        <a:lstStyle/>
        <a:p>
          <a:r>
            <a:rPr lang="en-US"/>
            <a:t>Better navigation</a:t>
          </a:r>
        </a:p>
      </dgm:t>
    </dgm:pt>
    <dgm:pt modelId="{DEC344D5-5E5F-42F0-8496-EBA1641667E2}" type="parTrans" cxnId="{FE5988BD-7833-4E3C-AF8B-0476B6F53085}">
      <dgm:prSet/>
      <dgm:spPr/>
      <dgm:t>
        <a:bodyPr/>
        <a:lstStyle/>
        <a:p>
          <a:endParaRPr lang="en-US"/>
        </a:p>
      </dgm:t>
    </dgm:pt>
    <dgm:pt modelId="{C390CC0B-F4DF-48B2-8BDC-306796FABF74}" type="sibTrans" cxnId="{FE5988BD-7833-4E3C-AF8B-0476B6F53085}">
      <dgm:prSet/>
      <dgm:spPr/>
      <dgm:t>
        <a:bodyPr/>
        <a:lstStyle/>
        <a:p>
          <a:endParaRPr lang="en-US"/>
        </a:p>
      </dgm:t>
    </dgm:pt>
    <dgm:pt modelId="{4426858B-63CB-4B79-B008-855278E72C18}" type="pres">
      <dgm:prSet presAssocID="{A01D2F72-CE39-454E-850B-98ADB868AB59}" presName="vert0" presStyleCnt="0">
        <dgm:presLayoutVars>
          <dgm:dir/>
          <dgm:animOne val="branch"/>
          <dgm:animLvl val="lvl"/>
        </dgm:presLayoutVars>
      </dgm:prSet>
      <dgm:spPr/>
    </dgm:pt>
    <dgm:pt modelId="{2D8886B9-09DA-4898-9ADD-D8CCB822D825}" type="pres">
      <dgm:prSet presAssocID="{EC27C96F-AA87-499E-BAEC-559DFFF84041}" presName="thickLine" presStyleLbl="alignNode1" presStyleIdx="0" presStyleCnt="1"/>
      <dgm:spPr/>
    </dgm:pt>
    <dgm:pt modelId="{11552746-86E3-4F36-99FA-732377B65914}" type="pres">
      <dgm:prSet presAssocID="{EC27C96F-AA87-499E-BAEC-559DFFF84041}" presName="horz1" presStyleCnt="0"/>
      <dgm:spPr/>
    </dgm:pt>
    <dgm:pt modelId="{DF745867-BE40-489B-AA5A-8B40166462B2}" type="pres">
      <dgm:prSet presAssocID="{EC27C96F-AA87-499E-BAEC-559DFFF84041}" presName="tx1" presStyleLbl="revTx" presStyleIdx="0" presStyleCnt="5"/>
      <dgm:spPr/>
    </dgm:pt>
    <dgm:pt modelId="{DCE09AA7-464A-43E6-9188-4E65DCCCE194}" type="pres">
      <dgm:prSet presAssocID="{EC27C96F-AA87-499E-BAEC-559DFFF84041}" presName="vert1" presStyleCnt="0"/>
      <dgm:spPr/>
    </dgm:pt>
    <dgm:pt modelId="{DA4DA6D5-6D76-45E4-9F7A-7029D8E840D0}" type="pres">
      <dgm:prSet presAssocID="{3616B0C8-12A6-4C9A-B246-03E57227B14F}" presName="vertSpace2a" presStyleCnt="0"/>
      <dgm:spPr/>
    </dgm:pt>
    <dgm:pt modelId="{021E6642-12B4-4C33-B0B5-024CAD49370B}" type="pres">
      <dgm:prSet presAssocID="{3616B0C8-12A6-4C9A-B246-03E57227B14F}" presName="horz2" presStyleCnt="0"/>
      <dgm:spPr/>
    </dgm:pt>
    <dgm:pt modelId="{D18C6123-BBBF-44B5-B44C-2E3471E85C88}" type="pres">
      <dgm:prSet presAssocID="{3616B0C8-12A6-4C9A-B246-03E57227B14F}" presName="horzSpace2" presStyleCnt="0"/>
      <dgm:spPr/>
    </dgm:pt>
    <dgm:pt modelId="{8E6CF7EA-B910-427B-A34A-F68CC694FDA4}" type="pres">
      <dgm:prSet presAssocID="{3616B0C8-12A6-4C9A-B246-03E57227B14F}" presName="tx2" presStyleLbl="revTx" presStyleIdx="1" presStyleCnt="5"/>
      <dgm:spPr/>
    </dgm:pt>
    <dgm:pt modelId="{DD45E0B4-4B06-4C58-A58C-7308BAD1E997}" type="pres">
      <dgm:prSet presAssocID="{3616B0C8-12A6-4C9A-B246-03E57227B14F}" presName="vert2" presStyleCnt="0"/>
      <dgm:spPr/>
    </dgm:pt>
    <dgm:pt modelId="{5ED29FAB-9FF0-4095-B76A-EFEA7684FCC6}" type="pres">
      <dgm:prSet presAssocID="{3616B0C8-12A6-4C9A-B246-03E57227B14F}" presName="thinLine2b" presStyleLbl="callout" presStyleIdx="0" presStyleCnt="4"/>
      <dgm:spPr/>
    </dgm:pt>
    <dgm:pt modelId="{5BA4D55D-23A7-47DE-826F-28C6C06BEE99}" type="pres">
      <dgm:prSet presAssocID="{3616B0C8-12A6-4C9A-B246-03E57227B14F}" presName="vertSpace2b" presStyleCnt="0"/>
      <dgm:spPr/>
    </dgm:pt>
    <dgm:pt modelId="{43D2C57A-EF2B-4733-BCD1-2103217076B0}" type="pres">
      <dgm:prSet presAssocID="{66DC211C-4074-40DF-A621-7E0FA95BED95}" presName="horz2" presStyleCnt="0"/>
      <dgm:spPr/>
    </dgm:pt>
    <dgm:pt modelId="{015E20C2-439B-4426-98DF-DD2A89072909}" type="pres">
      <dgm:prSet presAssocID="{66DC211C-4074-40DF-A621-7E0FA95BED95}" presName="horzSpace2" presStyleCnt="0"/>
      <dgm:spPr/>
    </dgm:pt>
    <dgm:pt modelId="{9F24978F-C029-4101-A0DF-43EEB5191F2A}" type="pres">
      <dgm:prSet presAssocID="{66DC211C-4074-40DF-A621-7E0FA95BED95}" presName="tx2" presStyleLbl="revTx" presStyleIdx="2" presStyleCnt="5"/>
      <dgm:spPr/>
    </dgm:pt>
    <dgm:pt modelId="{DE542DA4-7616-474E-970A-C69AD1C6C962}" type="pres">
      <dgm:prSet presAssocID="{66DC211C-4074-40DF-A621-7E0FA95BED95}" presName="vert2" presStyleCnt="0"/>
      <dgm:spPr/>
    </dgm:pt>
    <dgm:pt modelId="{E9A48687-FEA0-4CE2-97A4-19089FBB56F8}" type="pres">
      <dgm:prSet presAssocID="{66DC211C-4074-40DF-A621-7E0FA95BED95}" presName="thinLine2b" presStyleLbl="callout" presStyleIdx="1" presStyleCnt="4"/>
      <dgm:spPr/>
    </dgm:pt>
    <dgm:pt modelId="{592A809B-3A6C-451F-A0CC-3E5A181DF2D9}" type="pres">
      <dgm:prSet presAssocID="{66DC211C-4074-40DF-A621-7E0FA95BED95}" presName="vertSpace2b" presStyleCnt="0"/>
      <dgm:spPr/>
    </dgm:pt>
    <dgm:pt modelId="{2D661598-72AD-4178-A559-CE44F4B7F2B2}" type="pres">
      <dgm:prSet presAssocID="{4CC60B86-0312-4065-AB37-D061C9596324}" presName="horz2" presStyleCnt="0"/>
      <dgm:spPr/>
    </dgm:pt>
    <dgm:pt modelId="{DC81D835-606D-4400-A39B-E33E152D5526}" type="pres">
      <dgm:prSet presAssocID="{4CC60B86-0312-4065-AB37-D061C9596324}" presName="horzSpace2" presStyleCnt="0"/>
      <dgm:spPr/>
    </dgm:pt>
    <dgm:pt modelId="{753E1718-5754-4AE9-BC08-42F51A460DEB}" type="pres">
      <dgm:prSet presAssocID="{4CC60B86-0312-4065-AB37-D061C9596324}" presName="tx2" presStyleLbl="revTx" presStyleIdx="3" presStyleCnt="5"/>
      <dgm:spPr/>
    </dgm:pt>
    <dgm:pt modelId="{8B73543B-D3F3-4757-AD92-FC4D8D957AB2}" type="pres">
      <dgm:prSet presAssocID="{4CC60B86-0312-4065-AB37-D061C9596324}" presName="vert2" presStyleCnt="0"/>
      <dgm:spPr/>
    </dgm:pt>
    <dgm:pt modelId="{3303541B-D238-420B-B00A-B20D52DE1069}" type="pres">
      <dgm:prSet presAssocID="{4CC60B86-0312-4065-AB37-D061C9596324}" presName="thinLine2b" presStyleLbl="callout" presStyleIdx="2" presStyleCnt="4"/>
      <dgm:spPr/>
    </dgm:pt>
    <dgm:pt modelId="{DC079D06-C844-48A2-9938-584B4595847F}" type="pres">
      <dgm:prSet presAssocID="{4CC60B86-0312-4065-AB37-D061C9596324}" presName="vertSpace2b" presStyleCnt="0"/>
      <dgm:spPr/>
    </dgm:pt>
    <dgm:pt modelId="{E230DBA6-60C9-46D3-88BE-58C7C21DD0E1}" type="pres">
      <dgm:prSet presAssocID="{BE34D2A1-A30D-4CAB-B50E-D36E2A47BB88}" presName="horz2" presStyleCnt="0"/>
      <dgm:spPr/>
    </dgm:pt>
    <dgm:pt modelId="{A49A0AC7-2D24-4D6D-97BF-B31AB6B58F38}" type="pres">
      <dgm:prSet presAssocID="{BE34D2A1-A30D-4CAB-B50E-D36E2A47BB88}" presName="horzSpace2" presStyleCnt="0"/>
      <dgm:spPr/>
    </dgm:pt>
    <dgm:pt modelId="{3A6C92A5-6BAA-4B02-86DD-26E78EEFEFED}" type="pres">
      <dgm:prSet presAssocID="{BE34D2A1-A30D-4CAB-B50E-D36E2A47BB88}" presName="tx2" presStyleLbl="revTx" presStyleIdx="4" presStyleCnt="5"/>
      <dgm:spPr/>
    </dgm:pt>
    <dgm:pt modelId="{ECE24EC7-701D-4CDE-8071-F9409306AADE}" type="pres">
      <dgm:prSet presAssocID="{BE34D2A1-A30D-4CAB-B50E-D36E2A47BB88}" presName="vert2" presStyleCnt="0"/>
      <dgm:spPr/>
    </dgm:pt>
    <dgm:pt modelId="{CED2F287-37D5-4EA1-AF7C-D7AE7712DE5E}" type="pres">
      <dgm:prSet presAssocID="{BE34D2A1-A30D-4CAB-B50E-D36E2A47BB88}" presName="thinLine2b" presStyleLbl="callout" presStyleIdx="3" presStyleCnt="4"/>
      <dgm:spPr/>
    </dgm:pt>
    <dgm:pt modelId="{4ABCE078-5BC4-4D7A-9195-9D5456D9AFE0}" type="pres">
      <dgm:prSet presAssocID="{BE34D2A1-A30D-4CAB-B50E-D36E2A47BB88}" presName="vertSpace2b" presStyleCnt="0"/>
      <dgm:spPr/>
    </dgm:pt>
  </dgm:ptLst>
  <dgm:cxnLst>
    <dgm:cxn modelId="{1E0AE300-41BF-489B-980B-CA5EBFA825B0}" type="presOf" srcId="{66DC211C-4074-40DF-A621-7E0FA95BED95}" destId="{9F24978F-C029-4101-A0DF-43EEB5191F2A}" srcOrd="0" destOrd="0" presId="urn:microsoft.com/office/officeart/2008/layout/LinedList"/>
    <dgm:cxn modelId="{F1778515-4B63-49CC-BC2A-E102E4302703}" type="presOf" srcId="{BE34D2A1-A30D-4CAB-B50E-D36E2A47BB88}" destId="{3A6C92A5-6BAA-4B02-86DD-26E78EEFEFED}" srcOrd="0" destOrd="0" presId="urn:microsoft.com/office/officeart/2008/layout/LinedList"/>
    <dgm:cxn modelId="{F37DCC65-7DD6-4283-821E-F9FC10148396}" type="presOf" srcId="{3616B0C8-12A6-4C9A-B246-03E57227B14F}" destId="{8E6CF7EA-B910-427B-A34A-F68CC694FDA4}" srcOrd="0" destOrd="0" presId="urn:microsoft.com/office/officeart/2008/layout/LinedList"/>
    <dgm:cxn modelId="{85EABA66-93D9-4D07-AB50-6588A2594462}" srcId="{A01D2F72-CE39-454E-850B-98ADB868AB59}" destId="{EC27C96F-AA87-499E-BAEC-559DFFF84041}" srcOrd="0" destOrd="0" parTransId="{9FBF9A1C-E78C-444E-95A3-D9CD5C51D528}" sibTransId="{E4CD85DF-3122-49AE-B47B-A45E77FB4470}"/>
    <dgm:cxn modelId="{492E104A-F0B1-4F30-81BC-64907227AFC5}" type="presOf" srcId="{4CC60B86-0312-4065-AB37-D061C9596324}" destId="{753E1718-5754-4AE9-BC08-42F51A460DEB}" srcOrd="0" destOrd="0" presId="urn:microsoft.com/office/officeart/2008/layout/LinedList"/>
    <dgm:cxn modelId="{423A9571-541F-4CCF-A84A-EB567E155C62}" srcId="{EC27C96F-AA87-499E-BAEC-559DFFF84041}" destId="{66DC211C-4074-40DF-A621-7E0FA95BED95}" srcOrd="1" destOrd="0" parTransId="{EF7BE374-0185-455E-BD6D-F170E1299C85}" sibTransId="{9F91A4BF-EA16-4335-8A90-A077322CDE23}"/>
    <dgm:cxn modelId="{1AD5DF52-20DF-4E0C-A5BA-EC1841A9A21C}" type="presOf" srcId="{EC27C96F-AA87-499E-BAEC-559DFFF84041}" destId="{DF745867-BE40-489B-AA5A-8B40166462B2}" srcOrd="0" destOrd="0" presId="urn:microsoft.com/office/officeart/2008/layout/LinedList"/>
    <dgm:cxn modelId="{FE5988BD-7833-4E3C-AF8B-0476B6F53085}" srcId="{EC27C96F-AA87-499E-BAEC-559DFFF84041}" destId="{BE34D2A1-A30D-4CAB-B50E-D36E2A47BB88}" srcOrd="3" destOrd="0" parTransId="{DEC344D5-5E5F-42F0-8496-EBA1641667E2}" sibTransId="{C390CC0B-F4DF-48B2-8BDC-306796FABF74}"/>
    <dgm:cxn modelId="{C4FFC0CF-2F39-42C6-9916-179FE47F48A2}" type="presOf" srcId="{A01D2F72-CE39-454E-850B-98ADB868AB59}" destId="{4426858B-63CB-4B79-B008-855278E72C18}" srcOrd="0" destOrd="0" presId="urn:microsoft.com/office/officeart/2008/layout/LinedList"/>
    <dgm:cxn modelId="{A22064D1-9C56-41BF-B6B1-B9772CAEB337}" srcId="{EC27C96F-AA87-499E-BAEC-559DFFF84041}" destId="{4CC60B86-0312-4065-AB37-D061C9596324}" srcOrd="2" destOrd="0" parTransId="{5B28ECE2-7B3B-457B-AEE9-9B222AFD6FE7}" sibTransId="{74A90B64-6B94-4FC5-8C5F-F279E23C7B09}"/>
    <dgm:cxn modelId="{8B3349F8-4F99-411A-B28D-91ED8EF0A061}" srcId="{EC27C96F-AA87-499E-BAEC-559DFFF84041}" destId="{3616B0C8-12A6-4C9A-B246-03E57227B14F}" srcOrd="0" destOrd="0" parTransId="{BF50BD7E-9F07-4394-9ACC-28979420DEEC}" sibTransId="{3A6D7CA9-C9DC-4A5A-A305-673546946BB3}"/>
    <dgm:cxn modelId="{45DDC169-A962-404D-897E-6822413313FD}" type="presParOf" srcId="{4426858B-63CB-4B79-B008-855278E72C18}" destId="{2D8886B9-09DA-4898-9ADD-D8CCB822D825}" srcOrd="0" destOrd="0" presId="urn:microsoft.com/office/officeart/2008/layout/LinedList"/>
    <dgm:cxn modelId="{1607D41A-C057-46D1-907E-C58233325725}" type="presParOf" srcId="{4426858B-63CB-4B79-B008-855278E72C18}" destId="{11552746-86E3-4F36-99FA-732377B65914}" srcOrd="1" destOrd="0" presId="urn:microsoft.com/office/officeart/2008/layout/LinedList"/>
    <dgm:cxn modelId="{F669F163-D188-4A93-A337-8840083119D9}" type="presParOf" srcId="{11552746-86E3-4F36-99FA-732377B65914}" destId="{DF745867-BE40-489B-AA5A-8B40166462B2}" srcOrd="0" destOrd="0" presId="urn:microsoft.com/office/officeart/2008/layout/LinedList"/>
    <dgm:cxn modelId="{447091FF-F028-4428-89E5-7E38A63C36EE}" type="presParOf" srcId="{11552746-86E3-4F36-99FA-732377B65914}" destId="{DCE09AA7-464A-43E6-9188-4E65DCCCE194}" srcOrd="1" destOrd="0" presId="urn:microsoft.com/office/officeart/2008/layout/LinedList"/>
    <dgm:cxn modelId="{A9A80C81-4110-4F3F-A4CF-E006512720F1}" type="presParOf" srcId="{DCE09AA7-464A-43E6-9188-4E65DCCCE194}" destId="{DA4DA6D5-6D76-45E4-9F7A-7029D8E840D0}" srcOrd="0" destOrd="0" presId="urn:microsoft.com/office/officeart/2008/layout/LinedList"/>
    <dgm:cxn modelId="{26CFE8AA-0751-4E9B-9451-7051AAD6FEE0}" type="presParOf" srcId="{DCE09AA7-464A-43E6-9188-4E65DCCCE194}" destId="{021E6642-12B4-4C33-B0B5-024CAD49370B}" srcOrd="1" destOrd="0" presId="urn:microsoft.com/office/officeart/2008/layout/LinedList"/>
    <dgm:cxn modelId="{6215E9CE-2E1C-47CF-9A1C-58F8D10F3BCA}" type="presParOf" srcId="{021E6642-12B4-4C33-B0B5-024CAD49370B}" destId="{D18C6123-BBBF-44B5-B44C-2E3471E85C88}" srcOrd="0" destOrd="0" presId="urn:microsoft.com/office/officeart/2008/layout/LinedList"/>
    <dgm:cxn modelId="{E5B4B171-4959-4211-A24B-F373286D9780}" type="presParOf" srcId="{021E6642-12B4-4C33-B0B5-024CAD49370B}" destId="{8E6CF7EA-B910-427B-A34A-F68CC694FDA4}" srcOrd="1" destOrd="0" presId="urn:microsoft.com/office/officeart/2008/layout/LinedList"/>
    <dgm:cxn modelId="{E5EC7FBC-2EB9-4885-AC86-14152C39BFF5}" type="presParOf" srcId="{021E6642-12B4-4C33-B0B5-024CAD49370B}" destId="{DD45E0B4-4B06-4C58-A58C-7308BAD1E997}" srcOrd="2" destOrd="0" presId="urn:microsoft.com/office/officeart/2008/layout/LinedList"/>
    <dgm:cxn modelId="{52ED619E-F946-4113-8544-DB01D27E4901}" type="presParOf" srcId="{DCE09AA7-464A-43E6-9188-4E65DCCCE194}" destId="{5ED29FAB-9FF0-4095-B76A-EFEA7684FCC6}" srcOrd="2" destOrd="0" presId="urn:microsoft.com/office/officeart/2008/layout/LinedList"/>
    <dgm:cxn modelId="{4EEA2727-929F-415A-B8B9-20DF8FD56641}" type="presParOf" srcId="{DCE09AA7-464A-43E6-9188-4E65DCCCE194}" destId="{5BA4D55D-23A7-47DE-826F-28C6C06BEE99}" srcOrd="3" destOrd="0" presId="urn:microsoft.com/office/officeart/2008/layout/LinedList"/>
    <dgm:cxn modelId="{6B43F14C-99C4-40D2-AC55-8754537A4618}" type="presParOf" srcId="{DCE09AA7-464A-43E6-9188-4E65DCCCE194}" destId="{43D2C57A-EF2B-4733-BCD1-2103217076B0}" srcOrd="4" destOrd="0" presId="urn:microsoft.com/office/officeart/2008/layout/LinedList"/>
    <dgm:cxn modelId="{67362F2F-0097-4075-913F-DCFF0611AC87}" type="presParOf" srcId="{43D2C57A-EF2B-4733-BCD1-2103217076B0}" destId="{015E20C2-439B-4426-98DF-DD2A89072909}" srcOrd="0" destOrd="0" presId="urn:microsoft.com/office/officeart/2008/layout/LinedList"/>
    <dgm:cxn modelId="{C6850BEE-A0F3-4EC1-9CC9-560B248B4ED6}" type="presParOf" srcId="{43D2C57A-EF2B-4733-BCD1-2103217076B0}" destId="{9F24978F-C029-4101-A0DF-43EEB5191F2A}" srcOrd="1" destOrd="0" presId="urn:microsoft.com/office/officeart/2008/layout/LinedList"/>
    <dgm:cxn modelId="{09757A19-4B5A-45FC-A7B9-30F86DF33C35}" type="presParOf" srcId="{43D2C57A-EF2B-4733-BCD1-2103217076B0}" destId="{DE542DA4-7616-474E-970A-C69AD1C6C962}" srcOrd="2" destOrd="0" presId="urn:microsoft.com/office/officeart/2008/layout/LinedList"/>
    <dgm:cxn modelId="{64BD62CA-822B-4150-8EE5-6E8FB0ECC9C0}" type="presParOf" srcId="{DCE09AA7-464A-43E6-9188-4E65DCCCE194}" destId="{E9A48687-FEA0-4CE2-97A4-19089FBB56F8}" srcOrd="5" destOrd="0" presId="urn:microsoft.com/office/officeart/2008/layout/LinedList"/>
    <dgm:cxn modelId="{3227E917-B577-4CAC-AE1D-4057D5E2B1A8}" type="presParOf" srcId="{DCE09AA7-464A-43E6-9188-4E65DCCCE194}" destId="{592A809B-3A6C-451F-A0CC-3E5A181DF2D9}" srcOrd="6" destOrd="0" presId="urn:microsoft.com/office/officeart/2008/layout/LinedList"/>
    <dgm:cxn modelId="{F8EDFEFC-6BEE-4E43-9E5E-1002D392D7BB}" type="presParOf" srcId="{DCE09AA7-464A-43E6-9188-4E65DCCCE194}" destId="{2D661598-72AD-4178-A559-CE44F4B7F2B2}" srcOrd="7" destOrd="0" presId="urn:microsoft.com/office/officeart/2008/layout/LinedList"/>
    <dgm:cxn modelId="{5EAC2AB9-9E75-4A3A-A03F-C01FBB7BC4F6}" type="presParOf" srcId="{2D661598-72AD-4178-A559-CE44F4B7F2B2}" destId="{DC81D835-606D-4400-A39B-E33E152D5526}" srcOrd="0" destOrd="0" presId="urn:microsoft.com/office/officeart/2008/layout/LinedList"/>
    <dgm:cxn modelId="{446945D5-81D2-41A3-A1B0-CD7F8B370454}" type="presParOf" srcId="{2D661598-72AD-4178-A559-CE44F4B7F2B2}" destId="{753E1718-5754-4AE9-BC08-42F51A460DEB}" srcOrd="1" destOrd="0" presId="urn:microsoft.com/office/officeart/2008/layout/LinedList"/>
    <dgm:cxn modelId="{35304F24-47A0-40B9-8C9A-7EAB35946D2C}" type="presParOf" srcId="{2D661598-72AD-4178-A559-CE44F4B7F2B2}" destId="{8B73543B-D3F3-4757-AD92-FC4D8D957AB2}" srcOrd="2" destOrd="0" presId="urn:microsoft.com/office/officeart/2008/layout/LinedList"/>
    <dgm:cxn modelId="{78358ADD-5104-45E7-9F62-043FAEAE2657}" type="presParOf" srcId="{DCE09AA7-464A-43E6-9188-4E65DCCCE194}" destId="{3303541B-D238-420B-B00A-B20D52DE1069}" srcOrd="8" destOrd="0" presId="urn:microsoft.com/office/officeart/2008/layout/LinedList"/>
    <dgm:cxn modelId="{7430A518-06CA-4D55-98E4-4CE80DDC1D23}" type="presParOf" srcId="{DCE09AA7-464A-43E6-9188-4E65DCCCE194}" destId="{DC079D06-C844-48A2-9938-584B4595847F}" srcOrd="9" destOrd="0" presId="urn:microsoft.com/office/officeart/2008/layout/LinedList"/>
    <dgm:cxn modelId="{0CC1F217-B63A-4FD3-9863-1B56C38A47CF}" type="presParOf" srcId="{DCE09AA7-464A-43E6-9188-4E65DCCCE194}" destId="{E230DBA6-60C9-46D3-88BE-58C7C21DD0E1}" srcOrd="10" destOrd="0" presId="urn:microsoft.com/office/officeart/2008/layout/LinedList"/>
    <dgm:cxn modelId="{6CB4A8AB-5C96-48CD-9D24-038F0FE3EA2B}" type="presParOf" srcId="{E230DBA6-60C9-46D3-88BE-58C7C21DD0E1}" destId="{A49A0AC7-2D24-4D6D-97BF-B31AB6B58F38}" srcOrd="0" destOrd="0" presId="urn:microsoft.com/office/officeart/2008/layout/LinedList"/>
    <dgm:cxn modelId="{609D4722-2ED3-4E2B-8E43-75488D86DACF}" type="presParOf" srcId="{E230DBA6-60C9-46D3-88BE-58C7C21DD0E1}" destId="{3A6C92A5-6BAA-4B02-86DD-26E78EEFEFED}" srcOrd="1" destOrd="0" presId="urn:microsoft.com/office/officeart/2008/layout/LinedList"/>
    <dgm:cxn modelId="{A3528A37-6C0A-43D5-809B-638021786BDB}" type="presParOf" srcId="{E230DBA6-60C9-46D3-88BE-58C7C21DD0E1}" destId="{ECE24EC7-701D-4CDE-8071-F9409306AADE}" srcOrd="2" destOrd="0" presId="urn:microsoft.com/office/officeart/2008/layout/LinedList"/>
    <dgm:cxn modelId="{05762DA2-9103-4358-9924-0E1876EA2EE2}" type="presParOf" srcId="{DCE09AA7-464A-43E6-9188-4E65DCCCE194}" destId="{CED2F287-37D5-4EA1-AF7C-D7AE7712DE5E}" srcOrd="11" destOrd="0" presId="urn:microsoft.com/office/officeart/2008/layout/LinedList"/>
    <dgm:cxn modelId="{67CBB630-4C56-4B0B-A803-5A5A199F9912}" type="presParOf" srcId="{DCE09AA7-464A-43E6-9188-4E65DCCCE194}" destId="{4ABCE078-5BC4-4D7A-9195-9D5456D9AFE0}"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17AB5D-8215-4F33-9958-8A4CB3CBC682}"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5F871A8E-99B2-4EFC-98ED-D8F5C984B12B}">
      <dgm:prSet/>
      <dgm:spPr/>
      <dgm:t>
        <a:bodyPr/>
        <a:lstStyle/>
        <a:p>
          <a:r>
            <a:rPr lang="en-US"/>
            <a:t>Creating good course learning outcomes/</a:t>
          </a:r>
        </a:p>
      </dgm:t>
    </dgm:pt>
    <dgm:pt modelId="{EF2891FF-436B-4E2E-9913-7925D707C45A}" type="parTrans" cxnId="{FC168F21-6167-4E37-BA2E-07C257D40E49}">
      <dgm:prSet/>
      <dgm:spPr/>
      <dgm:t>
        <a:bodyPr/>
        <a:lstStyle/>
        <a:p>
          <a:endParaRPr lang="en-US"/>
        </a:p>
      </dgm:t>
    </dgm:pt>
    <dgm:pt modelId="{C93E2024-92AC-4B33-883F-BDE5011BCE5E}" type="sibTrans" cxnId="{FC168F21-6167-4E37-BA2E-07C257D40E49}">
      <dgm:prSet/>
      <dgm:spPr/>
      <dgm:t>
        <a:bodyPr/>
        <a:lstStyle/>
        <a:p>
          <a:endParaRPr lang="en-US"/>
        </a:p>
      </dgm:t>
    </dgm:pt>
    <dgm:pt modelId="{EB49562B-7618-4BB8-8B99-A1F0523C1CA4}">
      <dgm:prSet/>
      <dgm:spPr/>
      <dgm:t>
        <a:bodyPr/>
        <a:lstStyle/>
        <a:p>
          <a:r>
            <a:rPr lang="en-US"/>
            <a:t>module learning outcomes</a:t>
          </a:r>
        </a:p>
      </dgm:t>
    </dgm:pt>
    <dgm:pt modelId="{377FDD12-095D-4B81-96BE-F73462502A9F}" type="parTrans" cxnId="{B6C33576-834B-4A47-9DD2-C13AFA8F3AEC}">
      <dgm:prSet/>
      <dgm:spPr/>
      <dgm:t>
        <a:bodyPr/>
        <a:lstStyle/>
        <a:p>
          <a:endParaRPr lang="en-US"/>
        </a:p>
      </dgm:t>
    </dgm:pt>
    <dgm:pt modelId="{3F97EA7C-39A7-40CC-9166-714D8C46C54D}" type="sibTrans" cxnId="{B6C33576-834B-4A47-9DD2-C13AFA8F3AEC}">
      <dgm:prSet/>
      <dgm:spPr/>
      <dgm:t>
        <a:bodyPr/>
        <a:lstStyle/>
        <a:p>
          <a:endParaRPr lang="en-US"/>
        </a:p>
      </dgm:t>
    </dgm:pt>
    <dgm:pt modelId="{9229C997-3381-4FF9-AAD5-8C5B52C96FAD}" type="pres">
      <dgm:prSet presAssocID="{C917AB5D-8215-4F33-9958-8A4CB3CBC682}" presName="diagram" presStyleCnt="0">
        <dgm:presLayoutVars>
          <dgm:dir/>
          <dgm:resizeHandles val="exact"/>
        </dgm:presLayoutVars>
      </dgm:prSet>
      <dgm:spPr/>
    </dgm:pt>
    <dgm:pt modelId="{50961CB9-25FA-4C5A-A574-FF52C2AD5EB3}" type="pres">
      <dgm:prSet presAssocID="{5F871A8E-99B2-4EFC-98ED-D8F5C984B12B}" presName="node" presStyleLbl="node1" presStyleIdx="0" presStyleCnt="2">
        <dgm:presLayoutVars>
          <dgm:bulletEnabled val="1"/>
        </dgm:presLayoutVars>
      </dgm:prSet>
      <dgm:spPr/>
    </dgm:pt>
    <dgm:pt modelId="{837017F6-D5B4-4073-B01E-25ADC283DB76}" type="pres">
      <dgm:prSet presAssocID="{C93E2024-92AC-4B33-883F-BDE5011BCE5E}" presName="sibTrans" presStyleCnt="0"/>
      <dgm:spPr/>
    </dgm:pt>
    <dgm:pt modelId="{4A884861-96F7-4C5D-AAFE-1707126550EC}" type="pres">
      <dgm:prSet presAssocID="{EB49562B-7618-4BB8-8B99-A1F0523C1CA4}" presName="node" presStyleLbl="node1" presStyleIdx="1" presStyleCnt="2">
        <dgm:presLayoutVars>
          <dgm:bulletEnabled val="1"/>
        </dgm:presLayoutVars>
      </dgm:prSet>
      <dgm:spPr/>
    </dgm:pt>
  </dgm:ptLst>
  <dgm:cxnLst>
    <dgm:cxn modelId="{1A27531B-68AF-4A26-AA03-7E9C8670D6AC}" type="presOf" srcId="{EB49562B-7618-4BB8-8B99-A1F0523C1CA4}" destId="{4A884861-96F7-4C5D-AAFE-1707126550EC}" srcOrd="0" destOrd="0" presId="urn:microsoft.com/office/officeart/2005/8/layout/default"/>
    <dgm:cxn modelId="{FC168F21-6167-4E37-BA2E-07C257D40E49}" srcId="{C917AB5D-8215-4F33-9958-8A4CB3CBC682}" destId="{5F871A8E-99B2-4EFC-98ED-D8F5C984B12B}" srcOrd="0" destOrd="0" parTransId="{EF2891FF-436B-4E2E-9913-7925D707C45A}" sibTransId="{C93E2024-92AC-4B33-883F-BDE5011BCE5E}"/>
    <dgm:cxn modelId="{206A5F4C-C74A-473A-A512-DC4C702BDC40}" type="presOf" srcId="{C917AB5D-8215-4F33-9958-8A4CB3CBC682}" destId="{9229C997-3381-4FF9-AAD5-8C5B52C96FAD}" srcOrd="0" destOrd="0" presId="urn:microsoft.com/office/officeart/2005/8/layout/default"/>
    <dgm:cxn modelId="{B6C33576-834B-4A47-9DD2-C13AFA8F3AEC}" srcId="{C917AB5D-8215-4F33-9958-8A4CB3CBC682}" destId="{EB49562B-7618-4BB8-8B99-A1F0523C1CA4}" srcOrd="1" destOrd="0" parTransId="{377FDD12-095D-4B81-96BE-F73462502A9F}" sibTransId="{3F97EA7C-39A7-40CC-9166-714D8C46C54D}"/>
    <dgm:cxn modelId="{71C9D892-E7C6-4CEA-82F6-E6FDDC9B2744}" type="presOf" srcId="{5F871A8E-99B2-4EFC-98ED-D8F5C984B12B}" destId="{50961CB9-25FA-4C5A-A574-FF52C2AD5EB3}" srcOrd="0" destOrd="0" presId="urn:microsoft.com/office/officeart/2005/8/layout/default"/>
    <dgm:cxn modelId="{ACC390AE-E758-4CF0-97C8-3783AFD4BABE}" type="presParOf" srcId="{9229C997-3381-4FF9-AAD5-8C5B52C96FAD}" destId="{50961CB9-25FA-4C5A-A574-FF52C2AD5EB3}" srcOrd="0" destOrd="0" presId="urn:microsoft.com/office/officeart/2005/8/layout/default"/>
    <dgm:cxn modelId="{F8EFA442-A1A6-4E83-9F2F-4BCEA96F8DCB}" type="presParOf" srcId="{9229C997-3381-4FF9-AAD5-8C5B52C96FAD}" destId="{837017F6-D5B4-4073-B01E-25ADC283DB76}" srcOrd="1" destOrd="0" presId="urn:microsoft.com/office/officeart/2005/8/layout/default"/>
    <dgm:cxn modelId="{31D1798D-6BA9-45E0-8B4D-A6EE53117506}" type="presParOf" srcId="{9229C997-3381-4FF9-AAD5-8C5B52C96FAD}" destId="{4A884861-96F7-4C5D-AAFE-1707126550EC}"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839E96-CDBF-426C-BC43-D2A636E7E5A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E05936D-FAA1-43C6-A3D2-87B2C873E45D}">
      <dgm:prSet/>
      <dgm:spPr/>
      <dgm:t>
        <a:bodyPr/>
        <a:lstStyle/>
        <a:p>
          <a:r>
            <a:rPr lang="en-US"/>
            <a:t>This is one of the more difficult parts in using the rubrics (Gregory, 2018). </a:t>
          </a:r>
        </a:p>
      </dgm:t>
    </dgm:pt>
    <dgm:pt modelId="{0C43A64C-4FC9-469A-B6AB-71151A1513B7}" type="parTrans" cxnId="{B4020198-425D-47B8-BBB9-1D17766A3555}">
      <dgm:prSet/>
      <dgm:spPr/>
      <dgm:t>
        <a:bodyPr/>
        <a:lstStyle/>
        <a:p>
          <a:endParaRPr lang="en-US"/>
        </a:p>
      </dgm:t>
    </dgm:pt>
    <dgm:pt modelId="{C7DAFAEF-F343-4A9B-8935-D9B8EEADBFB9}" type="sibTrans" cxnId="{B4020198-425D-47B8-BBB9-1D17766A3555}">
      <dgm:prSet/>
      <dgm:spPr/>
      <dgm:t>
        <a:bodyPr/>
        <a:lstStyle/>
        <a:p>
          <a:endParaRPr lang="en-US"/>
        </a:p>
      </dgm:t>
    </dgm:pt>
    <dgm:pt modelId="{990CD5E0-6EED-4960-ACCB-22EBA9AE1A26}">
      <dgm:prSet/>
      <dgm:spPr/>
      <dgm:t>
        <a:bodyPr/>
        <a:lstStyle/>
        <a:p>
          <a:r>
            <a:rPr lang="en-US" dirty="0"/>
            <a:t>It can be a challenging and time-consuming process (van </a:t>
          </a:r>
          <a:r>
            <a:rPr lang="en-US" dirty="0" err="1"/>
            <a:t>Rooij</a:t>
          </a:r>
          <a:r>
            <a:rPr lang="en-US" dirty="0"/>
            <a:t> &amp; Zirkle, 2016). </a:t>
          </a:r>
        </a:p>
      </dgm:t>
    </dgm:pt>
    <dgm:pt modelId="{EF9409B6-CC97-4D21-8257-7758883A03A8}" type="parTrans" cxnId="{6C09F0BC-D84E-48E1-AC48-BF03221ACBC6}">
      <dgm:prSet/>
      <dgm:spPr/>
      <dgm:t>
        <a:bodyPr/>
        <a:lstStyle/>
        <a:p>
          <a:endParaRPr lang="en-US"/>
        </a:p>
      </dgm:t>
    </dgm:pt>
    <dgm:pt modelId="{AB183BC8-92D2-48DC-93D0-2DA4B2797B66}" type="sibTrans" cxnId="{6C09F0BC-D84E-48E1-AC48-BF03221ACBC6}">
      <dgm:prSet/>
      <dgm:spPr/>
      <dgm:t>
        <a:bodyPr/>
        <a:lstStyle/>
        <a:p>
          <a:endParaRPr lang="en-US"/>
        </a:p>
      </dgm:t>
    </dgm:pt>
    <dgm:pt modelId="{67617A5A-4F09-4BFD-9E3C-39AAF6C9032B}">
      <dgm:prSet/>
      <dgm:spPr/>
      <dgm:t>
        <a:bodyPr/>
        <a:lstStyle/>
        <a:p>
          <a:r>
            <a:rPr lang="en-US"/>
            <a:t>Teaching faculty to create accessible online courses is a best practice</a:t>
          </a:r>
        </a:p>
      </dgm:t>
    </dgm:pt>
    <dgm:pt modelId="{C16236E8-F0CB-4A97-937C-B85A10C97223}" type="parTrans" cxnId="{2C2766D5-B50D-4BA8-9C5C-4366375150B1}">
      <dgm:prSet/>
      <dgm:spPr/>
      <dgm:t>
        <a:bodyPr/>
        <a:lstStyle/>
        <a:p>
          <a:endParaRPr lang="en-US"/>
        </a:p>
      </dgm:t>
    </dgm:pt>
    <dgm:pt modelId="{E333F7CD-01D6-4530-9EA2-B6E4478012C0}" type="sibTrans" cxnId="{2C2766D5-B50D-4BA8-9C5C-4366375150B1}">
      <dgm:prSet/>
      <dgm:spPr/>
      <dgm:t>
        <a:bodyPr/>
        <a:lstStyle/>
        <a:p>
          <a:endParaRPr lang="en-US"/>
        </a:p>
      </dgm:t>
    </dgm:pt>
    <dgm:pt modelId="{6652F6E4-2974-43BA-9CDE-694FAF73BF3F}" type="pres">
      <dgm:prSet presAssocID="{61839E96-CDBF-426C-BC43-D2A636E7E5A5}" presName="root" presStyleCnt="0">
        <dgm:presLayoutVars>
          <dgm:dir/>
          <dgm:resizeHandles val="exact"/>
        </dgm:presLayoutVars>
      </dgm:prSet>
      <dgm:spPr/>
    </dgm:pt>
    <dgm:pt modelId="{A1F5D083-B713-4936-8CA8-139D71D9FA5F}" type="pres">
      <dgm:prSet presAssocID="{6E05936D-FAA1-43C6-A3D2-87B2C873E45D}" presName="compNode" presStyleCnt="0"/>
      <dgm:spPr/>
    </dgm:pt>
    <dgm:pt modelId="{B92B5C55-51FC-45D6-8780-18D78EAC3109}" type="pres">
      <dgm:prSet presAssocID="{6E05936D-FAA1-43C6-A3D2-87B2C873E45D}" presName="bgRect" presStyleLbl="bgShp" presStyleIdx="0" presStyleCnt="3"/>
      <dgm:spPr/>
    </dgm:pt>
    <dgm:pt modelId="{81FD96D2-6EB0-4C7D-846E-DCE203AC9397}" type="pres">
      <dgm:prSet presAssocID="{6E05936D-FAA1-43C6-A3D2-87B2C873E45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sconnected"/>
        </a:ext>
      </dgm:extLst>
    </dgm:pt>
    <dgm:pt modelId="{7C1DF045-C66F-4A99-B694-EA527FAD2968}" type="pres">
      <dgm:prSet presAssocID="{6E05936D-FAA1-43C6-A3D2-87B2C873E45D}" presName="spaceRect" presStyleCnt="0"/>
      <dgm:spPr/>
    </dgm:pt>
    <dgm:pt modelId="{251E54B8-2018-4E8E-8054-F134735B0121}" type="pres">
      <dgm:prSet presAssocID="{6E05936D-FAA1-43C6-A3D2-87B2C873E45D}" presName="parTx" presStyleLbl="revTx" presStyleIdx="0" presStyleCnt="3">
        <dgm:presLayoutVars>
          <dgm:chMax val="0"/>
          <dgm:chPref val="0"/>
        </dgm:presLayoutVars>
      </dgm:prSet>
      <dgm:spPr/>
    </dgm:pt>
    <dgm:pt modelId="{2585D26C-D7D4-46B5-87CE-C2326DAA3348}" type="pres">
      <dgm:prSet presAssocID="{C7DAFAEF-F343-4A9B-8935-D9B8EEADBFB9}" presName="sibTrans" presStyleCnt="0"/>
      <dgm:spPr/>
    </dgm:pt>
    <dgm:pt modelId="{352C8236-4D6D-4E2F-809C-8F68B8BFB405}" type="pres">
      <dgm:prSet presAssocID="{990CD5E0-6EED-4960-ACCB-22EBA9AE1A26}" presName="compNode" presStyleCnt="0"/>
      <dgm:spPr/>
    </dgm:pt>
    <dgm:pt modelId="{B150CFCE-0599-419F-B278-FE593BED4809}" type="pres">
      <dgm:prSet presAssocID="{990CD5E0-6EED-4960-ACCB-22EBA9AE1A26}" presName="bgRect" presStyleLbl="bgShp" presStyleIdx="1" presStyleCnt="3"/>
      <dgm:spPr/>
    </dgm:pt>
    <dgm:pt modelId="{01BDF2FC-232E-4C04-A4AA-E78C5748CAAE}" type="pres">
      <dgm:prSet presAssocID="{990CD5E0-6EED-4960-ACCB-22EBA9AE1A2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87A4700C-87B4-463A-9271-E2893588C046}" type="pres">
      <dgm:prSet presAssocID="{990CD5E0-6EED-4960-ACCB-22EBA9AE1A26}" presName="spaceRect" presStyleCnt="0"/>
      <dgm:spPr/>
    </dgm:pt>
    <dgm:pt modelId="{C2271120-738B-4F28-BC16-9DD16787B02B}" type="pres">
      <dgm:prSet presAssocID="{990CD5E0-6EED-4960-ACCB-22EBA9AE1A26}" presName="parTx" presStyleLbl="revTx" presStyleIdx="1" presStyleCnt="3">
        <dgm:presLayoutVars>
          <dgm:chMax val="0"/>
          <dgm:chPref val="0"/>
        </dgm:presLayoutVars>
      </dgm:prSet>
      <dgm:spPr/>
    </dgm:pt>
    <dgm:pt modelId="{5633426F-C99D-4D6B-A99F-683610128115}" type="pres">
      <dgm:prSet presAssocID="{AB183BC8-92D2-48DC-93D0-2DA4B2797B66}" presName="sibTrans" presStyleCnt="0"/>
      <dgm:spPr/>
    </dgm:pt>
    <dgm:pt modelId="{781F24CD-7E0C-4BE5-9B26-DB37A53A07B1}" type="pres">
      <dgm:prSet presAssocID="{67617A5A-4F09-4BFD-9E3C-39AAF6C9032B}" presName="compNode" presStyleCnt="0"/>
      <dgm:spPr/>
    </dgm:pt>
    <dgm:pt modelId="{10B4507C-F9AF-4B86-90D1-013BEBDCA9D3}" type="pres">
      <dgm:prSet presAssocID="{67617A5A-4F09-4BFD-9E3C-39AAF6C9032B}" presName="bgRect" presStyleLbl="bgShp" presStyleIdx="2" presStyleCnt="3"/>
      <dgm:spPr/>
    </dgm:pt>
    <dgm:pt modelId="{2BF2D7CD-55E6-451C-A466-D4D3856E3F43}" type="pres">
      <dgm:prSet presAssocID="{67617A5A-4F09-4BFD-9E3C-39AAF6C9032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A998DE70-0788-4294-8DFD-F0EC5ACE4769}" type="pres">
      <dgm:prSet presAssocID="{67617A5A-4F09-4BFD-9E3C-39AAF6C9032B}" presName="spaceRect" presStyleCnt="0"/>
      <dgm:spPr/>
    </dgm:pt>
    <dgm:pt modelId="{DDE14E47-BC22-4B22-A835-707A06F72514}" type="pres">
      <dgm:prSet presAssocID="{67617A5A-4F09-4BFD-9E3C-39AAF6C9032B}" presName="parTx" presStyleLbl="revTx" presStyleIdx="2" presStyleCnt="3">
        <dgm:presLayoutVars>
          <dgm:chMax val="0"/>
          <dgm:chPref val="0"/>
        </dgm:presLayoutVars>
      </dgm:prSet>
      <dgm:spPr/>
    </dgm:pt>
  </dgm:ptLst>
  <dgm:cxnLst>
    <dgm:cxn modelId="{5EBBEA54-1485-4274-848F-D1A3DBA90246}" type="presOf" srcId="{61839E96-CDBF-426C-BC43-D2A636E7E5A5}" destId="{6652F6E4-2974-43BA-9CDE-694FAF73BF3F}" srcOrd="0" destOrd="0" presId="urn:microsoft.com/office/officeart/2018/2/layout/IconVerticalSolidList"/>
    <dgm:cxn modelId="{B4020198-425D-47B8-BBB9-1D17766A3555}" srcId="{61839E96-CDBF-426C-BC43-D2A636E7E5A5}" destId="{6E05936D-FAA1-43C6-A3D2-87B2C873E45D}" srcOrd="0" destOrd="0" parTransId="{0C43A64C-4FC9-469A-B6AB-71151A1513B7}" sibTransId="{C7DAFAEF-F343-4A9B-8935-D9B8EEADBFB9}"/>
    <dgm:cxn modelId="{7489B8A1-8405-4B2C-A3AD-86165B2D4809}" type="presOf" srcId="{6E05936D-FAA1-43C6-A3D2-87B2C873E45D}" destId="{251E54B8-2018-4E8E-8054-F134735B0121}" srcOrd="0" destOrd="0" presId="urn:microsoft.com/office/officeart/2018/2/layout/IconVerticalSolidList"/>
    <dgm:cxn modelId="{6C09F0BC-D84E-48E1-AC48-BF03221ACBC6}" srcId="{61839E96-CDBF-426C-BC43-D2A636E7E5A5}" destId="{990CD5E0-6EED-4960-ACCB-22EBA9AE1A26}" srcOrd="1" destOrd="0" parTransId="{EF9409B6-CC97-4D21-8257-7758883A03A8}" sibTransId="{AB183BC8-92D2-48DC-93D0-2DA4B2797B66}"/>
    <dgm:cxn modelId="{68F96CCE-1199-4E64-96A1-0A057148C7C2}" type="presOf" srcId="{67617A5A-4F09-4BFD-9E3C-39AAF6C9032B}" destId="{DDE14E47-BC22-4B22-A835-707A06F72514}" srcOrd="0" destOrd="0" presId="urn:microsoft.com/office/officeart/2018/2/layout/IconVerticalSolidList"/>
    <dgm:cxn modelId="{2C2766D5-B50D-4BA8-9C5C-4366375150B1}" srcId="{61839E96-CDBF-426C-BC43-D2A636E7E5A5}" destId="{67617A5A-4F09-4BFD-9E3C-39AAF6C9032B}" srcOrd="2" destOrd="0" parTransId="{C16236E8-F0CB-4A97-937C-B85A10C97223}" sibTransId="{E333F7CD-01D6-4530-9EA2-B6E4478012C0}"/>
    <dgm:cxn modelId="{5C7D34F1-3703-4B66-A44E-F63D800D2D0E}" type="presOf" srcId="{990CD5E0-6EED-4960-ACCB-22EBA9AE1A26}" destId="{C2271120-738B-4F28-BC16-9DD16787B02B}" srcOrd="0" destOrd="0" presId="urn:microsoft.com/office/officeart/2018/2/layout/IconVerticalSolidList"/>
    <dgm:cxn modelId="{C061AF57-398A-458F-89C9-9A88FF720753}" type="presParOf" srcId="{6652F6E4-2974-43BA-9CDE-694FAF73BF3F}" destId="{A1F5D083-B713-4936-8CA8-139D71D9FA5F}" srcOrd="0" destOrd="0" presId="urn:microsoft.com/office/officeart/2018/2/layout/IconVerticalSolidList"/>
    <dgm:cxn modelId="{F7CCEE69-EEF3-42B6-B80F-C32FEE202423}" type="presParOf" srcId="{A1F5D083-B713-4936-8CA8-139D71D9FA5F}" destId="{B92B5C55-51FC-45D6-8780-18D78EAC3109}" srcOrd="0" destOrd="0" presId="urn:microsoft.com/office/officeart/2018/2/layout/IconVerticalSolidList"/>
    <dgm:cxn modelId="{C280D1F4-46EE-41EA-857F-4A62789E5469}" type="presParOf" srcId="{A1F5D083-B713-4936-8CA8-139D71D9FA5F}" destId="{81FD96D2-6EB0-4C7D-846E-DCE203AC9397}" srcOrd="1" destOrd="0" presId="urn:microsoft.com/office/officeart/2018/2/layout/IconVerticalSolidList"/>
    <dgm:cxn modelId="{A9AA1326-96F9-4532-BE41-D48E39359F94}" type="presParOf" srcId="{A1F5D083-B713-4936-8CA8-139D71D9FA5F}" destId="{7C1DF045-C66F-4A99-B694-EA527FAD2968}" srcOrd="2" destOrd="0" presId="urn:microsoft.com/office/officeart/2018/2/layout/IconVerticalSolidList"/>
    <dgm:cxn modelId="{4D68F667-2868-46F1-B261-54ADFA94E599}" type="presParOf" srcId="{A1F5D083-B713-4936-8CA8-139D71D9FA5F}" destId="{251E54B8-2018-4E8E-8054-F134735B0121}" srcOrd="3" destOrd="0" presId="urn:microsoft.com/office/officeart/2018/2/layout/IconVerticalSolidList"/>
    <dgm:cxn modelId="{F2F565DC-A8E7-4DA3-A43C-18C51F5B7CD5}" type="presParOf" srcId="{6652F6E4-2974-43BA-9CDE-694FAF73BF3F}" destId="{2585D26C-D7D4-46B5-87CE-C2326DAA3348}" srcOrd="1" destOrd="0" presId="urn:microsoft.com/office/officeart/2018/2/layout/IconVerticalSolidList"/>
    <dgm:cxn modelId="{058206CF-1141-42F4-92D9-7CFAA7794411}" type="presParOf" srcId="{6652F6E4-2974-43BA-9CDE-694FAF73BF3F}" destId="{352C8236-4D6D-4E2F-809C-8F68B8BFB405}" srcOrd="2" destOrd="0" presId="urn:microsoft.com/office/officeart/2018/2/layout/IconVerticalSolidList"/>
    <dgm:cxn modelId="{290AF8BF-FEFD-42DF-95D3-25446537E6BB}" type="presParOf" srcId="{352C8236-4D6D-4E2F-809C-8F68B8BFB405}" destId="{B150CFCE-0599-419F-B278-FE593BED4809}" srcOrd="0" destOrd="0" presId="urn:microsoft.com/office/officeart/2018/2/layout/IconVerticalSolidList"/>
    <dgm:cxn modelId="{A2310CD8-F1AF-4FCF-9E8F-B1ABEC9704A7}" type="presParOf" srcId="{352C8236-4D6D-4E2F-809C-8F68B8BFB405}" destId="{01BDF2FC-232E-4C04-A4AA-E78C5748CAAE}" srcOrd="1" destOrd="0" presId="urn:microsoft.com/office/officeart/2018/2/layout/IconVerticalSolidList"/>
    <dgm:cxn modelId="{BE123AF5-F421-4C3B-A885-FD30449EB2E8}" type="presParOf" srcId="{352C8236-4D6D-4E2F-809C-8F68B8BFB405}" destId="{87A4700C-87B4-463A-9271-E2893588C046}" srcOrd="2" destOrd="0" presId="urn:microsoft.com/office/officeart/2018/2/layout/IconVerticalSolidList"/>
    <dgm:cxn modelId="{CA2D4566-E9DE-465D-A267-11F8C2E9912A}" type="presParOf" srcId="{352C8236-4D6D-4E2F-809C-8F68B8BFB405}" destId="{C2271120-738B-4F28-BC16-9DD16787B02B}" srcOrd="3" destOrd="0" presId="urn:microsoft.com/office/officeart/2018/2/layout/IconVerticalSolidList"/>
    <dgm:cxn modelId="{BF548BF1-14D4-4FFD-9738-00E51C4C46D0}" type="presParOf" srcId="{6652F6E4-2974-43BA-9CDE-694FAF73BF3F}" destId="{5633426F-C99D-4D6B-A99F-683610128115}" srcOrd="3" destOrd="0" presId="urn:microsoft.com/office/officeart/2018/2/layout/IconVerticalSolidList"/>
    <dgm:cxn modelId="{268680B2-6DC7-486B-8607-449335994643}" type="presParOf" srcId="{6652F6E4-2974-43BA-9CDE-694FAF73BF3F}" destId="{781F24CD-7E0C-4BE5-9B26-DB37A53A07B1}" srcOrd="4" destOrd="0" presId="urn:microsoft.com/office/officeart/2018/2/layout/IconVerticalSolidList"/>
    <dgm:cxn modelId="{49951276-8CFD-44CE-87B1-C0BCCFB28455}" type="presParOf" srcId="{781F24CD-7E0C-4BE5-9B26-DB37A53A07B1}" destId="{10B4507C-F9AF-4B86-90D1-013BEBDCA9D3}" srcOrd="0" destOrd="0" presId="urn:microsoft.com/office/officeart/2018/2/layout/IconVerticalSolidList"/>
    <dgm:cxn modelId="{B356F301-ABFC-4AEF-8E4D-4D5CD98A68A8}" type="presParOf" srcId="{781F24CD-7E0C-4BE5-9B26-DB37A53A07B1}" destId="{2BF2D7CD-55E6-451C-A466-D4D3856E3F43}" srcOrd="1" destOrd="0" presId="urn:microsoft.com/office/officeart/2018/2/layout/IconVerticalSolidList"/>
    <dgm:cxn modelId="{C9B45DCE-3C61-4D22-8F0A-F372E5BF7AA0}" type="presParOf" srcId="{781F24CD-7E0C-4BE5-9B26-DB37A53A07B1}" destId="{A998DE70-0788-4294-8DFD-F0EC5ACE4769}" srcOrd="2" destOrd="0" presId="urn:microsoft.com/office/officeart/2018/2/layout/IconVerticalSolidList"/>
    <dgm:cxn modelId="{60FE9198-2CB9-498B-A5E4-C3FF356811B4}" type="presParOf" srcId="{781F24CD-7E0C-4BE5-9B26-DB37A53A07B1}" destId="{DDE14E47-BC22-4B22-A835-707A06F7251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615561-859B-49BA-9EE3-15B8BC385BF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5E3B1A6-43F5-486D-8844-EB530F70BD58}">
      <dgm:prSet/>
      <dgm:spPr/>
      <dgm:t>
        <a:bodyPr/>
        <a:lstStyle/>
        <a:p>
          <a:r>
            <a:rPr lang="en-US" dirty="0"/>
            <a:t>Opportunity for course review (the first step)</a:t>
          </a:r>
        </a:p>
      </dgm:t>
    </dgm:pt>
    <dgm:pt modelId="{B954A48F-66CA-4551-913C-287B5B55DC22}" type="parTrans" cxnId="{2332A252-9C0F-453F-9D2B-8D8DA8DEED30}">
      <dgm:prSet/>
      <dgm:spPr/>
      <dgm:t>
        <a:bodyPr/>
        <a:lstStyle/>
        <a:p>
          <a:endParaRPr lang="en-US"/>
        </a:p>
      </dgm:t>
    </dgm:pt>
    <dgm:pt modelId="{100F38E9-6B3D-467B-9E1F-F59530FD8789}" type="sibTrans" cxnId="{2332A252-9C0F-453F-9D2B-8D8DA8DEED30}">
      <dgm:prSet/>
      <dgm:spPr/>
      <dgm:t>
        <a:bodyPr/>
        <a:lstStyle/>
        <a:p>
          <a:endParaRPr lang="en-US"/>
        </a:p>
      </dgm:t>
    </dgm:pt>
    <dgm:pt modelId="{FE51A27E-BE4C-4035-BCC0-AAAD27B3F9C2}">
      <dgm:prSet/>
      <dgm:spPr/>
      <dgm:t>
        <a:bodyPr/>
        <a:lstStyle/>
        <a:p>
          <a:endParaRPr lang="en-US" dirty="0"/>
        </a:p>
      </dgm:t>
    </dgm:pt>
    <dgm:pt modelId="{8F14AA12-E203-470F-8BB7-DFDD4F5BB332}" type="parTrans" cxnId="{A34CABAB-1962-4A43-A395-0D31FE9CBD97}">
      <dgm:prSet/>
      <dgm:spPr/>
      <dgm:t>
        <a:bodyPr/>
        <a:lstStyle/>
        <a:p>
          <a:endParaRPr lang="en-US"/>
        </a:p>
      </dgm:t>
    </dgm:pt>
    <dgm:pt modelId="{6C5F8419-1603-4482-819B-A5D94084A313}" type="sibTrans" cxnId="{A34CABAB-1962-4A43-A395-0D31FE9CBD97}">
      <dgm:prSet/>
      <dgm:spPr/>
      <dgm:t>
        <a:bodyPr/>
        <a:lstStyle/>
        <a:p>
          <a:endParaRPr lang="en-US"/>
        </a:p>
      </dgm:t>
    </dgm:pt>
    <dgm:pt modelId="{4910C301-1AF0-4A53-AD98-9766FAB3C4B7}">
      <dgm:prSet/>
      <dgm:spPr/>
      <dgm:t>
        <a:bodyPr/>
        <a:lstStyle/>
        <a:p>
          <a:r>
            <a:rPr lang="en-US"/>
            <a:t>(CHECK THE MOST RECENT CHLOE REPORTS)</a:t>
          </a:r>
        </a:p>
      </dgm:t>
    </dgm:pt>
    <dgm:pt modelId="{A40E1CD2-427F-4FAA-8368-505C5E63F393}" type="parTrans" cxnId="{AFFC73C8-E942-4C09-8782-69A8C49E63C0}">
      <dgm:prSet/>
      <dgm:spPr/>
      <dgm:t>
        <a:bodyPr/>
        <a:lstStyle/>
        <a:p>
          <a:endParaRPr lang="en-US"/>
        </a:p>
      </dgm:t>
    </dgm:pt>
    <dgm:pt modelId="{9C4BAF23-84F0-4E22-BE05-64524F28C640}" type="sibTrans" cxnId="{AFFC73C8-E942-4C09-8782-69A8C49E63C0}">
      <dgm:prSet/>
      <dgm:spPr/>
      <dgm:t>
        <a:bodyPr/>
        <a:lstStyle/>
        <a:p>
          <a:endParaRPr lang="en-US"/>
        </a:p>
      </dgm:t>
    </dgm:pt>
    <dgm:pt modelId="{982BBAF3-01B5-4460-80B3-1D81C8DDAF96}" type="pres">
      <dgm:prSet presAssocID="{2B615561-859B-49BA-9EE3-15B8BC385BF3}" presName="linear" presStyleCnt="0">
        <dgm:presLayoutVars>
          <dgm:animLvl val="lvl"/>
          <dgm:resizeHandles val="exact"/>
        </dgm:presLayoutVars>
      </dgm:prSet>
      <dgm:spPr/>
    </dgm:pt>
    <dgm:pt modelId="{4C0B2FEF-C7C1-4718-8F69-5491AF0A148B}" type="pres">
      <dgm:prSet presAssocID="{65E3B1A6-43F5-486D-8844-EB530F70BD58}" presName="parentText" presStyleLbl="node1" presStyleIdx="0" presStyleCnt="3">
        <dgm:presLayoutVars>
          <dgm:chMax val="0"/>
          <dgm:bulletEnabled val="1"/>
        </dgm:presLayoutVars>
      </dgm:prSet>
      <dgm:spPr/>
    </dgm:pt>
    <dgm:pt modelId="{CA7AED77-A03D-4BE8-B5F1-D6AC8204CE80}" type="pres">
      <dgm:prSet presAssocID="{100F38E9-6B3D-467B-9E1F-F59530FD8789}" presName="spacer" presStyleCnt="0"/>
      <dgm:spPr/>
    </dgm:pt>
    <dgm:pt modelId="{8F5B6EE0-63C1-412E-98B5-7C26CE082DEF}" type="pres">
      <dgm:prSet presAssocID="{FE51A27E-BE4C-4035-BCC0-AAAD27B3F9C2}" presName="parentText" presStyleLbl="node1" presStyleIdx="1" presStyleCnt="3" custLinFactNeighborX="-1034" custLinFactNeighborY="45434">
        <dgm:presLayoutVars>
          <dgm:chMax val="0"/>
          <dgm:bulletEnabled val="1"/>
        </dgm:presLayoutVars>
      </dgm:prSet>
      <dgm:spPr/>
    </dgm:pt>
    <dgm:pt modelId="{F98E1DF9-28D4-4D27-AA7B-971C6BFD83D2}" type="pres">
      <dgm:prSet presAssocID="{6C5F8419-1603-4482-819B-A5D94084A313}" presName="spacer" presStyleCnt="0"/>
      <dgm:spPr/>
    </dgm:pt>
    <dgm:pt modelId="{797018BC-435E-4D59-AC33-6D2AB819C961}" type="pres">
      <dgm:prSet presAssocID="{4910C301-1AF0-4A53-AD98-9766FAB3C4B7}" presName="parentText" presStyleLbl="node1" presStyleIdx="2" presStyleCnt="3" custLinFactY="20709" custLinFactNeighborX="2388" custLinFactNeighborY="100000">
        <dgm:presLayoutVars>
          <dgm:chMax val="0"/>
          <dgm:bulletEnabled val="1"/>
        </dgm:presLayoutVars>
      </dgm:prSet>
      <dgm:spPr/>
    </dgm:pt>
  </dgm:ptLst>
  <dgm:cxnLst>
    <dgm:cxn modelId="{2332A252-9C0F-453F-9D2B-8D8DA8DEED30}" srcId="{2B615561-859B-49BA-9EE3-15B8BC385BF3}" destId="{65E3B1A6-43F5-486D-8844-EB530F70BD58}" srcOrd="0" destOrd="0" parTransId="{B954A48F-66CA-4551-913C-287B5B55DC22}" sibTransId="{100F38E9-6B3D-467B-9E1F-F59530FD8789}"/>
    <dgm:cxn modelId="{094ED373-A3E6-4358-8AA3-D0864BC0F287}" type="presOf" srcId="{65E3B1A6-43F5-486D-8844-EB530F70BD58}" destId="{4C0B2FEF-C7C1-4718-8F69-5491AF0A148B}" srcOrd="0" destOrd="0" presId="urn:microsoft.com/office/officeart/2005/8/layout/vList2"/>
    <dgm:cxn modelId="{283F3B8D-3093-499B-AD51-85D26211ADAF}" type="presOf" srcId="{2B615561-859B-49BA-9EE3-15B8BC385BF3}" destId="{982BBAF3-01B5-4460-80B3-1D81C8DDAF96}" srcOrd="0" destOrd="0" presId="urn:microsoft.com/office/officeart/2005/8/layout/vList2"/>
    <dgm:cxn modelId="{A34CABAB-1962-4A43-A395-0D31FE9CBD97}" srcId="{2B615561-859B-49BA-9EE3-15B8BC385BF3}" destId="{FE51A27E-BE4C-4035-BCC0-AAAD27B3F9C2}" srcOrd="1" destOrd="0" parTransId="{8F14AA12-E203-470F-8BB7-DFDD4F5BB332}" sibTransId="{6C5F8419-1603-4482-819B-A5D94084A313}"/>
    <dgm:cxn modelId="{AFFC73C8-E942-4C09-8782-69A8C49E63C0}" srcId="{2B615561-859B-49BA-9EE3-15B8BC385BF3}" destId="{4910C301-1AF0-4A53-AD98-9766FAB3C4B7}" srcOrd="2" destOrd="0" parTransId="{A40E1CD2-427F-4FAA-8368-505C5E63F393}" sibTransId="{9C4BAF23-84F0-4E22-BE05-64524F28C640}"/>
    <dgm:cxn modelId="{895CC0D5-2713-4AC2-AA34-79479EC05979}" type="presOf" srcId="{FE51A27E-BE4C-4035-BCC0-AAAD27B3F9C2}" destId="{8F5B6EE0-63C1-412E-98B5-7C26CE082DEF}" srcOrd="0" destOrd="0" presId="urn:microsoft.com/office/officeart/2005/8/layout/vList2"/>
    <dgm:cxn modelId="{BBEAB6D9-EE7E-4E35-AB35-D0E600808A1E}" type="presOf" srcId="{4910C301-1AF0-4A53-AD98-9766FAB3C4B7}" destId="{797018BC-435E-4D59-AC33-6D2AB819C961}" srcOrd="0" destOrd="0" presId="urn:microsoft.com/office/officeart/2005/8/layout/vList2"/>
    <dgm:cxn modelId="{F20C0774-F945-4F59-A353-24A22D8F7F24}" type="presParOf" srcId="{982BBAF3-01B5-4460-80B3-1D81C8DDAF96}" destId="{4C0B2FEF-C7C1-4718-8F69-5491AF0A148B}" srcOrd="0" destOrd="0" presId="urn:microsoft.com/office/officeart/2005/8/layout/vList2"/>
    <dgm:cxn modelId="{8F39D7D7-3C86-41E7-94B7-2DE4FA420F6A}" type="presParOf" srcId="{982BBAF3-01B5-4460-80B3-1D81C8DDAF96}" destId="{CA7AED77-A03D-4BE8-B5F1-D6AC8204CE80}" srcOrd="1" destOrd="0" presId="urn:microsoft.com/office/officeart/2005/8/layout/vList2"/>
    <dgm:cxn modelId="{9E93EA75-E95E-4D45-A459-D636F08DE979}" type="presParOf" srcId="{982BBAF3-01B5-4460-80B3-1D81C8DDAF96}" destId="{8F5B6EE0-63C1-412E-98B5-7C26CE082DEF}" srcOrd="2" destOrd="0" presId="urn:microsoft.com/office/officeart/2005/8/layout/vList2"/>
    <dgm:cxn modelId="{5234937A-2CA2-4CF6-9030-87DDF6F19975}" type="presParOf" srcId="{982BBAF3-01B5-4460-80B3-1D81C8DDAF96}" destId="{F98E1DF9-28D4-4D27-AA7B-971C6BFD83D2}" srcOrd="3" destOrd="0" presId="urn:microsoft.com/office/officeart/2005/8/layout/vList2"/>
    <dgm:cxn modelId="{90B3CC9D-712A-4742-960A-C86D03F5E113}" type="presParOf" srcId="{982BBAF3-01B5-4460-80B3-1D81C8DDAF96}" destId="{797018BC-435E-4D59-AC33-6D2AB819C96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5D3995-A76D-49EB-A7E9-ED64F1C266E7}"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n-US"/>
        </a:p>
      </dgm:t>
    </dgm:pt>
    <dgm:pt modelId="{2208370F-ED24-4F0E-B5BB-0F8EE6EAF194}">
      <dgm:prSet/>
      <dgm:spPr/>
      <dgm:t>
        <a:bodyPr/>
        <a:lstStyle/>
        <a:p>
          <a:r>
            <a:rPr lang="en-US" dirty="0"/>
            <a:t>(Unrelated to QA training received)</a:t>
          </a:r>
        </a:p>
      </dgm:t>
    </dgm:pt>
    <dgm:pt modelId="{66679E77-E590-4727-96F4-2682809C8754}" type="parTrans" cxnId="{EA5F0C5B-F9BD-4FBC-8671-511DB4872773}">
      <dgm:prSet/>
      <dgm:spPr/>
      <dgm:t>
        <a:bodyPr/>
        <a:lstStyle/>
        <a:p>
          <a:endParaRPr lang="en-US"/>
        </a:p>
      </dgm:t>
    </dgm:pt>
    <dgm:pt modelId="{AEC9B589-6319-4BEC-8094-6EAF660D92AB}" type="sibTrans" cxnId="{EA5F0C5B-F9BD-4FBC-8671-511DB4872773}">
      <dgm:prSet/>
      <dgm:spPr/>
      <dgm:t>
        <a:bodyPr/>
        <a:lstStyle/>
        <a:p>
          <a:endParaRPr lang="en-US"/>
        </a:p>
      </dgm:t>
    </dgm:pt>
    <dgm:pt modelId="{BC0D4414-1127-4C26-98D7-A130782E8A22}">
      <dgm:prSet/>
      <dgm:spPr/>
      <dgm:t>
        <a:bodyPr/>
        <a:lstStyle/>
        <a:p>
          <a:r>
            <a:rPr lang="en-US"/>
            <a:t>Student evaluations were the same or slightly lower </a:t>
          </a:r>
        </a:p>
      </dgm:t>
    </dgm:pt>
    <dgm:pt modelId="{1F0959CD-A2AD-43A7-9108-7EFC8A256F97}" type="parTrans" cxnId="{F47FB3A5-B71F-4B40-B76B-F3048635B589}">
      <dgm:prSet/>
      <dgm:spPr/>
    </dgm:pt>
    <dgm:pt modelId="{D69B3076-411D-44ED-867A-9280F00ACD8A}" type="sibTrans" cxnId="{F47FB3A5-B71F-4B40-B76B-F3048635B589}">
      <dgm:prSet/>
      <dgm:spPr/>
    </dgm:pt>
    <dgm:pt modelId="{9ACA97BC-D2E1-4656-A7FE-155908C3C50D}">
      <dgm:prSet/>
      <dgm:spPr/>
      <dgm:t>
        <a:bodyPr/>
        <a:lstStyle/>
        <a:p>
          <a:r>
            <a:rPr lang="en-US" dirty="0"/>
            <a:t>Courses seem more difficult</a:t>
          </a:r>
        </a:p>
      </dgm:t>
    </dgm:pt>
    <dgm:pt modelId="{ACD52986-361C-4A69-A4DE-3BECE3C24A81}" type="parTrans" cxnId="{4F13F6B5-9ACF-4AEE-A1F7-F40FF5195CB9}">
      <dgm:prSet/>
      <dgm:spPr/>
    </dgm:pt>
    <dgm:pt modelId="{18BCC279-1513-44B3-A469-27A45D815679}" type="sibTrans" cxnId="{4F13F6B5-9ACF-4AEE-A1F7-F40FF5195CB9}">
      <dgm:prSet/>
      <dgm:spPr/>
    </dgm:pt>
    <dgm:pt modelId="{77B8565E-8835-4883-A655-193A9C053CA3}">
      <dgm:prSet/>
      <dgm:spPr/>
      <dgm:t>
        <a:bodyPr/>
        <a:lstStyle/>
        <a:p>
          <a:r>
            <a:rPr lang="en-US"/>
            <a:t>Other research here at East Bay:  # of “A’s” went down while # of “B’s” went up </a:t>
          </a:r>
        </a:p>
      </dgm:t>
    </dgm:pt>
    <dgm:pt modelId="{E55FBA6C-B39B-49B7-8111-4C3F5BF221F6}" type="parTrans" cxnId="{4077F5E5-6988-4803-93D2-680551B32768}">
      <dgm:prSet/>
      <dgm:spPr/>
    </dgm:pt>
    <dgm:pt modelId="{2870FE9D-61CC-40CB-B423-1D59394524E4}" type="sibTrans" cxnId="{4077F5E5-6988-4803-93D2-680551B32768}">
      <dgm:prSet/>
      <dgm:spPr/>
    </dgm:pt>
    <dgm:pt modelId="{BD55B683-F556-4716-BBF8-42294F150756}" type="pres">
      <dgm:prSet presAssocID="{F95D3995-A76D-49EB-A7E9-ED64F1C266E7}" presName="matrix" presStyleCnt="0">
        <dgm:presLayoutVars>
          <dgm:chMax val="1"/>
          <dgm:dir/>
          <dgm:resizeHandles val="exact"/>
        </dgm:presLayoutVars>
      </dgm:prSet>
      <dgm:spPr/>
    </dgm:pt>
    <dgm:pt modelId="{56FE0B5D-4E18-458F-8E39-D3226E1193F3}" type="pres">
      <dgm:prSet presAssocID="{F95D3995-A76D-49EB-A7E9-ED64F1C266E7}" presName="diamond" presStyleLbl="bgShp" presStyleIdx="0" presStyleCnt="1"/>
      <dgm:spPr/>
    </dgm:pt>
    <dgm:pt modelId="{70F772C7-9564-4B7A-8774-2CC13ED40ADA}" type="pres">
      <dgm:prSet presAssocID="{F95D3995-A76D-49EB-A7E9-ED64F1C266E7}" presName="quad1" presStyleLbl="node1" presStyleIdx="0" presStyleCnt="4">
        <dgm:presLayoutVars>
          <dgm:chMax val="0"/>
          <dgm:chPref val="0"/>
          <dgm:bulletEnabled val="1"/>
        </dgm:presLayoutVars>
      </dgm:prSet>
      <dgm:spPr/>
    </dgm:pt>
    <dgm:pt modelId="{2F61B136-DEEA-46FA-9210-E1E142882C30}" type="pres">
      <dgm:prSet presAssocID="{F95D3995-A76D-49EB-A7E9-ED64F1C266E7}" presName="quad2" presStyleLbl="node1" presStyleIdx="1" presStyleCnt="4">
        <dgm:presLayoutVars>
          <dgm:chMax val="0"/>
          <dgm:chPref val="0"/>
          <dgm:bulletEnabled val="1"/>
        </dgm:presLayoutVars>
      </dgm:prSet>
      <dgm:spPr/>
    </dgm:pt>
    <dgm:pt modelId="{AA6630D8-E63F-4A45-9A43-CBC56A92F145}" type="pres">
      <dgm:prSet presAssocID="{F95D3995-A76D-49EB-A7E9-ED64F1C266E7}" presName="quad3" presStyleLbl="node1" presStyleIdx="2" presStyleCnt="4">
        <dgm:presLayoutVars>
          <dgm:chMax val="0"/>
          <dgm:chPref val="0"/>
          <dgm:bulletEnabled val="1"/>
        </dgm:presLayoutVars>
      </dgm:prSet>
      <dgm:spPr/>
    </dgm:pt>
    <dgm:pt modelId="{40282D2F-6B02-4B92-A3D8-AAAF302CA0F1}" type="pres">
      <dgm:prSet presAssocID="{F95D3995-A76D-49EB-A7E9-ED64F1C266E7}" presName="quad4" presStyleLbl="node1" presStyleIdx="3" presStyleCnt="4">
        <dgm:presLayoutVars>
          <dgm:chMax val="0"/>
          <dgm:chPref val="0"/>
          <dgm:bulletEnabled val="1"/>
        </dgm:presLayoutVars>
      </dgm:prSet>
      <dgm:spPr/>
    </dgm:pt>
  </dgm:ptLst>
  <dgm:cxnLst>
    <dgm:cxn modelId="{ADEA0215-F864-49C9-91EF-5D4872FB77A1}" type="presOf" srcId="{2208370F-ED24-4F0E-B5BB-0F8EE6EAF194}" destId="{70F772C7-9564-4B7A-8774-2CC13ED40ADA}" srcOrd="0" destOrd="0" presId="urn:microsoft.com/office/officeart/2005/8/layout/matrix3"/>
    <dgm:cxn modelId="{11D3691A-105F-4A3E-814F-0F2E88B7B149}" type="presOf" srcId="{77B8565E-8835-4883-A655-193A9C053CA3}" destId="{40282D2F-6B02-4B92-A3D8-AAAF302CA0F1}" srcOrd="0" destOrd="0" presId="urn:microsoft.com/office/officeart/2005/8/layout/matrix3"/>
    <dgm:cxn modelId="{EA5F0C5B-F9BD-4FBC-8671-511DB4872773}" srcId="{F95D3995-A76D-49EB-A7E9-ED64F1C266E7}" destId="{2208370F-ED24-4F0E-B5BB-0F8EE6EAF194}" srcOrd="0" destOrd="0" parTransId="{66679E77-E590-4727-96F4-2682809C8754}" sibTransId="{AEC9B589-6319-4BEC-8094-6EAF660D92AB}"/>
    <dgm:cxn modelId="{CE95EE4F-F51B-4F22-932D-7320CADAD00C}" type="presOf" srcId="{9ACA97BC-D2E1-4656-A7FE-155908C3C50D}" destId="{AA6630D8-E63F-4A45-9A43-CBC56A92F145}" srcOrd="0" destOrd="0" presId="urn:microsoft.com/office/officeart/2005/8/layout/matrix3"/>
    <dgm:cxn modelId="{F47FB3A5-B71F-4B40-B76B-F3048635B589}" srcId="{F95D3995-A76D-49EB-A7E9-ED64F1C266E7}" destId="{BC0D4414-1127-4C26-98D7-A130782E8A22}" srcOrd="1" destOrd="0" parTransId="{1F0959CD-A2AD-43A7-9108-7EFC8A256F97}" sibTransId="{D69B3076-411D-44ED-867A-9280F00ACD8A}"/>
    <dgm:cxn modelId="{665CE9A8-1B33-418A-ACB0-A207A27ED567}" type="presOf" srcId="{BC0D4414-1127-4C26-98D7-A130782E8A22}" destId="{2F61B136-DEEA-46FA-9210-E1E142882C30}" srcOrd="0" destOrd="0" presId="urn:microsoft.com/office/officeart/2005/8/layout/matrix3"/>
    <dgm:cxn modelId="{4F13F6B5-9ACF-4AEE-A1F7-F40FF5195CB9}" srcId="{F95D3995-A76D-49EB-A7E9-ED64F1C266E7}" destId="{9ACA97BC-D2E1-4656-A7FE-155908C3C50D}" srcOrd="2" destOrd="0" parTransId="{ACD52986-361C-4A69-A4DE-3BECE3C24A81}" sibTransId="{18BCC279-1513-44B3-A469-27A45D815679}"/>
    <dgm:cxn modelId="{0B2DF7E2-C517-4A96-88B8-38986F233573}" type="presOf" srcId="{F95D3995-A76D-49EB-A7E9-ED64F1C266E7}" destId="{BD55B683-F556-4716-BBF8-42294F150756}" srcOrd="0" destOrd="0" presId="urn:microsoft.com/office/officeart/2005/8/layout/matrix3"/>
    <dgm:cxn modelId="{4077F5E5-6988-4803-93D2-680551B32768}" srcId="{F95D3995-A76D-49EB-A7E9-ED64F1C266E7}" destId="{77B8565E-8835-4883-A655-193A9C053CA3}" srcOrd="3" destOrd="0" parTransId="{E55FBA6C-B39B-49B7-8111-4C3F5BF221F6}" sibTransId="{2870FE9D-61CC-40CB-B423-1D59394524E4}"/>
    <dgm:cxn modelId="{E339D845-D55C-4D07-87DE-0B0A45120B3B}" type="presParOf" srcId="{BD55B683-F556-4716-BBF8-42294F150756}" destId="{56FE0B5D-4E18-458F-8E39-D3226E1193F3}" srcOrd="0" destOrd="0" presId="urn:microsoft.com/office/officeart/2005/8/layout/matrix3"/>
    <dgm:cxn modelId="{209E253C-F687-4D93-BE06-6DB30A4189AC}" type="presParOf" srcId="{BD55B683-F556-4716-BBF8-42294F150756}" destId="{70F772C7-9564-4B7A-8774-2CC13ED40ADA}" srcOrd="1" destOrd="0" presId="urn:microsoft.com/office/officeart/2005/8/layout/matrix3"/>
    <dgm:cxn modelId="{8330465D-0533-4BE1-B82C-D8D2D2D61E46}" type="presParOf" srcId="{BD55B683-F556-4716-BBF8-42294F150756}" destId="{2F61B136-DEEA-46FA-9210-E1E142882C30}" srcOrd="2" destOrd="0" presId="urn:microsoft.com/office/officeart/2005/8/layout/matrix3"/>
    <dgm:cxn modelId="{4B838E42-E03F-451E-B11D-18604D58F0AC}" type="presParOf" srcId="{BD55B683-F556-4716-BBF8-42294F150756}" destId="{AA6630D8-E63F-4A45-9A43-CBC56A92F145}" srcOrd="3" destOrd="0" presId="urn:microsoft.com/office/officeart/2005/8/layout/matrix3"/>
    <dgm:cxn modelId="{18D87D48-FBB5-4E18-8EB1-BE3C6E16AFBF}" type="presParOf" srcId="{BD55B683-F556-4716-BBF8-42294F150756}" destId="{40282D2F-6B02-4B92-A3D8-AAAF302CA0F1}"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B2EE96-F8CE-407C-B7A7-FA78CD3D6BFC}"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8DFDA603-EB16-45BE-932A-FF079BF684A0}">
      <dgm:prSet/>
      <dgm:spPr/>
      <dgm:t>
        <a:bodyPr/>
        <a:lstStyle/>
        <a:p>
          <a:r>
            <a:rPr lang="en-US" i="0"/>
            <a:t>1. Offer QA training to more faculty who teach online—both lectures and tenure/tenure-track faculty.</a:t>
          </a:r>
          <a:br>
            <a:rPr lang="en-US" i="0"/>
          </a:br>
          <a:br>
            <a:rPr lang="en-US" i="0"/>
          </a:br>
          <a:r>
            <a:rPr lang="en-US" i="0"/>
            <a:t>2. Start offering some course development training to in-class faculty and to introduce them to the QM/QLT rubrics.</a:t>
          </a:r>
          <a:endParaRPr lang="en-US"/>
        </a:p>
      </dgm:t>
    </dgm:pt>
    <dgm:pt modelId="{FA65CB37-8B9B-478D-80C2-2F14C0E91EF3}" type="parTrans" cxnId="{0A2D6C8B-9295-48A0-89FF-C31017F91E58}">
      <dgm:prSet/>
      <dgm:spPr/>
      <dgm:t>
        <a:bodyPr/>
        <a:lstStyle/>
        <a:p>
          <a:endParaRPr lang="en-US"/>
        </a:p>
      </dgm:t>
    </dgm:pt>
    <dgm:pt modelId="{B210AE8D-B4F0-43E8-86A2-85DAA2701CE6}" type="sibTrans" cxnId="{0A2D6C8B-9295-48A0-89FF-C31017F91E58}">
      <dgm:prSet/>
      <dgm:spPr/>
      <dgm:t>
        <a:bodyPr/>
        <a:lstStyle/>
        <a:p>
          <a:endParaRPr lang="en-US"/>
        </a:p>
      </dgm:t>
    </dgm:pt>
    <dgm:pt modelId="{5942B66D-A38B-41BD-A692-D01B4F6BC0A5}">
      <dgm:prSet/>
      <dgm:spPr/>
      <dgm:t>
        <a:bodyPr/>
        <a:lstStyle/>
        <a:p>
          <a:r>
            <a:rPr lang="en-US" i="0"/>
            <a:t>3.  Create a rubric like QM or QLT specifically for in-class courses.</a:t>
          </a:r>
          <a:br>
            <a:rPr lang="en-US" i="0"/>
          </a:br>
          <a:br>
            <a:rPr lang="en-US" i="0"/>
          </a:br>
          <a:r>
            <a:rPr lang="en-US" i="0"/>
            <a:t>4.  Have workshops on creating alignment maps and making courses accessible, both for online and in-class faculty.</a:t>
          </a:r>
          <a:endParaRPr lang="en-US"/>
        </a:p>
      </dgm:t>
    </dgm:pt>
    <dgm:pt modelId="{4F68EA58-3E34-4D8B-8F13-1D5F1F0EC500}" type="parTrans" cxnId="{9AFCA3D6-8E82-4142-9A2E-5A8217A3B5DC}">
      <dgm:prSet/>
      <dgm:spPr/>
      <dgm:t>
        <a:bodyPr/>
        <a:lstStyle/>
        <a:p>
          <a:endParaRPr lang="en-US"/>
        </a:p>
      </dgm:t>
    </dgm:pt>
    <dgm:pt modelId="{06C8AB74-7D20-4BCE-B6E9-7CB078735A70}" type="sibTrans" cxnId="{9AFCA3D6-8E82-4142-9A2E-5A8217A3B5DC}">
      <dgm:prSet/>
      <dgm:spPr/>
      <dgm:t>
        <a:bodyPr/>
        <a:lstStyle/>
        <a:p>
          <a:endParaRPr lang="en-US"/>
        </a:p>
      </dgm:t>
    </dgm:pt>
    <dgm:pt modelId="{27FACD1F-8004-4E26-B7F3-315273450A0B}" type="pres">
      <dgm:prSet presAssocID="{69B2EE96-F8CE-407C-B7A7-FA78CD3D6BFC}" presName="hierChild1" presStyleCnt="0">
        <dgm:presLayoutVars>
          <dgm:chPref val="1"/>
          <dgm:dir/>
          <dgm:animOne val="branch"/>
          <dgm:animLvl val="lvl"/>
          <dgm:resizeHandles/>
        </dgm:presLayoutVars>
      </dgm:prSet>
      <dgm:spPr/>
    </dgm:pt>
    <dgm:pt modelId="{5AB00B2C-849F-4583-B1EC-83E94BD8D216}" type="pres">
      <dgm:prSet presAssocID="{8DFDA603-EB16-45BE-932A-FF079BF684A0}" presName="hierRoot1" presStyleCnt="0"/>
      <dgm:spPr/>
    </dgm:pt>
    <dgm:pt modelId="{93329EC5-522F-466D-A20C-D1BF796C4722}" type="pres">
      <dgm:prSet presAssocID="{8DFDA603-EB16-45BE-932A-FF079BF684A0}" presName="composite" presStyleCnt="0"/>
      <dgm:spPr/>
    </dgm:pt>
    <dgm:pt modelId="{33FCAE85-6470-4A39-8827-CA3815424B65}" type="pres">
      <dgm:prSet presAssocID="{8DFDA603-EB16-45BE-932A-FF079BF684A0}" presName="background" presStyleLbl="node0" presStyleIdx="0" presStyleCnt="2"/>
      <dgm:spPr/>
    </dgm:pt>
    <dgm:pt modelId="{04024D5E-1E46-4FCF-A301-ED672C44A6E8}" type="pres">
      <dgm:prSet presAssocID="{8DFDA603-EB16-45BE-932A-FF079BF684A0}" presName="text" presStyleLbl="fgAcc0" presStyleIdx="0" presStyleCnt="2">
        <dgm:presLayoutVars>
          <dgm:chPref val="3"/>
        </dgm:presLayoutVars>
      </dgm:prSet>
      <dgm:spPr/>
    </dgm:pt>
    <dgm:pt modelId="{DCB3E471-B05A-4183-B991-B31F4394AE60}" type="pres">
      <dgm:prSet presAssocID="{8DFDA603-EB16-45BE-932A-FF079BF684A0}" presName="hierChild2" presStyleCnt="0"/>
      <dgm:spPr/>
    </dgm:pt>
    <dgm:pt modelId="{10BC95FA-1DBC-4FA8-92C2-68CD8B49FA12}" type="pres">
      <dgm:prSet presAssocID="{5942B66D-A38B-41BD-A692-D01B4F6BC0A5}" presName="hierRoot1" presStyleCnt="0"/>
      <dgm:spPr/>
    </dgm:pt>
    <dgm:pt modelId="{A9ED250B-48E8-49C2-B95F-973CA6B06E0C}" type="pres">
      <dgm:prSet presAssocID="{5942B66D-A38B-41BD-A692-D01B4F6BC0A5}" presName="composite" presStyleCnt="0"/>
      <dgm:spPr/>
    </dgm:pt>
    <dgm:pt modelId="{B852671E-8067-49FB-B491-86262E7B0E4E}" type="pres">
      <dgm:prSet presAssocID="{5942B66D-A38B-41BD-A692-D01B4F6BC0A5}" presName="background" presStyleLbl="node0" presStyleIdx="1" presStyleCnt="2"/>
      <dgm:spPr/>
    </dgm:pt>
    <dgm:pt modelId="{9CC6348B-382E-4478-A6D8-F65A267A6E0E}" type="pres">
      <dgm:prSet presAssocID="{5942B66D-A38B-41BD-A692-D01B4F6BC0A5}" presName="text" presStyleLbl="fgAcc0" presStyleIdx="1" presStyleCnt="2">
        <dgm:presLayoutVars>
          <dgm:chPref val="3"/>
        </dgm:presLayoutVars>
      </dgm:prSet>
      <dgm:spPr/>
    </dgm:pt>
    <dgm:pt modelId="{E3252CAE-D0B1-40DC-8CA2-E32D59D1DB71}" type="pres">
      <dgm:prSet presAssocID="{5942B66D-A38B-41BD-A692-D01B4F6BC0A5}" presName="hierChild2" presStyleCnt="0"/>
      <dgm:spPr/>
    </dgm:pt>
  </dgm:ptLst>
  <dgm:cxnLst>
    <dgm:cxn modelId="{30CEA338-D1E6-46BD-A047-077BF1FCE992}" type="presOf" srcId="{5942B66D-A38B-41BD-A692-D01B4F6BC0A5}" destId="{9CC6348B-382E-4478-A6D8-F65A267A6E0E}" srcOrd="0" destOrd="0" presId="urn:microsoft.com/office/officeart/2005/8/layout/hierarchy1"/>
    <dgm:cxn modelId="{2BF5E170-FBC8-4F03-B8D1-ADE37A7155AB}" type="presOf" srcId="{69B2EE96-F8CE-407C-B7A7-FA78CD3D6BFC}" destId="{27FACD1F-8004-4E26-B7F3-315273450A0B}" srcOrd="0" destOrd="0" presId="urn:microsoft.com/office/officeart/2005/8/layout/hierarchy1"/>
    <dgm:cxn modelId="{0A2D6C8B-9295-48A0-89FF-C31017F91E58}" srcId="{69B2EE96-F8CE-407C-B7A7-FA78CD3D6BFC}" destId="{8DFDA603-EB16-45BE-932A-FF079BF684A0}" srcOrd="0" destOrd="0" parTransId="{FA65CB37-8B9B-478D-80C2-2F14C0E91EF3}" sibTransId="{B210AE8D-B4F0-43E8-86A2-85DAA2701CE6}"/>
    <dgm:cxn modelId="{9F284FA2-9F38-499A-97C8-D558CE9F6947}" type="presOf" srcId="{8DFDA603-EB16-45BE-932A-FF079BF684A0}" destId="{04024D5E-1E46-4FCF-A301-ED672C44A6E8}" srcOrd="0" destOrd="0" presId="urn:microsoft.com/office/officeart/2005/8/layout/hierarchy1"/>
    <dgm:cxn modelId="{9AFCA3D6-8E82-4142-9A2E-5A8217A3B5DC}" srcId="{69B2EE96-F8CE-407C-B7A7-FA78CD3D6BFC}" destId="{5942B66D-A38B-41BD-A692-D01B4F6BC0A5}" srcOrd="1" destOrd="0" parTransId="{4F68EA58-3E34-4D8B-8F13-1D5F1F0EC500}" sibTransId="{06C8AB74-7D20-4BCE-B6E9-7CB078735A70}"/>
    <dgm:cxn modelId="{0D39AC5E-C2FE-4055-B2B2-4BF11D70CEFD}" type="presParOf" srcId="{27FACD1F-8004-4E26-B7F3-315273450A0B}" destId="{5AB00B2C-849F-4583-B1EC-83E94BD8D216}" srcOrd="0" destOrd="0" presId="urn:microsoft.com/office/officeart/2005/8/layout/hierarchy1"/>
    <dgm:cxn modelId="{6B067572-E0D2-456B-9D96-7831F214871C}" type="presParOf" srcId="{5AB00B2C-849F-4583-B1EC-83E94BD8D216}" destId="{93329EC5-522F-466D-A20C-D1BF796C4722}" srcOrd="0" destOrd="0" presId="urn:microsoft.com/office/officeart/2005/8/layout/hierarchy1"/>
    <dgm:cxn modelId="{E2214E86-7B81-4914-A186-7BA016CA5841}" type="presParOf" srcId="{93329EC5-522F-466D-A20C-D1BF796C4722}" destId="{33FCAE85-6470-4A39-8827-CA3815424B65}" srcOrd="0" destOrd="0" presId="urn:microsoft.com/office/officeart/2005/8/layout/hierarchy1"/>
    <dgm:cxn modelId="{EA892681-CAE3-4306-A839-56E89E402BA5}" type="presParOf" srcId="{93329EC5-522F-466D-A20C-D1BF796C4722}" destId="{04024D5E-1E46-4FCF-A301-ED672C44A6E8}" srcOrd="1" destOrd="0" presId="urn:microsoft.com/office/officeart/2005/8/layout/hierarchy1"/>
    <dgm:cxn modelId="{558E6B84-974D-47BA-B5FF-C609D2DC3C9F}" type="presParOf" srcId="{5AB00B2C-849F-4583-B1EC-83E94BD8D216}" destId="{DCB3E471-B05A-4183-B991-B31F4394AE60}" srcOrd="1" destOrd="0" presId="urn:microsoft.com/office/officeart/2005/8/layout/hierarchy1"/>
    <dgm:cxn modelId="{6E3928C5-3F52-456F-8D50-04314B1B9320}" type="presParOf" srcId="{27FACD1F-8004-4E26-B7F3-315273450A0B}" destId="{10BC95FA-1DBC-4FA8-92C2-68CD8B49FA12}" srcOrd="1" destOrd="0" presId="urn:microsoft.com/office/officeart/2005/8/layout/hierarchy1"/>
    <dgm:cxn modelId="{036D6FDA-AD36-4991-83AC-3DE433013111}" type="presParOf" srcId="{10BC95FA-1DBC-4FA8-92C2-68CD8B49FA12}" destId="{A9ED250B-48E8-49C2-B95F-973CA6B06E0C}" srcOrd="0" destOrd="0" presId="urn:microsoft.com/office/officeart/2005/8/layout/hierarchy1"/>
    <dgm:cxn modelId="{586FEF50-1A7D-4FBA-B17F-08DEAA8222E5}" type="presParOf" srcId="{A9ED250B-48E8-49C2-B95F-973CA6B06E0C}" destId="{B852671E-8067-49FB-B491-86262E7B0E4E}" srcOrd="0" destOrd="0" presId="urn:microsoft.com/office/officeart/2005/8/layout/hierarchy1"/>
    <dgm:cxn modelId="{B36576C7-DC0E-419C-A611-6AFA346CE18E}" type="presParOf" srcId="{A9ED250B-48E8-49C2-B95F-973CA6B06E0C}" destId="{9CC6348B-382E-4478-A6D8-F65A267A6E0E}" srcOrd="1" destOrd="0" presId="urn:microsoft.com/office/officeart/2005/8/layout/hierarchy1"/>
    <dgm:cxn modelId="{5D3072E5-671D-4278-ABAE-EF03F7FCB4A0}" type="presParOf" srcId="{10BC95FA-1DBC-4FA8-92C2-68CD8B49FA12}" destId="{E3252CAE-D0B1-40DC-8CA2-E32D59D1DB7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CA4D6-1C6A-47D5-B054-C2F077428689}">
      <dsp:nvSpPr>
        <dsp:cNvPr id="0" name=""/>
        <dsp:cNvSpPr/>
      </dsp:nvSpPr>
      <dsp:spPr>
        <a:xfrm>
          <a:off x="961354" y="613227"/>
          <a:ext cx="1481537" cy="14815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D6A74C-0C98-458B-92FD-6F7325105D3F}">
      <dsp:nvSpPr>
        <dsp:cNvPr id="0" name=""/>
        <dsp:cNvSpPr/>
      </dsp:nvSpPr>
      <dsp:spPr>
        <a:xfrm>
          <a:off x="55971" y="2503148"/>
          <a:ext cx="3292305"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i="0" kern="1200" dirty="0"/>
            <a:t>96% stated their QA training was helpful.</a:t>
          </a:r>
          <a:br>
            <a:rPr lang="en-US" sz="1100" i="0" kern="1200" dirty="0"/>
          </a:br>
          <a:endParaRPr lang="en-US" sz="1100" kern="1200" dirty="0"/>
        </a:p>
      </dsp:txBody>
      <dsp:txXfrm>
        <a:off x="55971" y="2503148"/>
        <a:ext cx="3292305" cy="832500"/>
      </dsp:txXfrm>
    </dsp:sp>
    <dsp:sp modelId="{A62A5185-C41C-4EF5-9953-57F07E8A5823}">
      <dsp:nvSpPr>
        <dsp:cNvPr id="0" name=""/>
        <dsp:cNvSpPr/>
      </dsp:nvSpPr>
      <dsp:spPr>
        <a:xfrm>
          <a:off x="4829813" y="613227"/>
          <a:ext cx="1481537" cy="14815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41A2C3-FC8F-4DA3-BF34-E8B64B4DD4C2}">
      <dsp:nvSpPr>
        <dsp:cNvPr id="0" name=""/>
        <dsp:cNvSpPr/>
      </dsp:nvSpPr>
      <dsp:spPr>
        <a:xfrm>
          <a:off x="3924429" y="2503148"/>
          <a:ext cx="3292305"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What I expected</a:t>
          </a:r>
        </a:p>
      </dsp:txBody>
      <dsp:txXfrm>
        <a:off x="3924429" y="2503148"/>
        <a:ext cx="3292305" cy="832500"/>
      </dsp:txXfrm>
    </dsp:sp>
    <dsp:sp modelId="{EF5AC019-AD03-4298-A2A3-6441EB28CD68}">
      <dsp:nvSpPr>
        <dsp:cNvPr id="0" name=""/>
        <dsp:cNvSpPr/>
      </dsp:nvSpPr>
      <dsp:spPr>
        <a:xfrm>
          <a:off x="8803065" y="502487"/>
          <a:ext cx="1481537" cy="14815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AC052C-1F92-4B85-920E-B2D1827C9385}">
      <dsp:nvSpPr>
        <dsp:cNvPr id="0" name=""/>
        <dsp:cNvSpPr/>
      </dsp:nvSpPr>
      <dsp:spPr>
        <a:xfrm>
          <a:off x="7792887" y="2170931"/>
          <a:ext cx="3501893" cy="1275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i="0" kern="1200" dirty="0"/>
            <a:t>2019 CSU-wide survey:  </a:t>
          </a:r>
          <a:br>
            <a:rPr lang="en-US" sz="2400" i="0" kern="1200" dirty="0"/>
          </a:br>
          <a:r>
            <a:rPr lang="en-US" sz="2400" i="0" kern="1200" dirty="0"/>
            <a:t>Similar answers</a:t>
          </a:r>
          <a:endParaRPr lang="en-US" sz="2400" kern="1200" dirty="0"/>
        </a:p>
      </dsp:txBody>
      <dsp:txXfrm>
        <a:off x="7792887" y="2170931"/>
        <a:ext cx="3501893" cy="12754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EEED3-A421-416D-87B0-20FB81BBEAD6}">
      <dsp:nvSpPr>
        <dsp:cNvPr id="0" name=""/>
        <dsp:cNvSpPr/>
      </dsp:nvSpPr>
      <dsp:spPr>
        <a:xfrm>
          <a:off x="0" y="170072"/>
          <a:ext cx="10927829" cy="16415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i="0" kern="1200" dirty="0"/>
            <a:t>5.  Make course design/quality assurance training mandatory for M.A./M.S/Ph.D. students who plan on teaching.</a:t>
          </a:r>
          <a:br>
            <a:rPr lang="en-US" sz="2300" i="0" kern="1200" dirty="0"/>
          </a:br>
          <a:br>
            <a:rPr lang="en-US" sz="2300" i="0" kern="1200" dirty="0"/>
          </a:br>
          <a:r>
            <a:rPr lang="en-US" sz="2300" i="0" kern="1200" dirty="0"/>
            <a:t>6. Make the QM rubric (or some version of it) available to students.</a:t>
          </a:r>
          <a:endParaRPr lang="en-US" sz="2300" kern="1200" dirty="0"/>
        </a:p>
      </dsp:txBody>
      <dsp:txXfrm>
        <a:off x="80132" y="250204"/>
        <a:ext cx="10767565" cy="1481245"/>
      </dsp:txXfrm>
    </dsp:sp>
    <dsp:sp modelId="{69F40E82-8F90-42A2-95B3-B602065D88C8}">
      <dsp:nvSpPr>
        <dsp:cNvPr id="0" name=""/>
        <dsp:cNvSpPr/>
      </dsp:nvSpPr>
      <dsp:spPr>
        <a:xfrm>
          <a:off x="0" y="1877822"/>
          <a:ext cx="10927829" cy="164150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i="0" kern="1200"/>
            <a:t>7.  Hire more eLearning Specialists. </a:t>
          </a:r>
          <a:br>
            <a:rPr lang="en-US" sz="2300" i="0" kern="1200"/>
          </a:br>
          <a:br>
            <a:rPr lang="en-US" sz="2300" i="0" kern="1200"/>
          </a:br>
          <a:r>
            <a:rPr lang="en-US" sz="2300" i="0" kern="1200"/>
            <a:t>8.  It would be useful to do a comparison of student evaluations in online courses with QA-trained faculty vs. non-QA-trained faculty to see if students notice differences.</a:t>
          </a:r>
          <a:endParaRPr lang="en-US" sz="2300" kern="1200"/>
        </a:p>
      </dsp:txBody>
      <dsp:txXfrm>
        <a:off x="80132" y="1957954"/>
        <a:ext cx="10767565" cy="14812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0D025-3FDC-4248-BBF0-775FC7A55474}">
      <dsp:nvSpPr>
        <dsp:cNvPr id="0" name=""/>
        <dsp:cNvSpPr/>
      </dsp:nvSpPr>
      <dsp:spPr>
        <a:xfrm>
          <a:off x="0" y="127462"/>
          <a:ext cx="4828172" cy="1484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i="0" kern="1200" dirty="0"/>
            <a:t>Categories where QA training was useful (6 total):</a:t>
          </a:r>
          <a:br>
            <a:rPr lang="en-US" sz="2700" i="0" kern="1200" dirty="0"/>
          </a:br>
          <a:endParaRPr lang="en-US" sz="2700" kern="1200" dirty="0"/>
        </a:p>
      </dsp:txBody>
      <dsp:txXfrm>
        <a:off x="72479" y="199941"/>
        <a:ext cx="4683214" cy="1339772"/>
      </dsp:txXfrm>
    </dsp:sp>
    <dsp:sp modelId="{10DA575C-A62E-475D-84ED-DF6A96FB6E8C}">
      <dsp:nvSpPr>
        <dsp:cNvPr id="0" name=""/>
        <dsp:cNvSpPr/>
      </dsp:nvSpPr>
      <dsp:spPr>
        <a:xfrm>
          <a:off x="0" y="1612192"/>
          <a:ext cx="4828172" cy="3912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29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i="0" kern="1200"/>
            <a:t>Course organization</a:t>
          </a:r>
          <a:endParaRPr lang="en-US" sz="2100" kern="1200"/>
        </a:p>
        <a:p>
          <a:pPr marL="228600" lvl="1" indent="-228600" algn="l" defTabSz="933450">
            <a:lnSpc>
              <a:spcPct val="90000"/>
            </a:lnSpc>
            <a:spcBef>
              <a:spcPct val="0"/>
            </a:spcBef>
            <a:spcAft>
              <a:spcPct val="20000"/>
            </a:spcAft>
            <a:buChar char="•"/>
          </a:pPr>
          <a:r>
            <a:rPr lang="en-US" sz="2100" i="0" kern="1200" dirty="0"/>
            <a:t>Alignment</a:t>
          </a:r>
          <a:endParaRPr lang="en-US" sz="2100" kern="1200" dirty="0"/>
        </a:p>
        <a:p>
          <a:pPr marL="228600" lvl="1" indent="-228600" algn="l" defTabSz="933450">
            <a:lnSpc>
              <a:spcPct val="90000"/>
            </a:lnSpc>
            <a:spcBef>
              <a:spcPct val="0"/>
            </a:spcBef>
            <a:spcAft>
              <a:spcPct val="20000"/>
            </a:spcAft>
            <a:buChar char="•"/>
          </a:pPr>
          <a:r>
            <a:rPr lang="en-US" sz="2100" i="0" kern="1200"/>
            <a:t>Accessibility</a:t>
          </a:r>
          <a:endParaRPr lang="en-US" sz="2100" kern="1200"/>
        </a:p>
        <a:p>
          <a:pPr marL="228600" lvl="1" indent="-228600" algn="l" defTabSz="933450">
            <a:lnSpc>
              <a:spcPct val="90000"/>
            </a:lnSpc>
            <a:spcBef>
              <a:spcPct val="0"/>
            </a:spcBef>
            <a:spcAft>
              <a:spcPct val="20000"/>
            </a:spcAft>
            <a:buChar char="•"/>
          </a:pPr>
          <a:r>
            <a:rPr lang="en-US" sz="2100" i="0" kern="1200"/>
            <a:t>Student benefits</a:t>
          </a:r>
          <a:endParaRPr lang="en-US" sz="2100" kern="1200"/>
        </a:p>
        <a:p>
          <a:pPr marL="228600" lvl="1" indent="-228600" algn="l" defTabSz="933450">
            <a:lnSpc>
              <a:spcPct val="90000"/>
            </a:lnSpc>
            <a:spcBef>
              <a:spcPct val="0"/>
            </a:spcBef>
            <a:spcAft>
              <a:spcPct val="20000"/>
            </a:spcAft>
            <a:buChar char="•"/>
          </a:pPr>
          <a:r>
            <a:rPr lang="en-US" sz="2100" i="0" kern="1200"/>
            <a:t>Use of other rubrics</a:t>
          </a:r>
          <a:endParaRPr lang="en-US" sz="2100" kern="1200"/>
        </a:p>
        <a:p>
          <a:pPr marL="228600" lvl="1" indent="-228600" algn="l" defTabSz="933450">
            <a:lnSpc>
              <a:spcPct val="90000"/>
            </a:lnSpc>
            <a:spcBef>
              <a:spcPct val="0"/>
            </a:spcBef>
            <a:spcAft>
              <a:spcPct val="20000"/>
            </a:spcAft>
            <a:buChar char="•"/>
          </a:pPr>
          <a:r>
            <a:rPr lang="en-US" sz="2100" i="0" kern="1200" dirty="0"/>
            <a:t>Special mention of </a:t>
          </a:r>
          <a:r>
            <a:rPr lang="en-US" sz="2100" i="0" kern="1200" dirty="0" err="1"/>
            <a:t>eSpecialists</a:t>
          </a:r>
          <a:r>
            <a:rPr lang="en-US" sz="2100" i="0" kern="1200" dirty="0"/>
            <a:t> (instructional designers)</a:t>
          </a:r>
          <a:br>
            <a:rPr lang="en-US" sz="2100" i="0" kern="1200" dirty="0"/>
          </a:br>
          <a:br>
            <a:rPr lang="en-US" sz="2100" i="0" kern="1200" dirty="0"/>
          </a:br>
          <a:br>
            <a:rPr lang="en-US" sz="2100" i="0" kern="1200" dirty="0"/>
          </a:br>
          <a:br>
            <a:rPr lang="en-US" sz="2100" i="0" kern="1200" dirty="0"/>
          </a:br>
          <a:br>
            <a:rPr lang="en-US" sz="2100" i="0" kern="1200" dirty="0"/>
          </a:br>
          <a:endParaRPr lang="en-US" sz="2100" kern="1200" dirty="0"/>
        </a:p>
      </dsp:txBody>
      <dsp:txXfrm>
        <a:off x="0" y="1612192"/>
        <a:ext cx="4828172" cy="39123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FB862-9436-41C9-ADCB-8DBE0054E6FC}">
      <dsp:nvSpPr>
        <dsp:cNvPr id="0" name=""/>
        <dsp:cNvSpPr/>
      </dsp:nvSpPr>
      <dsp:spPr>
        <a:xfrm>
          <a:off x="0" y="223655"/>
          <a:ext cx="6666833" cy="100737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a:t>Good course organization</a:t>
          </a:r>
          <a:r>
            <a:rPr lang="en-US" sz="4200" kern="1200"/>
            <a:t>:</a:t>
          </a:r>
        </a:p>
      </dsp:txBody>
      <dsp:txXfrm>
        <a:off x="49176" y="272831"/>
        <a:ext cx="6568481" cy="909018"/>
      </dsp:txXfrm>
    </dsp:sp>
    <dsp:sp modelId="{8851F2FE-9886-43F9-A808-57755E0B2479}">
      <dsp:nvSpPr>
        <dsp:cNvPr id="0" name=""/>
        <dsp:cNvSpPr/>
      </dsp:nvSpPr>
      <dsp:spPr>
        <a:xfrm>
          <a:off x="0" y="1231025"/>
          <a:ext cx="6666833" cy="3999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a:t>allows students to spend less time figuring out the course structure and spend more time on the course materials </a:t>
          </a:r>
        </a:p>
        <a:p>
          <a:pPr marL="285750" lvl="1" indent="-285750" algn="l" defTabSz="1466850">
            <a:lnSpc>
              <a:spcPct val="90000"/>
            </a:lnSpc>
            <a:spcBef>
              <a:spcPct val="0"/>
            </a:spcBef>
            <a:spcAft>
              <a:spcPct val="20000"/>
            </a:spcAft>
            <a:buChar char="•"/>
          </a:pPr>
          <a:r>
            <a:rPr lang="en-US" sz="3300" kern="1200"/>
            <a:t>leads to better student learning outcomes </a:t>
          </a:r>
        </a:p>
        <a:p>
          <a:pPr marL="285750" lvl="1" indent="-285750" algn="l" defTabSz="1466850">
            <a:lnSpc>
              <a:spcPct val="90000"/>
            </a:lnSpc>
            <a:spcBef>
              <a:spcPct val="0"/>
            </a:spcBef>
            <a:spcAft>
              <a:spcPct val="20000"/>
            </a:spcAft>
            <a:buChar char="•"/>
          </a:pPr>
          <a:r>
            <a:rPr lang="en-US" sz="3300" kern="1200"/>
            <a:t>increases student self-efficacy and motivation (Simunich et al., 2015)</a:t>
          </a:r>
        </a:p>
      </dsp:txBody>
      <dsp:txXfrm>
        <a:off x="0" y="1231025"/>
        <a:ext cx="6666833" cy="39992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886B9-09DA-4898-9ADD-D8CCB822D825}">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745867-BE40-489B-AA5A-8B40166462B2}">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0" y="0"/>
        <a:ext cx="2103120" cy="4351338"/>
      </dsp:txXfrm>
    </dsp:sp>
    <dsp:sp modelId="{8E6CF7EA-B910-427B-A34A-F68CC694FDA4}">
      <dsp:nvSpPr>
        <dsp:cNvPr id="0" name=""/>
        <dsp:cNvSpPr/>
      </dsp:nvSpPr>
      <dsp:spPr>
        <a:xfrm>
          <a:off x="2260854" y="51151"/>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t>Creating videos</a:t>
          </a:r>
        </a:p>
      </dsp:txBody>
      <dsp:txXfrm>
        <a:off x="2260854" y="51151"/>
        <a:ext cx="8254746" cy="1023031"/>
      </dsp:txXfrm>
    </dsp:sp>
    <dsp:sp modelId="{5ED29FAB-9FF0-4095-B76A-EFEA7684FCC6}">
      <dsp:nvSpPr>
        <dsp:cNvPr id="0" name=""/>
        <dsp:cNvSpPr/>
      </dsp:nvSpPr>
      <dsp:spPr>
        <a:xfrm>
          <a:off x="2103120" y="107418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24978F-C029-4101-A0DF-43EEB5191F2A}">
      <dsp:nvSpPr>
        <dsp:cNvPr id="0" name=""/>
        <dsp:cNvSpPr/>
      </dsp:nvSpPr>
      <dsp:spPr>
        <a:xfrm>
          <a:off x="2260854" y="1125335"/>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t>Start Here </a:t>
          </a:r>
        </a:p>
      </dsp:txBody>
      <dsp:txXfrm>
        <a:off x="2260854" y="1125335"/>
        <a:ext cx="8254746" cy="1023031"/>
      </dsp:txXfrm>
    </dsp:sp>
    <dsp:sp modelId="{E9A48687-FEA0-4CE2-97A4-19089FBB56F8}">
      <dsp:nvSpPr>
        <dsp:cNvPr id="0" name=""/>
        <dsp:cNvSpPr/>
      </dsp:nvSpPr>
      <dsp:spPr>
        <a:xfrm>
          <a:off x="2103120" y="2148366"/>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3E1718-5754-4AE9-BC08-42F51A460DEB}">
      <dsp:nvSpPr>
        <dsp:cNvPr id="0" name=""/>
        <dsp:cNvSpPr/>
      </dsp:nvSpPr>
      <dsp:spPr>
        <a:xfrm>
          <a:off x="2260854" y="2199518"/>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Better syllabi</a:t>
          </a:r>
        </a:p>
      </dsp:txBody>
      <dsp:txXfrm>
        <a:off x="2260854" y="2199518"/>
        <a:ext cx="8254746" cy="1023031"/>
      </dsp:txXfrm>
    </dsp:sp>
    <dsp:sp modelId="{3303541B-D238-420B-B00A-B20D52DE1069}">
      <dsp:nvSpPr>
        <dsp:cNvPr id="0" name=""/>
        <dsp:cNvSpPr/>
      </dsp:nvSpPr>
      <dsp:spPr>
        <a:xfrm>
          <a:off x="2103120" y="3222550"/>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6C92A5-6BAA-4B02-86DD-26E78EEFEFED}">
      <dsp:nvSpPr>
        <dsp:cNvPr id="0" name=""/>
        <dsp:cNvSpPr/>
      </dsp:nvSpPr>
      <dsp:spPr>
        <a:xfrm>
          <a:off x="2260854" y="3273701"/>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Better navigation</a:t>
          </a:r>
        </a:p>
      </dsp:txBody>
      <dsp:txXfrm>
        <a:off x="2260854" y="3273701"/>
        <a:ext cx="8254746" cy="1023031"/>
      </dsp:txXfrm>
    </dsp:sp>
    <dsp:sp modelId="{CED2F287-37D5-4EA1-AF7C-D7AE7712DE5E}">
      <dsp:nvSpPr>
        <dsp:cNvPr id="0" name=""/>
        <dsp:cNvSpPr/>
      </dsp:nvSpPr>
      <dsp:spPr>
        <a:xfrm>
          <a:off x="2103120" y="429673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61CB9-25FA-4C5A-A574-FF52C2AD5EB3}">
      <dsp:nvSpPr>
        <dsp:cNvPr id="0" name=""/>
        <dsp:cNvSpPr/>
      </dsp:nvSpPr>
      <dsp:spPr>
        <a:xfrm>
          <a:off x="240465" y="270"/>
          <a:ext cx="4347240" cy="260834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Creating good course learning outcomes/</a:t>
          </a:r>
        </a:p>
      </dsp:txBody>
      <dsp:txXfrm>
        <a:off x="240465" y="270"/>
        <a:ext cx="4347240" cy="2608344"/>
      </dsp:txXfrm>
    </dsp:sp>
    <dsp:sp modelId="{4A884861-96F7-4C5D-AAFE-1707126550EC}">
      <dsp:nvSpPr>
        <dsp:cNvPr id="0" name=""/>
        <dsp:cNvSpPr/>
      </dsp:nvSpPr>
      <dsp:spPr>
        <a:xfrm>
          <a:off x="240465" y="3043339"/>
          <a:ext cx="4347240" cy="260834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module learning outcomes</a:t>
          </a:r>
        </a:p>
      </dsp:txBody>
      <dsp:txXfrm>
        <a:off x="240465" y="3043339"/>
        <a:ext cx="4347240" cy="26083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B5C55-51FC-45D6-8780-18D78EAC3109}">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FD96D2-6EB0-4C7D-846E-DCE203AC9397}">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1E54B8-2018-4E8E-8054-F134735B0121}">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US" sz="2500" kern="1200"/>
            <a:t>This is one of the more difficult parts in using the rubrics (Gregory, 2018). </a:t>
          </a:r>
        </a:p>
      </dsp:txBody>
      <dsp:txXfrm>
        <a:off x="1437631" y="531"/>
        <a:ext cx="9077968" cy="1244702"/>
      </dsp:txXfrm>
    </dsp:sp>
    <dsp:sp modelId="{B150CFCE-0599-419F-B278-FE593BED4809}">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BDF2FC-232E-4C04-A4AA-E78C5748CAAE}">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271120-738B-4F28-BC16-9DD16787B02B}">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US" sz="2500" kern="1200" dirty="0"/>
            <a:t>It can be a challenging and time-consuming process (van </a:t>
          </a:r>
          <a:r>
            <a:rPr lang="en-US" sz="2500" kern="1200" dirty="0" err="1"/>
            <a:t>Rooij</a:t>
          </a:r>
          <a:r>
            <a:rPr lang="en-US" sz="2500" kern="1200" dirty="0"/>
            <a:t> &amp; Zirkle, 2016). </a:t>
          </a:r>
        </a:p>
      </dsp:txBody>
      <dsp:txXfrm>
        <a:off x="1437631" y="1556410"/>
        <a:ext cx="9077968" cy="1244702"/>
      </dsp:txXfrm>
    </dsp:sp>
    <dsp:sp modelId="{10B4507C-F9AF-4B86-90D1-013BEBDCA9D3}">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F2D7CD-55E6-451C-A466-D4D3856E3F43}">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E14E47-BC22-4B22-A835-707A06F72514}">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US" sz="2500" kern="1200"/>
            <a:t>Teaching faculty to create accessible online courses is a best practice</a:t>
          </a:r>
        </a:p>
      </dsp:txBody>
      <dsp:txXfrm>
        <a:off x="1437631" y="3112289"/>
        <a:ext cx="9077968" cy="12447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B2FEF-C7C1-4718-8F69-5491AF0A148B}">
      <dsp:nvSpPr>
        <dsp:cNvPr id="0" name=""/>
        <dsp:cNvSpPr/>
      </dsp:nvSpPr>
      <dsp:spPr>
        <a:xfrm>
          <a:off x="0" y="459949"/>
          <a:ext cx="6263640" cy="17105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Opportunity for course review (the first step)</a:t>
          </a:r>
        </a:p>
      </dsp:txBody>
      <dsp:txXfrm>
        <a:off x="83502" y="543451"/>
        <a:ext cx="6096636" cy="1543536"/>
      </dsp:txXfrm>
    </dsp:sp>
    <dsp:sp modelId="{8F5B6EE0-63C1-412E-98B5-7C26CE082DEF}">
      <dsp:nvSpPr>
        <dsp:cNvPr id="0" name=""/>
        <dsp:cNvSpPr/>
      </dsp:nvSpPr>
      <dsp:spPr>
        <a:xfrm>
          <a:off x="0" y="2350594"/>
          <a:ext cx="6263640" cy="17105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endParaRPr lang="en-US" sz="4300" kern="1200" dirty="0"/>
        </a:p>
      </dsp:txBody>
      <dsp:txXfrm>
        <a:off x="83502" y="2434096"/>
        <a:ext cx="6096636" cy="1543536"/>
      </dsp:txXfrm>
    </dsp:sp>
    <dsp:sp modelId="{797018BC-435E-4D59-AC33-6D2AB819C961}">
      <dsp:nvSpPr>
        <dsp:cNvPr id="0" name=""/>
        <dsp:cNvSpPr/>
      </dsp:nvSpPr>
      <dsp:spPr>
        <a:xfrm>
          <a:off x="0" y="4588658"/>
          <a:ext cx="6263640" cy="17105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(CHECK THE MOST RECENT CHLOE REPORTS)</a:t>
          </a:r>
        </a:p>
      </dsp:txBody>
      <dsp:txXfrm>
        <a:off x="83502" y="4672160"/>
        <a:ext cx="6096636" cy="15435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E0B5D-4E18-458F-8E39-D3226E1193F3}">
      <dsp:nvSpPr>
        <dsp:cNvPr id="0" name=""/>
        <dsp:cNvSpPr/>
      </dsp:nvSpPr>
      <dsp:spPr>
        <a:xfrm>
          <a:off x="348456" y="0"/>
          <a:ext cx="5572125" cy="5572125"/>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F772C7-9564-4B7A-8774-2CC13ED40ADA}">
      <dsp:nvSpPr>
        <dsp:cNvPr id="0" name=""/>
        <dsp:cNvSpPr/>
      </dsp:nvSpPr>
      <dsp:spPr>
        <a:xfrm>
          <a:off x="877808" y="529351"/>
          <a:ext cx="2173128" cy="21731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(Unrelated to QA training received)</a:t>
          </a:r>
        </a:p>
      </dsp:txBody>
      <dsp:txXfrm>
        <a:off x="983891" y="635434"/>
        <a:ext cx="1960962" cy="1960962"/>
      </dsp:txXfrm>
    </dsp:sp>
    <dsp:sp modelId="{2F61B136-DEEA-46FA-9210-E1E142882C30}">
      <dsp:nvSpPr>
        <dsp:cNvPr id="0" name=""/>
        <dsp:cNvSpPr/>
      </dsp:nvSpPr>
      <dsp:spPr>
        <a:xfrm>
          <a:off x="3218100" y="529351"/>
          <a:ext cx="2173128" cy="2173128"/>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Student evaluations were the same or slightly lower </a:t>
          </a:r>
        </a:p>
      </dsp:txBody>
      <dsp:txXfrm>
        <a:off x="3324183" y="635434"/>
        <a:ext cx="1960962" cy="1960962"/>
      </dsp:txXfrm>
    </dsp:sp>
    <dsp:sp modelId="{AA6630D8-E63F-4A45-9A43-CBC56A92F145}">
      <dsp:nvSpPr>
        <dsp:cNvPr id="0" name=""/>
        <dsp:cNvSpPr/>
      </dsp:nvSpPr>
      <dsp:spPr>
        <a:xfrm>
          <a:off x="877808" y="2869644"/>
          <a:ext cx="2173128" cy="2173128"/>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Courses seem more difficult</a:t>
          </a:r>
        </a:p>
      </dsp:txBody>
      <dsp:txXfrm>
        <a:off x="983891" y="2975727"/>
        <a:ext cx="1960962" cy="1960962"/>
      </dsp:txXfrm>
    </dsp:sp>
    <dsp:sp modelId="{40282D2F-6B02-4B92-A3D8-AAAF302CA0F1}">
      <dsp:nvSpPr>
        <dsp:cNvPr id="0" name=""/>
        <dsp:cNvSpPr/>
      </dsp:nvSpPr>
      <dsp:spPr>
        <a:xfrm>
          <a:off x="3218100" y="2869644"/>
          <a:ext cx="2173128" cy="217312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Other research here at East Bay:  # of “A’s” went down while # of “B’s” went up </a:t>
          </a:r>
        </a:p>
      </dsp:txBody>
      <dsp:txXfrm>
        <a:off x="3324183" y="2975727"/>
        <a:ext cx="1960962" cy="19609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CAE85-6470-4A39-8827-CA3815424B65}">
      <dsp:nvSpPr>
        <dsp:cNvPr id="0" name=""/>
        <dsp:cNvSpPr/>
      </dsp:nvSpPr>
      <dsp:spPr>
        <a:xfrm>
          <a:off x="1333" y="110983"/>
          <a:ext cx="4682211" cy="29732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024D5E-1E46-4FCF-A301-ED672C44A6E8}">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i="0" kern="1200"/>
            <a:t>1. Offer QA training to more faculty who teach online—both lectures and tenure/tenure-track faculty.</a:t>
          </a:r>
          <a:br>
            <a:rPr lang="en-US" sz="2300" i="0" kern="1200"/>
          </a:br>
          <a:br>
            <a:rPr lang="en-US" sz="2300" i="0" kern="1200"/>
          </a:br>
          <a:r>
            <a:rPr lang="en-US" sz="2300" i="0" kern="1200"/>
            <a:t>2. Start offering some course development training to in-class faculty and to introduce them to the QM/QLT rubrics.</a:t>
          </a:r>
          <a:endParaRPr lang="en-US" sz="2300" kern="1200"/>
        </a:p>
      </dsp:txBody>
      <dsp:txXfrm>
        <a:off x="608661" y="692298"/>
        <a:ext cx="4508047" cy="2799040"/>
      </dsp:txXfrm>
    </dsp:sp>
    <dsp:sp modelId="{B852671E-8067-49FB-B491-86262E7B0E4E}">
      <dsp:nvSpPr>
        <dsp:cNvPr id="0" name=""/>
        <dsp:cNvSpPr/>
      </dsp:nvSpPr>
      <dsp:spPr>
        <a:xfrm>
          <a:off x="5724037" y="110983"/>
          <a:ext cx="4682211" cy="29732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C6348B-382E-4478-A6D8-F65A267A6E0E}">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i="0" kern="1200"/>
            <a:t>3.  Create a rubric like QM or QLT specifically for in-class courses.</a:t>
          </a:r>
          <a:br>
            <a:rPr lang="en-US" sz="2300" i="0" kern="1200"/>
          </a:br>
          <a:br>
            <a:rPr lang="en-US" sz="2300" i="0" kern="1200"/>
          </a:br>
          <a:r>
            <a:rPr lang="en-US" sz="2300" i="0" kern="1200"/>
            <a:t>4.  Have workshops on creating alignment maps and making courses accessible, both for online and in-class faculty.</a:t>
          </a:r>
          <a:endParaRPr lang="en-US" sz="2300" kern="1200"/>
        </a:p>
      </dsp:txBody>
      <dsp:txXfrm>
        <a:off x="6331365" y="692298"/>
        <a:ext cx="4508047" cy="279904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59DEA-6731-4C88-B240-AE177DF54A46}" type="datetimeFigureOut">
              <a:rPr lang="en-US" smtClean="0"/>
              <a:t>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5105DD-DDF2-46F1-9F00-B923B2ED5D1E}" type="slidenum">
              <a:rPr lang="en-US" smtClean="0"/>
              <a:t>‹#›</a:t>
            </a:fld>
            <a:endParaRPr lang="en-US"/>
          </a:p>
        </p:txBody>
      </p:sp>
    </p:spTree>
    <p:extLst>
      <p:ext uri="{BB962C8B-B14F-4D97-AF65-F5344CB8AC3E}">
        <p14:creationId xmlns:p14="http://schemas.microsoft.com/office/powerpoint/2010/main" val="805087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campus received money from the Chancellor’s office to fund not only training, but fund research to study whether the training was effective.  The first two years were spent looking at the impact on students.  We found that …</a:t>
            </a:r>
          </a:p>
        </p:txBody>
      </p:sp>
      <p:sp>
        <p:nvSpPr>
          <p:cNvPr id="4" name="Slide Number Placeholder 3"/>
          <p:cNvSpPr>
            <a:spLocks noGrp="1"/>
          </p:cNvSpPr>
          <p:nvPr>
            <p:ph type="sldNum" sz="quarter" idx="5"/>
          </p:nvPr>
        </p:nvSpPr>
        <p:spPr/>
        <p:txBody>
          <a:bodyPr/>
          <a:lstStyle/>
          <a:p>
            <a:fld id="{C75105DD-DDF2-46F1-9F00-B923B2ED5D1E}" type="slidenum">
              <a:rPr lang="en-US" smtClean="0"/>
              <a:t>5</a:t>
            </a:fld>
            <a:endParaRPr lang="en-US"/>
          </a:p>
        </p:txBody>
      </p:sp>
    </p:spTree>
    <p:extLst>
      <p:ext uri="{BB962C8B-B14F-4D97-AF65-F5344CB8AC3E}">
        <p14:creationId xmlns:p14="http://schemas.microsoft.com/office/powerpoint/2010/main" val="2370660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have some student data, but what about data from faculty?</a:t>
            </a:r>
          </a:p>
          <a:p>
            <a:r>
              <a:rPr lang="en-US" sz="1200" dirty="0"/>
              <a:t>How do they feel about their own training?  </a:t>
            </a:r>
          </a:p>
          <a:p>
            <a:r>
              <a:rPr lang="en-US" sz="1200" dirty="0"/>
              <a:t>Was it useful to their teaching?</a:t>
            </a:r>
          </a:p>
          <a:p>
            <a:r>
              <a:rPr lang="en-US" sz="1200" dirty="0"/>
              <a:t>Did it help with student success?  </a:t>
            </a:r>
          </a:p>
          <a:p>
            <a:endParaRPr lang="en-US" dirty="0"/>
          </a:p>
        </p:txBody>
      </p:sp>
      <p:sp>
        <p:nvSpPr>
          <p:cNvPr id="4" name="Slide Number Placeholder 3"/>
          <p:cNvSpPr>
            <a:spLocks noGrp="1"/>
          </p:cNvSpPr>
          <p:nvPr>
            <p:ph type="sldNum" sz="quarter" idx="5"/>
          </p:nvPr>
        </p:nvSpPr>
        <p:spPr/>
        <p:txBody>
          <a:bodyPr/>
          <a:lstStyle/>
          <a:p>
            <a:fld id="{C75105DD-DDF2-46F1-9F00-B923B2ED5D1E}" type="slidenum">
              <a:rPr lang="en-US" smtClean="0"/>
              <a:t>6</a:t>
            </a:fld>
            <a:endParaRPr lang="en-US"/>
          </a:p>
        </p:txBody>
      </p:sp>
    </p:spTree>
    <p:extLst>
      <p:ext uri="{BB962C8B-B14F-4D97-AF65-F5344CB8AC3E}">
        <p14:creationId xmlns:p14="http://schemas.microsoft.com/office/powerpoint/2010/main" val="14770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No demographic data collected</a:t>
            </a:r>
          </a:p>
          <a:p>
            <a:r>
              <a:rPr lang="en-US" sz="1200" dirty="0">
                <a:latin typeface="Times New Roman" panose="02020603050405020304" pitchFamily="18" charset="0"/>
                <a:cs typeface="Times New Roman" panose="02020603050405020304" pitchFamily="18" charset="0"/>
              </a:rPr>
              <a:t>No course specific data collected </a:t>
            </a:r>
          </a:p>
          <a:p>
            <a:r>
              <a:rPr lang="en-US" sz="1200" dirty="0">
                <a:latin typeface="Times New Roman" panose="02020603050405020304" pitchFamily="18" charset="0"/>
                <a:cs typeface="Times New Roman" panose="02020603050405020304" pitchFamily="18" charset="0"/>
              </a:rPr>
              <a:t>No training-specific data collected</a:t>
            </a:r>
          </a:p>
          <a:p>
            <a:endParaRPr lang="en-US" dirty="0"/>
          </a:p>
        </p:txBody>
      </p:sp>
      <p:sp>
        <p:nvSpPr>
          <p:cNvPr id="4" name="Slide Number Placeholder 3"/>
          <p:cNvSpPr>
            <a:spLocks noGrp="1"/>
          </p:cNvSpPr>
          <p:nvPr>
            <p:ph type="sldNum" sz="quarter" idx="5"/>
          </p:nvPr>
        </p:nvSpPr>
        <p:spPr/>
        <p:txBody>
          <a:bodyPr/>
          <a:lstStyle/>
          <a:p>
            <a:fld id="{C75105DD-DDF2-46F1-9F00-B923B2ED5D1E}" type="slidenum">
              <a:rPr lang="en-US" smtClean="0"/>
              <a:t>7</a:t>
            </a:fld>
            <a:endParaRPr lang="en-US"/>
          </a:p>
        </p:txBody>
      </p:sp>
    </p:spTree>
    <p:extLst>
      <p:ext uri="{BB962C8B-B14F-4D97-AF65-F5344CB8AC3E}">
        <p14:creationId xmlns:p14="http://schemas.microsoft.com/office/powerpoint/2010/main" val="568067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Somewhat lower than some studies (Walters 2017, 7 had a 34% response rate) but a bit higher than others (Gregory 2018, p. 46, with a 11% return rate on a study that looked at the perceived usefulness of the QM rubric on course design).  </a:t>
            </a:r>
          </a:p>
          <a:p>
            <a:endParaRPr lang="en-US" dirty="0"/>
          </a:p>
        </p:txBody>
      </p:sp>
      <p:sp>
        <p:nvSpPr>
          <p:cNvPr id="4" name="Slide Number Placeholder 3"/>
          <p:cNvSpPr>
            <a:spLocks noGrp="1"/>
          </p:cNvSpPr>
          <p:nvPr>
            <p:ph type="sldNum" sz="quarter" idx="5"/>
          </p:nvPr>
        </p:nvSpPr>
        <p:spPr/>
        <p:txBody>
          <a:bodyPr/>
          <a:lstStyle/>
          <a:p>
            <a:fld id="{C75105DD-DDF2-46F1-9F00-B923B2ED5D1E}" type="slidenum">
              <a:rPr lang="en-US" smtClean="0"/>
              <a:t>8</a:t>
            </a:fld>
            <a:endParaRPr lang="en-US"/>
          </a:p>
        </p:txBody>
      </p:sp>
    </p:spTree>
    <p:extLst>
      <p:ext uri="{BB962C8B-B14F-4D97-AF65-F5344CB8AC3E}">
        <p14:creationId xmlns:p14="http://schemas.microsoft.com/office/powerpoint/2010/main" val="1361031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2019 CSU-wide survey:  </a:t>
            </a:r>
            <a:br>
              <a:rPr lang="en-US" sz="1200" i="0" dirty="0"/>
            </a:br>
            <a:r>
              <a:rPr lang="en-US" sz="1200" i="0" dirty="0"/>
              <a:t>Asked if their QA training specifically impacted their teaching effectiveness—74.1% stated that it was “very useful” and 24.5% stated it was “somewhat useful” (these categories were not defined in that survey).  1.4% said it was not useful. </a:t>
            </a:r>
            <a:endParaRPr lang="en-US" sz="1200" dirty="0"/>
          </a:p>
          <a:p>
            <a:endParaRPr lang="en-US" dirty="0"/>
          </a:p>
        </p:txBody>
      </p:sp>
      <p:sp>
        <p:nvSpPr>
          <p:cNvPr id="4" name="Slide Number Placeholder 3"/>
          <p:cNvSpPr>
            <a:spLocks noGrp="1"/>
          </p:cNvSpPr>
          <p:nvPr>
            <p:ph type="sldNum" sz="quarter" idx="5"/>
          </p:nvPr>
        </p:nvSpPr>
        <p:spPr/>
        <p:txBody>
          <a:bodyPr/>
          <a:lstStyle/>
          <a:p>
            <a:fld id="{C75105DD-DDF2-46F1-9F00-B923B2ED5D1E}" type="slidenum">
              <a:rPr lang="en-US" smtClean="0"/>
              <a:t>11</a:t>
            </a:fld>
            <a:endParaRPr lang="en-US"/>
          </a:p>
        </p:txBody>
      </p:sp>
    </p:spTree>
    <p:extLst>
      <p:ext uri="{BB962C8B-B14F-4D97-AF65-F5344CB8AC3E}">
        <p14:creationId xmlns:p14="http://schemas.microsoft.com/office/powerpoint/2010/main" val="2972701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can be a challenging and time-consuming process for faculty, especially if done after the course has already been designed (van </a:t>
            </a:r>
            <a:r>
              <a:rPr lang="en-US" dirty="0" err="1"/>
              <a:t>Rooij</a:t>
            </a:r>
            <a:r>
              <a:rPr lang="en-US" dirty="0"/>
              <a:t> &amp; Zirkle, 2016). </a:t>
            </a:r>
          </a:p>
          <a:p>
            <a:endParaRPr lang="en-US" dirty="0"/>
          </a:p>
        </p:txBody>
      </p:sp>
      <p:sp>
        <p:nvSpPr>
          <p:cNvPr id="4" name="Slide Number Placeholder 3"/>
          <p:cNvSpPr>
            <a:spLocks noGrp="1"/>
          </p:cNvSpPr>
          <p:nvPr>
            <p:ph type="sldNum" sz="quarter" idx="5"/>
          </p:nvPr>
        </p:nvSpPr>
        <p:spPr/>
        <p:txBody>
          <a:bodyPr/>
          <a:lstStyle/>
          <a:p>
            <a:fld id="{C75105DD-DDF2-46F1-9F00-B923B2ED5D1E}" type="slidenum">
              <a:rPr lang="en-US" smtClean="0"/>
              <a:t>18</a:t>
            </a:fld>
            <a:endParaRPr lang="en-US"/>
          </a:p>
        </p:txBody>
      </p:sp>
    </p:spTree>
    <p:extLst>
      <p:ext uri="{BB962C8B-B14F-4D97-AF65-F5344CB8AC3E}">
        <p14:creationId xmlns:p14="http://schemas.microsoft.com/office/powerpoint/2010/main" val="2556420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 is recognized that student engagement is a hallmark of student success (Jaggers &amp; Xu, 2016; Martin et al., 2018; </a:t>
            </a:r>
            <a:r>
              <a:rPr lang="en-US" sz="1200" dirty="0" err="1"/>
              <a:t>Harsasi</a:t>
            </a:r>
            <a:r>
              <a:rPr lang="en-US" sz="1200" dirty="0"/>
              <a:t> &amp; </a:t>
            </a:r>
            <a:r>
              <a:rPr lang="en-US" sz="1200" dirty="0" err="1"/>
              <a:t>Sutawijaya</a:t>
            </a:r>
            <a:r>
              <a:rPr lang="en-US" sz="1200" dirty="0"/>
              <a:t>, 2018; McGahan 2018) and is the key to increasing graduation rates (</a:t>
            </a:r>
            <a:r>
              <a:rPr lang="en-US" sz="1200" dirty="0" err="1"/>
              <a:t>Banna</a:t>
            </a:r>
            <a:r>
              <a:rPr lang="en-US" sz="1200" dirty="0"/>
              <a:t> et al., 2015).</a:t>
            </a:r>
          </a:p>
          <a:p>
            <a:endParaRPr lang="en-US" dirty="0"/>
          </a:p>
        </p:txBody>
      </p:sp>
      <p:sp>
        <p:nvSpPr>
          <p:cNvPr id="4" name="Slide Number Placeholder 3"/>
          <p:cNvSpPr>
            <a:spLocks noGrp="1"/>
          </p:cNvSpPr>
          <p:nvPr>
            <p:ph type="sldNum" sz="quarter" idx="5"/>
          </p:nvPr>
        </p:nvSpPr>
        <p:spPr/>
        <p:txBody>
          <a:bodyPr/>
          <a:lstStyle/>
          <a:p>
            <a:fld id="{C75105DD-DDF2-46F1-9F00-B923B2ED5D1E}" type="slidenum">
              <a:rPr lang="en-US" smtClean="0"/>
              <a:t>20</a:t>
            </a:fld>
            <a:endParaRPr lang="en-US"/>
          </a:p>
        </p:txBody>
      </p:sp>
    </p:spTree>
    <p:extLst>
      <p:ext uri="{BB962C8B-B14F-4D97-AF65-F5344CB8AC3E}">
        <p14:creationId xmlns:p14="http://schemas.microsoft.com/office/powerpoint/2010/main" val="1401018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5105DD-DDF2-46F1-9F00-B923B2ED5D1E}" type="slidenum">
              <a:rPr lang="en-US" smtClean="0"/>
              <a:t>30</a:t>
            </a:fld>
            <a:endParaRPr lang="en-US"/>
          </a:p>
        </p:txBody>
      </p:sp>
    </p:spTree>
    <p:extLst>
      <p:ext uri="{BB962C8B-B14F-4D97-AF65-F5344CB8AC3E}">
        <p14:creationId xmlns:p14="http://schemas.microsoft.com/office/powerpoint/2010/main" val="1170653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A0561-5CA3-470C-BB44-5D05CAA3BE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79A551-F081-9087-8E2B-6879A123F8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6F5A2-5234-AF74-F009-F88773AF232C}"/>
              </a:ext>
            </a:extLst>
          </p:cNvPr>
          <p:cNvSpPr>
            <a:spLocks noGrp="1"/>
          </p:cNvSpPr>
          <p:nvPr>
            <p:ph type="dt" sz="half" idx="10"/>
          </p:nvPr>
        </p:nvSpPr>
        <p:spPr/>
        <p:txBody>
          <a:bodyPr/>
          <a:lstStyle/>
          <a:p>
            <a:fld id="{6B4534B5-E80B-44A3-946F-6883472DE460}" type="datetimeFigureOut">
              <a:rPr lang="en-US" smtClean="0"/>
              <a:t>2/14/2023</a:t>
            </a:fld>
            <a:endParaRPr lang="en-US"/>
          </a:p>
        </p:txBody>
      </p:sp>
      <p:sp>
        <p:nvSpPr>
          <p:cNvPr id="5" name="Footer Placeholder 4">
            <a:extLst>
              <a:ext uri="{FF2B5EF4-FFF2-40B4-BE49-F238E27FC236}">
                <a16:creationId xmlns:a16="http://schemas.microsoft.com/office/drawing/2014/main" id="{AB092090-04D6-CDA5-65A5-7D02B1308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A4D95A-243F-945A-1803-E2291813E180}"/>
              </a:ext>
            </a:extLst>
          </p:cNvPr>
          <p:cNvSpPr>
            <a:spLocks noGrp="1"/>
          </p:cNvSpPr>
          <p:nvPr>
            <p:ph type="sldNum" sz="quarter" idx="12"/>
          </p:nvPr>
        </p:nvSpPr>
        <p:spPr/>
        <p:txBody>
          <a:bodyPr/>
          <a:lstStyle/>
          <a:p>
            <a:fld id="{B5DBB605-8747-4527-8070-B7D3FE14DC22}" type="slidenum">
              <a:rPr lang="en-US" smtClean="0"/>
              <a:t>‹#›</a:t>
            </a:fld>
            <a:endParaRPr lang="en-US"/>
          </a:p>
        </p:txBody>
      </p:sp>
    </p:spTree>
    <p:extLst>
      <p:ext uri="{BB962C8B-B14F-4D97-AF65-F5344CB8AC3E}">
        <p14:creationId xmlns:p14="http://schemas.microsoft.com/office/powerpoint/2010/main" val="1407834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D94C5-B3E2-E87C-79D0-76E2B14263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CAEB1A-66BD-DA9E-0BED-D4985A7E14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C74E2-E037-C4DA-A399-274CFEF7853A}"/>
              </a:ext>
            </a:extLst>
          </p:cNvPr>
          <p:cNvSpPr>
            <a:spLocks noGrp="1"/>
          </p:cNvSpPr>
          <p:nvPr>
            <p:ph type="dt" sz="half" idx="10"/>
          </p:nvPr>
        </p:nvSpPr>
        <p:spPr/>
        <p:txBody>
          <a:bodyPr/>
          <a:lstStyle/>
          <a:p>
            <a:fld id="{6B4534B5-E80B-44A3-946F-6883472DE460}" type="datetimeFigureOut">
              <a:rPr lang="en-US" smtClean="0"/>
              <a:t>2/14/2023</a:t>
            </a:fld>
            <a:endParaRPr lang="en-US"/>
          </a:p>
        </p:txBody>
      </p:sp>
      <p:sp>
        <p:nvSpPr>
          <p:cNvPr id="5" name="Footer Placeholder 4">
            <a:extLst>
              <a:ext uri="{FF2B5EF4-FFF2-40B4-BE49-F238E27FC236}">
                <a16:creationId xmlns:a16="http://schemas.microsoft.com/office/drawing/2014/main" id="{A247C66B-3843-FCC7-A73A-A7D6E7EC5C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B29B3-0E77-EE21-2E85-B8A98EC9C4F5}"/>
              </a:ext>
            </a:extLst>
          </p:cNvPr>
          <p:cNvSpPr>
            <a:spLocks noGrp="1"/>
          </p:cNvSpPr>
          <p:nvPr>
            <p:ph type="sldNum" sz="quarter" idx="12"/>
          </p:nvPr>
        </p:nvSpPr>
        <p:spPr/>
        <p:txBody>
          <a:bodyPr/>
          <a:lstStyle/>
          <a:p>
            <a:fld id="{B5DBB605-8747-4527-8070-B7D3FE14DC22}" type="slidenum">
              <a:rPr lang="en-US" smtClean="0"/>
              <a:t>‹#›</a:t>
            </a:fld>
            <a:endParaRPr lang="en-US"/>
          </a:p>
        </p:txBody>
      </p:sp>
    </p:spTree>
    <p:extLst>
      <p:ext uri="{BB962C8B-B14F-4D97-AF65-F5344CB8AC3E}">
        <p14:creationId xmlns:p14="http://schemas.microsoft.com/office/powerpoint/2010/main" val="516353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FED5DA-1A96-A1DD-0F01-14B5A46289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E737E9-BF75-4D16-19A7-71F939E743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08F46B-D2EF-9659-C993-CC55F76C2EA3}"/>
              </a:ext>
            </a:extLst>
          </p:cNvPr>
          <p:cNvSpPr>
            <a:spLocks noGrp="1"/>
          </p:cNvSpPr>
          <p:nvPr>
            <p:ph type="dt" sz="half" idx="10"/>
          </p:nvPr>
        </p:nvSpPr>
        <p:spPr/>
        <p:txBody>
          <a:bodyPr/>
          <a:lstStyle/>
          <a:p>
            <a:fld id="{6B4534B5-E80B-44A3-946F-6883472DE460}" type="datetimeFigureOut">
              <a:rPr lang="en-US" smtClean="0"/>
              <a:t>2/14/2023</a:t>
            </a:fld>
            <a:endParaRPr lang="en-US"/>
          </a:p>
        </p:txBody>
      </p:sp>
      <p:sp>
        <p:nvSpPr>
          <p:cNvPr id="5" name="Footer Placeholder 4">
            <a:extLst>
              <a:ext uri="{FF2B5EF4-FFF2-40B4-BE49-F238E27FC236}">
                <a16:creationId xmlns:a16="http://schemas.microsoft.com/office/drawing/2014/main" id="{C3003419-D82C-AC83-8402-16DCD7E2D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4B38A-269B-DDD4-9AD6-E140A39C26C3}"/>
              </a:ext>
            </a:extLst>
          </p:cNvPr>
          <p:cNvSpPr>
            <a:spLocks noGrp="1"/>
          </p:cNvSpPr>
          <p:nvPr>
            <p:ph type="sldNum" sz="quarter" idx="12"/>
          </p:nvPr>
        </p:nvSpPr>
        <p:spPr/>
        <p:txBody>
          <a:bodyPr/>
          <a:lstStyle/>
          <a:p>
            <a:fld id="{B5DBB605-8747-4527-8070-B7D3FE14DC22}" type="slidenum">
              <a:rPr lang="en-US" smtClean="0"/>
              <a:t>‹#›</a:t>
            </a:fld>
            <a:endParaRPr lang="en-US"/>
          </a:p>
        </p:txBody>
      </p:sp>
    </p:spTree>
    <p:extLst>
      <p:ext uri="{BB962C8B-B14F-4D97-AF65-F5344CB8AC3E}">
        <p14:creationId xmlns:p14="http://schemas.microsoft.com/office/powerpoint/2010/main" val="1324041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47BF5-65D7-B074-838B-F65918A1A1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5173C2-BD55-6F42-B67C-1E5173D65F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CE3756-CE66-8652-9C93-57F1136375FA}"/>
              </a:ext>
            </a:extLst>
          </p:cNvPr>
          <p:cNvSpPr>
            <a:spLocks noGrp="1"/>
          </p:cNvSpPr>
          <p:nvPr>
            <p:ph type="dt" sz="half" idx="10"/>
          </p:nvPr>
        </p:nvSpPr>
        <p:spPr/>
        <p:txBody>
          <a:bodyPr/>
          <a:lstStyle/>
          <a:p>
            <a:fld id="{6B4534B5-E80B-44A3-946F-6883472DE460}" type="datetimeFigureOut">
              <a:rPr lang="en-US" smtClean="0"/>
              <a:t>2/14/2023</a:t>
            </a:fld>
            <a:endParaRPr lang="en-US"/>
          </a:p>
        </p:txBody>
      </p:sp>
      <p:sp>
        <p:nvSpPr>
          <p:cNvPr id="5" name="Footer Placeholder 4">
            <a:extLst>
              <a:ext uri="{FF2B5EF4-FFF2-40B4-BE49-F238E27FC236}">
                <a16:creationId xmlns:a16="http://schemas.microsoft.com/office/drawing/2014/main" id="{1BB6F1C1-4AFF-2EDE-792E-0BA1BFBD7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50638A-DE6F-7A9E-9CF1-6CD00AD2EFB0}"/>
              </a:ext>
            </a:extLst>
          </p:cNvPr>
          <p:cNvSpPr>
            <a:spLocks noGrp="1"/>
          </p:cNvSpPr>
          <p:nvPr>
            <p:ph type="sldNum" sz="quarter" idx="12"/>
          </p:nvPr>
        </p:nvSpPr>
        <p:spPr/>
        <p:txBody>
          <a:bodyPr/>
          <a:lstStyle/>
          <a:p>
            <a:fld id="{B5DBB605-8747-4527-8070-B7D3FE14DC22}" type="slidenum">
              <a:rPr lang="en-US" smtClean="0"/>
              <a:t>‹#›</a:t>
            </a:fld>
            <a:endParaRPr lang="en-US"/>
          </a:p>
        </p:txBody>
      </p:sp>
    </p:spTree>
    <p:extLst>
      <p:ext uri="{BB962C8B-B14F-4D97-AF65-F5344CB8AC3E}">
        <p14:creationId xmlns:p14="http://schemas.microsoft.com/office/powerpoint/2010/main" val="101090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CAD14-8F08-3BF0-98C8-ABB28F71F0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B7438E-2BB3-5209-FA92-AF8A33EF7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C851BA-819F-044E-8522-CD61545FC305}"/>
              </a:ext>
            </a:extLst>
          </p:cNvPr>
          <p:cNvSpPr>
            <a:spLocks noGrp="1"/>
          </p:cNvSpPr>
          <p:nvPr>
            <p:ph type="dt" sz="half" idx="10"/>
          </p:nvPr>
        </p:nvSpPr>
        <p:spPr/>
        <p:txBody>
          <a:bodyPr/>
          <a:lstStyle/>
          <a:p>
            <a:fld id="{6B4534B5-E80B-44A3-946F-6883472DE460}" type="datetimeFigureOut">
              <a:rPr lang="en-US" smtClean="0"/>
              <a:t>2/14/2023</a:t>
            </a:fld>
            <a:endParaRPr lang="en-US"/>
          </a:p>
        </p:txBody>
      </p:sp>
      <p:sp>
        <p:nvSpPr>
          <p:cNvPr id="5" name="Footer Placeholder 4">
            <a:extLst>
              <a:ext uri="{FF2B5EF4-FFF2-40B4-BE49-F238E27FC236}">
                <a16:creationId xmlns:a16="http://schemas.microsoft.com/office/drawing/2014/main" id="{20D6DAEB-79D7-3AE6-877A-983A1B9EA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40FBF1-5611-807D-0E1E-53D0B1CC2800}"/>
              </a:ext>
            </a:extLst>
          </p:cNvPr>
          <p:cNvSpPr>
            <a:spLocks noGrp="1"/>
          </p:cNvSpPr>
          <p:nvPr>
            <p:ph type="sldNum" sz="quarter" idx="12"/>
          </p:nvPr>
        </p:nvSpPr>
        <p:spPr/>
        <p:txBody>
          <a:bodyPr/>
          <a:lstStyle/>
          <a:p>
            <a:fld id="{B5DBB605-8747-4527-8070-B7D3FE14DC22}" type="slidenum">
              <a:rPr lang="en-US" smtClean="0"/>
              <a:t>‹#›</a:t>
            </a:fld>
            <a:endParaRPr lang="en-US"/>
          </a:p>
        </p:txBody>
      </p:sp>
    </p:spTree>
    <p:extLst>
      <p:ext uri="{BB962C8B-B14F-4D97-AF65-F5344CB8AC3E}">
        <p14:creationId xmlns:p14="http://schemas.microsoft.com/office/powerpoint/2010/main" val="3779402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0AAE8-6241-1F98-D0F4-8DDACC7A6A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E356C5-DB36-0B78-6D9A-30ECD637A7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DD5B12-B5D3-4505-F21F-2970D17EA1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F325B1-9AED-1B38-FA87-78483E2B5AD4}"/>
              </a:ext>
            </a:extLst>
          </p:cNvPr>
          <p:cNvSpPr>
            <a:spLocks noGrp="1"/>
          </p:cNvSpPr>
          <p:nvPr>
            <p:ph type="dt" sz="half" idx="10"/>
          </p:nvPr>
        </p:nvSpPr>
        <p:spPr/>
        <p:txBody>
          <a:bodyPr/>
          <a:lstStyle/>
          <a:p>
            <a:fld id="{6B4534B5-E80B-44A3-946F-6883472DE460}" type="datetimeFigureOut">
              <a:rPr lang="en-US" smtClean="0"/>
              <a:t>2/14/2023</a:t>
            </a:fld>
            <a:endParaRPr lang="en-US"/>
          </a:p>
        </p:txBody>
      </p:sp>
      <p:sp>
        <p:nvSpPr>
          <p:cNvPr id="6" name="Footer Placeholder 5">
            <a:extLst>
              <a:ext uri="{FF2B5EF4-FFF2-40B4-BE49-F238E27FC236}">
                <a16:creationId xmlns:a16="http://schemas.microsoft.com/office/drawing/2014/main" id="{8B1DD72F-9F5D-812B-674C-0C4BC91E9D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2AF831-C288-1DFB-7624-8D709E42BBFB}"/>
              </a:ext>
            </a:extLst>
          </p:cNvPr>
          <p:cNvSpPr>
            <a:spLocks noGrp="1"/>
          </p:cNvSpPr>
          <p:nvPr>
            <p:ph type="sldNum" sz="quarter" idx="12"/>
          </p:nvPr>
        </p:nvSpPr>
        <p:spPr/>
        <p:txBody>
          <a:bodyPr/>
          <a:lstStyle/>
          <a:p>
            <a:fld id="{B5DBB605-8747-4527-8070-B7D3FE14DC22}" type="slidenum">
              <a:rPr lang="en-US" smtClean="0"/>
              <a:t>‹#›</a:t>
            </a:fld>
            <a:endParaRPr lang="en-US"/>
          </a:p>
        </p:txBody>
      </p:sp>
    </p:spTree>
    <p:extLst>
      <p:ext uri="{BB962C8B-B14F-4D97-AF65-F5344CB8AC3E}">
        <p14:creationId xmlns:p14="http://schemas.microsoft.com/office/powerpoint/2010/main" val="2130412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F6E58-CBA2-CB9B-9B06-619A97235B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773A87-3F82-49FC-6917-23FA2871FB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B41DA1-9E56-D3F3-556B-8A00AC6904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6F2268-1E29-AA50-4AE3-EF61937217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C89D7D-1372-E0F0-9BEB-F2F4460181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4E6762-8BC2-604E-A6BD-56C1D19D6B86}"/>
              </a:ext>
            </a:extLst>
          </p:cNvPr>
          <p:cNvSpPr>
            <a:spLocks noGrp="1"/>
          </p:cNvSpPr>
          <p:nvPr>
            <p:ph type="dt" sz="half" idx="10"/>
          </p:nvPr>
        </p:nvSpPr>
        <p:spPr/>
        <p:txBody>
          <a:bodyPr/>
          <a:lstStyle/>
          <a:p>
            <a:fld id="{6B4534B5-E80B-44A3-946F-6883472DE460}" type="datetimeFigureOut">
              <a:rPr lang="en-US" smtClean="0"/>
              <a:t>2/14/2023</a:t>
            </a:fld>
            <a:endParaRPr lang="en-US"/>
          </a:p>
        </p:txBody>
      </p:sp>
      <p:sp>
        <p:nvSpPr>
          <p:cNvPr id="8" name="Footer Placeholder 7">
            <a:extLst>
              <a:ext uri="{FF2B5EF4-FFF2-40B4-BE49-F238E27FC236}">
                <a16:creationId xmlns:a16="http://schemas.microsoft.com/office/drawing/2014/main" id="{5E20FEF6-945F-1DEF-4949-F95A939C15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42E4F-7028-61D2-0893-A69D81612FEE}"/>
              </a:ext>
            </a:extLst>
          </p:cNvPr>
          <p:cNvSpPr>
            <a:spLocks noGrp="1"/>
          </p:cNvSpPr>
          <p:nvPr>
            <p:ph type="sldNum" sz="quarter" idx="12"/>
          </p:nvPr>
        </p:nvSpPr>
        <p:spPr/>
        <p:txBody>
          <a:bodyPr/>
          <a:lstStyle/>
          <a:p>
            <a:fld id="{B5DBB605-8747-4527-8070-B7D3FE14DC22}" type="slidenum">
              <a:rPr lang="en-US" smtClean="0"/>
              <a:t>‹#›</a:t>
            </a:fld>
            <a:endParaRPr lang="en-US"/>
          </a:p>
        </p:txBody>
      </p:sp>
    </p:spTree>
    <p:extLst>
      <p:ext uri="{BB962C8B-B14F-4D97-AF65-F5344CB8AC3E}">
        <p14:creationId xmlns:p14="http://schemas.microsoft.com/office/powerpoint/2010/main" val="341773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86912-8E34-7702-E80D-6740CFE26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5A9361-9CBB-42C1-EA55-1BE0AAA3211B}"/>
              </a:ext>
            </a:extLst>
          </p:cNvPr>
          <p:cNvSpPr>
            <a:spLocks noGrp="1"/>
          </p:cNvSpPr>
          <p:nvPr>
            <p:ph type="dt" sz="half" idx="10"/>
          </p:nvPr>
        </p:nvSpPr>
        <p:spPr/>
        <p:txBody>
          <a:bodyPr/>
          <a:lstStyle/>
          <a:p>
            <a:fld id="{6B4534B5-E80B-44A3-946F-6883472DE460}" type="datetimeFigureOut">
              <a:rPr lang="en-US" smtClean="0"/>
              <a:t>2/14/2023</a:t>
            </a:fld>
            <a:endParaRPr lang="en-US"/>
          </a:p>
        </p:txBody>
      </p:sp>
      <p:sp>
        <p:nvSpPr>
          <p:cNvPr id="4" name="Footer Placeholder 3">
            <a:extLst>
              <a:ext uri="{FF2B5EF4-FFF2-40B4-BE49-F238E27FC236}">
                <a16:creationId xmlns:a16="http://schemas.microsoft.com/office/drawing/2014/main" id="{2DB61F90-AA55-A771-34E2-11963689E3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C97387-0450-0BE8-FB5F-F67782190D61}"/>
              </a:ext>
            </a:extLst>
          </p:cNvPr>
          <p:cNvSpPr>
            <a:spLocks noGrp="1"/>
          </p:cNvSpPr>
          <p:nvPr>
            <p:ph type="sldNum" sz="quarter" idx="12"/>
          </p:nvPr>
        </p:nvSpPr>
        <p:spPr/>
        <p:txBody>
          <a:bodyPr/>
          <a:lstStyle/>
          <a:p>
            <a:fld id="{B5DBB605-8747-4527-8070-B7D3FE14DC22}" type="slidenum">
              <a:rPr lang="en-US" smtClean="0"/>
              <a:t>‹#›</a:t>
            </a:fld>
            <a:endParaRPr lang="en-US"/>
          </a:p>
        </p:txBody>
      </p:sp>
    </p:spTree>
    <p:extLst>
      <p:ext uri="{BB962C8B-B14F-4D97-AF65-F5344CB8AC3E}">
        <p14:creationId xmlns:p14="http://schemas.microsoft.com/office/powerpoint/2010/main" val="2199508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496630-5B2A-BB6D-26EC-83D58DE34864}"/>
              </a:ext>
            </a:extLst>
          </p:cNvPr>
          <p:cNvSpPr>
            <a:spLocks noGrp="1"/>
          </p:cNvSpPr>
          <p:nvPr>
            <p:ph type="dt" sz="half" idx="10"/>
          </p:nvPr>
        </p:nvSpPr>
        <p:spPr/>
        <p:txBody>
          <a:bodyPr/>
          <a:lstStyle/>
          <a:p>
            <a:fld id="{6B4534B5-E80B-44A3-946F-6883472DE460}" type="datetimeFigureOut">
              <a:rPr lang="en-US" smtClean="0"/>
              <a:t>2/14/2023</a:t>
            </a:fld>
            <a:endParaRPr lang="en-US"/>
          </a:p>
        </p:txBody>
      </p:sp>
      <p:sp>
        <p:nvSpPr>
          <p:cNvPr id="3" name="Footer Placeholder 2">
            <a:extLst>
              <a:ext uri="{FF2B5EF4-FFF2-40B4-BE49-F238E27FC236}">
                <a16:creationId xmlns:a16="http://schemas.microsoft.com/office/drawing/2014/main" id="{2CCB81B0-412B-A017-1992-66E08E1BDB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92D6B4-A22C-155B-AB42-E5B718BECE26}"/>
              </a:ext>
            </a:extLst>
          </p:cNvPr>
          <p:cNvSpPr>
            <a:spLocks noGrp="1"/>
          </p:cNvSpPr>
          <p:nvPr>
            <p:ph type="sldNum" sz="quarter" idx="12"/>
          </p:nvPr>
        </p:nvSpPr>
        <p:spPr/>
        <p:txBody>
          <a:bodyPr/>
          <a:lstStyle/>
          <a:p>
            <a:fld id="{B5DBB605-8747-4527-8070-B7D3FE14DC22}" type="slidenum">
              <a:rPr lang="en-US" smtClean="0"/>
              <a:t>‹#›</a:t>
            </a:fld>
            <a:endParaRPr lang="en-US"/>
          </a:p>
        </p:txBody>
      </p:sp>
    </p:spTree>
    <p:extLst>
      <p:ext uri="{BB962C8B-B14F-4D97-AF65-F5344CB8AC3E}">
        <p14:creationId xmlns:p14="http://schemas.microsoft.com/office/powerpoint/2010/main" val="4034707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CE699-FFFE-87D7-DB84-3C23B0461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A9DAFF-30A9-28CF-43E5-3B5E8CA584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120944-B276-13AF-0EF6-FB15484A5E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9AE6F-39DE-6934-F5EA-56116D111F8B}"/>
              </a:ext>
            </a:extLst>
          </p:cNvPr>
          <p:cNvSpPr>
            <a:spLocks noGrp="1"/>
          </p:cNvSpPr>
          <p:nvPr>
            <p:ph type="dt" sz="half" idx="10"/>
          </p:nvPr>
        </p:nvSpPr>
        <p:spPr/>
        <p:txBody>
          <a:bodyPr/>
          <a:lstStyle/>
          <a:p>
            <a:fld id="{6B4534B5-E80B-44A3-946F-6883472DE460}" type="datetimeFigureOut">
              <a:rPr lang="en-US" smtClean="0"/>
              <a:t>2/14/2023</a:t>
            </a:fld>
            <a:endParaRPr lang="en-US"/>
          </a:p>
        </p:txBody>
      </p:sp>
      <p:sp>
        <p:nvSpPr>
          <p:cNvPr id="6" name="Footer Placeholder 5">
            <a:extLst>
              <a:ext uri="{FF2B5EF4-FFF2-40B4-BE49-F238E27FC236}">
                <a16:creationId xmlns:a16="http://schemas.microsoft.com/office/drawing/2014/main" id="{326E833A-C7AE-7314-BDEA-4206EC5EDB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D6CBFB-82D4-EC07-4015-F3C4096898C8}"/>
              </a:ext>
            </a:extLst>
          </p:cNvPr>
          <p:cNvSpPr>
            <a:spLocks noGrp="1"/>
          </p:cNvSpPr>
          <p:nvPr>
            <p:ph type="sldNum" sz="quarter" idx="12"/>
          </p:nvPr>
        </p:nvSpPr>
        <p:spPr/>
        <p:txBody>
          <a:bodyPr/>
          <a:lstStyle/>
          <a:p>
            <a:fld id="{B5DBB605-8747-4527-8070-B7D3FE14DC22}" type="slidenum">
              <a:rPr lang="en-US" smtClean="0"/>
              <a:t>‹#›</a:t>
            </a:fld>
            <a:endParaRPr lang="en-US"/>
          </a:p>
        </p:txBody>
      </p:sp>
    </p:spTree>
    <p:extLst>
      <p:ext uri="{BB962C8B-B14F-4D97-AF65-F5344CB8AC3E}">
        <p14:creationId xmlns:p14="http://schemas.microsoft.com/office/powerpoint/2010/main" val="3684058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F3946-46E5-6838-89DF-DFC8DA3315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D7839A-622E-61BA-A281-D013F51CFE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099FE8-440C-FEF1-4DD0-C13133A38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39A876-7283-D8D2-C0A7-D33B37B31711}"/>
              </a:ext>
            </a:extLst>
          </p:cNvPr>
          <p:cNvSpPr>
            <a:spLocks noGrp="1"/>
          </p:cNvSpPr>
          <p:nvPr>
            <p:ph type="dt" sz="half" idx="10"/>
          </p:nvPr>
        </p:nvSpPr>
        <p:spPr/>
        <p:txBody>
          <a:bodyPr/>
          <a:lstStyle/>
          <a:p>
            <a:fld id="{6B4534B5-E80B-44A3-946F-6883472DE460}" type="datetimeFigureOut">
              <a:rPr lang="en-US" smtClean="0"/>
              <a:t>2/14/2023</a:t>
            </a:fld>
            <a:endParaRPr lang="en-US"/>
          </a:p>
        </p:txBody>
      </p:sp>
      <p:sp>
        <p:nvSpPr>
          <p:cNvPr id="6" name="Footer Placeholder 5">
            <a:extLst>
              <a:ext uri="{FF2B5EF4-FFF2-40B4-BE49-F238E27FC236}">
                <a16:creationId xmlns:a16="http://schemas.microsoft.com/office/drawing/2014/main" id="{0545C8D3-8119-86DD-6960-306880001E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656223-3CA7-F627-E07D-21F0E5014D16}"/>
              </a:ext>
            </a:extLst>
          </p:cNvPr>
          <p:cNvSpPr>
            <a:spLocks noGrp="1"/>
          </p:cNvSpPr>
          <p:nvPr>
            <p:ph type="sldNum" sz="quarter" idx="12"/>
          </p:nvPr>
        </p:nvSpPr>
        <p:spPr/>
        <p:txBody>
          <a:bodyPr/>
          <a:lstStyle/>
          <a:p>
            <a:fld id="{B5DBB605-8747-4527-8070-B7D3FE14DC22}" type="slidenum">
              <a:rPr lang="en-US" smtClean="0"/>
              <a:t>‹#›</a:t>
            </a:fld>
            <a:endParaRPr lang="en-US"/>
          </a:p>
        </p:txBody>
      </p:sp>
    </p:spTree>
    <p:extLst>
      <p:ext uri="{BB962C8B-B14F-4D97-AF65-F5344CB8AC3E}">
        <p14:creationId xmlns:p14="http://schemas.microsoft.com/office/powerpoint/2010/main" val="321839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39D293-4F8B-0284-2F85-DAD3588125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B8C3BE-CDE6-8E1F-D194-8731A37818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AE4EAA-2537-4DB0-2FD5-37D2FEEE6C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534B5-E80B-44A3-946F-6883472DE460}" type="datetimeFigureOut">
              <a:rPr lang="en-US" smtClean="0"/>
              <a:t>2/14/2023</a:t>
            </a:fld>
            <a:endParaRPr lang="en-US"/>
          </a:p>
        </p:txBody>
      </p:sp>
      <p:sp>
        <p:nvSpPr>
          <p:cNvPr id="5" name="Footer Placeholder 4">
            <a:extLst>
              <a:ext uri="{FF2B5EF4-FFF2-40B4-BE49-F238E27FC236}">
                <a16:creationId xmlns:a16="http://schemas.microsoft.com/office/drawing/2014/main" id="{8AE0AA66-CD65-62BC-02A5-2A83676B64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17871C-D0C8-344C-7E12-474FCD797B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BB605-8747-4527-8070-B7D3FE14DC22}" type="slidenum">
              <a:rPr lang="en-US" smtClean="0"/>
              <a:t>‹#›</a:t>
            </a:fld>
            <a:endParaRPr lang="en-US"/>
          </a:p>
        </p:txBody>
      </p:sp>
    </p:spTree>
    <p:extLst>
      <p:ext uri="{BB962C8B-B14F-4D97-AF65-F5344CB8AC3E}">
        <p14:creationId xmlns:p14="http://schemas.microsoft.com/office/powerpoint/2010/main" val="3352165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065D9-E600-30E3-99D4-D7BEC9C06B95}"/>
              </a:ext>
            </a:extLst>
          </p:cNvPr>
          <p:cNvSpPr>
            <a:spLocks noGrp="1"/>
          </p:cNvSpPr>
          <p:nvPr>
            <p:ph type="ctrTitle"/>
          </p:nvPr>
        </p:nvSpPr>
        <p:spPr>
          <a:xfrm>
            <a:off x="7464614" y="1783959"/>
            <a:ext cx="4087306" cy="2889114"/>
          </a:xfrm>
        </p:spPr>
        <p:txBody>
          <a:bodyPr anchor="b">
            <a:normAutofit/>
          </a:bodyPr>
          <a:lstStyle/>
          <a:p>
            <a:pPr algn="l"/>
            <a:r>
              <a:rPr lang="en-US" sz="4200">
                <a:effectLst/>
                <a:latin typeface="Calibri" panose="020F0502020204030204" pitchFamily="34" charset="0"/>
                <a:ea typeface="Calibri" panose="020F0502020204030204" pitchFamily="34" charset="0"/>
                <a:cs typeface="Times New Roman" panose="02020603050405020304" pitchFamily="18" charset="0"/>
              </a:rPr>
              <a:t>The Joy of Faculty Quality Assurance Training</a:t>
            </a:r>
            <a:br>
              <a:rPr lang="en-US" sz="4200">
                <a:effectLst/>
                <a:latin typeface="Calibri" panose="020F0502020204030204" pitchFamily="34" charset="0"/>
                <a:ea typeface="Calibri" panose="020F0502020204030204" pitchFamily="34" charset="0"/>
                <a:cs typeface="Times New Roman" panose="02020603050405020304" pitchFamily="18" charset="0"/>
              </a:rPr>
            </a:br>
            <a:endParaRPr lang="en-US" sz="4200"/>
          </a:p>
        </p:txBody>
      </p:sp>
      <p:sp>
        <p:nvSpPr>
          <p:cNvPr id="14" name="Freeform: Shape 13">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A399AFBD-5042-CAF2-C19D-C30BC84047B5}"/>
              </a:ext>
              <a:ext uri="{C183D7F6-B498-43B3-948B-1728B52AA6E4}">
                <adec:decorative xmlns:adec="http://schemas.microsoft.com/office/drawing/2017/decorative" val="1"/>
              </a:ext>
            </a:extLst>
          </p:cNvPr>
          <p:cNvPicPr>
            <a:picLocks noChangeAspect="1"/>
          </p:cNvPicPr>
          <p:nvPr/>
        </p:nvPicPr>
        <p:blipFill rotWithShape="1">
          <a:blip r:embed="rId2"/>
          <a:srcRect t="2426"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Subtitle 5">
            <a:extLst>
              <a:ext uri="{FF2B5EF4-FFF2-40B4-BE49-F238E27FC236}">
                <a16:creationId xmlns:a16="http://schemas.microsoft.com/office/drawing/2014/main" id="{F55DEE6C-7A76-61A7-6698-CC5627325195}"/>
              </a:ext>
            </a:extLst>
          </p:cNvPr>
          <p:cNvSpPr>
            <a:spLocks noGrp="1"/>
          </p:cNvSpPr>
          <p:nvPr>
            <p:ph type="subTitle" idx="1"/>
          </p:nvPr>
        </p:nvSpPr>
        <p:spPr>
          <a:xfrm>
            <a:off x="4094768" y="4730603"/>
            <a:ext cx="9144000" cy="1655762"/>
          </a:xfrm>
        </p:spPr>
        <p:txBody>
          <a:bodyPr>
            <a:normAutofit lnSpcReduction="10000"/>
          </a:bodyPr>
          <a:lstStyle/>
          <a:p>
            <a:r>
              <a:rPr lang="en-US" dirty="0"/>
              <a:t>Kevin Kaatz</a:t>
            </a:r>
          </a:p>
          <a:p>
            <a:r>
              <a:rPr lang="en-US" dirty="0"/>
              <a:t>Director of General Education</a:t>
            </a:r>
          </a:p>
          <a:p>
            <a:r>
              <a:rPr lang="en-US" dirty="0"/>
              <a:t>Associate Professor, History</a:t>
            </a:r>
          </a:p>
          <a:p>
            <a:r>
              <a:rPr lang="en-US" dirty="0"/>
              <a:t>California State University, East Bay campus</a:t>
            </a:r>
          </a:p>
        </p:txBody>
      </p:sp>
    </p:spTree>
    <p:extLst>
      <p:ext uri="{BB962C8B-B14F-4D97-AF65-F5344CB8AC3E}">
        <p14:creationId xmlns:p14="http://schemas.microsoft.com/office/powerpoint/2010/main" val="301427373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09B8B8-5A66-0026-581E-238B0CAC7D34}"/>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Results</a:t>
            </a:r>
          </a:p>
        </p:txBody>
      </p:sp>
      <p:sp>
        <p:nvSpPr>
          <p:cNvPr id="3" name="Content Placeholder 2">
            <a:extLst>
              <a:ext uri="{FF2B5EF4-FFF2-40B4-BE49-F238E27FC236}">
                <a16:creationId xmlns:a16="http://schemas.microsoft.com/office/drawing/2014/main" id="{A114FED9-2794-1952-4C7D-A43B767A6F41}"/>
              </a:ext>
            </a:extLst>
          </p:cNvPr>
          <p:cNvSpPr>
            <a:spLocks noGrp="1"/>
          </p:cNvSpPr>
          <p:nvPr>
            <p:ph idx="1"/>
          </p:nvPr>
        </p:nvSpPr>
        <p:spPr>
          <a:xfrm>
            <a:off x="1371599" y="2318197"/>
            <a:ext cx="9724031" cy="3683358"/>
          </a:xfrm>
        </p:spPr>
        <p:txBody>
          <a:bodyPr anchor="ctr">
            <a:normAutofit/>
          </a:bodyPr>
          <a:lstStyle/>
          <a:p>
            <a:r>
              <a:rPr lang="en-US" sz="2000"/>
              <a:t>A big (and happy) surprise:  I knew faculty were happy about their training…</a:t>
            </a:r>
          </a:p>
        </p:txBody>
      </p:sp>
    </p:spTree>
    <p:extLst>
      <p:ext uri="{BB962C8B-B14F-4D97-AF65-F5344CB8AC3E}">
        <p14:creationId xmlns:p14="http://schemas.microsoft.com/office/powerpoint/2010/main" val="480467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6972A5-AB54-63D1-3579-5AD527696CBF}"/>
              </a:ext>
            </a:extLst>
          </p:cNvPr>
          <p:cNvSpPr>
            <a:spLocks noGrp="1"/>
          </p:cNvSpPr>
          <p:nvPr>
            <p:ph type="title"/>
          </p:nvPr>
        </p:nvSpPr>
        <p:spPr>
          <a:xfrm>
            <a:off x="838200" y="365125"/>
            <a:ext cx="10515600" cy="1325563"/>
          </a:xfrm>
        </p:spPr>
        <p:txBody>
          <a:bodyPr>
            <a:normAutofit/>
          </a:bodyPr>
          <a:lstStyle/>
          <a:p>
            <a:r>
              <a:rPr lang="en-US" sz="5400"/>
              <a:t>But not this happy!</a:t>
            </a:r>
          </a:p>
        </p:txBody>
      </p:sp>
      <p:sp>
        <p:nvSpPr>
          <p:cNvPr id="2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ontent Placeholder 2">
            <a:extLst>
              <a:ext uri="{FF2B5EF4-FFF2-40B4-BE49-F238E27FC236}">
                <a16:creationId xmlns:a16="http://schemas.microsoft.com/office/drawing/2014/main" id="{E8874627-0224-B869-6903-25117AD6F706}"/>
              </a:ext>
            </a:extLst>
          </p:cNvPr>
          <p:cNvGraphicFramePr>
            <a:graphicFrameLocks noGrp="1"/>
          </p:cNvGraphicFramePr>
          <p:nvPr>
            <p:ph idx="1"/>
            <p:extLst>
              <p:ext uri="{D42A27DB-BD31-4B8C-83A1-F6EECF244321}">
                <p14:modId xmlns:p14="http://schemas.microsoft.com/office/powerpoint/2010/main" val="2543305482"/>
              </p:ext>
            </p:extLst>
          </p:nvPr>
        </p:nvGraphicFramePr>
        <p:xfrm>
          <a:off x="228600" y="2203449"/>
          <a:ext cx="11350752"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1168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8EB65E1-7F04-DF64-0E46-E00791DC424A}"/>
              </a:ext>
            </a:extLst>
          </p:cNvPr>
          <p:cNvSpPr>
            <a:spLocks noGrp="1"/>
          </p:cNvSpPr>
          <p:nvPr>
            <p:ph type="title"/>
          </p:nvPr>
        </p:nvSpPr>
        <p:spPr>
          <a:xfrm>
            <a:off x="786385" y="841248"/>
            <a:ext cx="5129600" cy="5340097"/>
          </a:xfrm>
        </p:spPr>
        <p:txBody>
          <a:bodyPr anchor="ctr">
            <a:normAutofit/>
          </a:bodyPr>
          <a:lstStyle/>
          <a:p>
            <a:r>
              <a:rPr lang="en-US" sz="4800" dirty="0">
                <a:solidFill>
                  <a:schemeClr val="bg1"/>
                </a:solidFill>
              </a:rPr>
              <a:t>Initial Results—what were faculty happy about specifically?</a:t>
            </a:r>
          </a:p>
        </p:txBody>
      </p:sp>
      <p:graphicFrame>
        <p:nvGraphicFramePr>
          <p:cNvPr id="5" name="Content Placeholder 2">
            <a:extLst>
              <a:ext uri="{FF2B5EF4-FFF2-40B4-BE49-F238E27FC236}">
                <a16:creationId xmlns:a16="http://schemas.microsoft.com/office/drawing/2014/main" id="{A1670911-E75F-B8A8-9E46-2BB94F7D960B}"/>
              </a:ext>
            </a:extLst>
          </p:cNvPr>
          <p:cNvGraphicFramePr>
            <a:graphicFrameLocks noGrp="1"/>
          </p:cNvGraphicFramePr>
          <p:nvPr>
            <p:ph idx="1"/>
            <p:extLst>
              <p:ext uri="{D42A27DB-BD31-4B8C-83A1-F6EECF244321}">
                <p14:modId xmlns:p14="http://schemas.microsoft.com/office/powerpoint/2010/main" val="3841742019"/>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3543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breakdown of responses received">
            <a:extLst>
              <a:ext uri="{FF2B5EF4-FFF2-40B4-BE49-F238E27FC236}">
                <a16:creationId xmlns:a16="http://schemas.microsoft.com/office/drawing/2014/main" id="{441ACF50-8BD6-4FC9-B22F-665609C4D3F4}"/>
              </a:ext>
            </a:extLst>
          </p:cNvPr>
          <p:cNvSpPr>
            <a:spLocks noGrp="1"/>
          </p:cNvSpPr>
          <p:nvPr>
            <p:ph type="title"/>
          </p:nvPr>
        </p:nvSpPr>
        <p:spPr/>
        <p:txBody>
          <a:bodyPr/>
          <a:lstStyle/>
          <a:p>
            <a:r>
              <a:rPr lang="en-US" dirty="0"/>
              <a:t>Breakdown</a:t>
            </a:r>
          </a:p>
        </p:txBody>
      </p:sp>
      <p:graphicFrame>
        <p:nvGraphicFramePr>
          <p:cNvPr id="5" name="Content Placeholder 4">
            <a:extLst>
              <a:ext uri="{FF2B5EF4-FFF2-40B4-BE49-F238E27FC236}">
                <a16:creationId xmlns:a16="http://schemas.microsoft.com/office/drawing/2014/main" id="{0BBAD980-C085-422E-9651-614B234C34DC}"/>
              </a:ext>
            </a:extLst>
          </p:cNvPr>
          <p:cNvGraphicFramePr>
            <a:graphicFrameLocks noGrp="1"/>
          </p:cNvGraphicFramePr>
          <p:nvPr>
            <p:ph idx="1"/>
            <p:extLst>
              <p:ext uri="{D42A27DB-BD31-4B8C-83A1-F6EECF244321}">
                <p14:modId xmlns:p14="http://schemas.microsoft.com/office/powerpoint/2010/main" val="219877196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8737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BEB5E4-D5D5-40C0-82E3-28796008F69A}"/>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Course Organization (42%)</a:t>
            </a:r>
          </a:p>
        </p:txBody>
      </p:sp>
      <p:graphicFrame>
        <p:nvGraphicFramePr>
          <p:cNvPr id="5" name="Content Placeholder 2">
            <a:extLst>
              <a:ext uri="{FF2B5EF4-FFF2-40B4-BE49-F238E27FC236}">
                <a16:creationId xmlns:a16="http://schemas.microsoft.com/office/drawing/2014/main" id="{F59455A1-5A42-7309-7633-B18212C387E1}"/>
              </a:ext>
            </a:extLst>
          </p:cNvPr>
          <p:cNvGraphicFramePr>
            <a:graphicFrameLocks noGrp="1"/>
          </p:cNvGraphicFramePr>
          <p:nvPr>
            <p:ph idx="1"/>
            <p:extLst>
              <p:ext uri="{D42A27DB-BD31-4B8C-83A1-F6EECF244321}">
                <p14:modId xmlns:p14="http://schemas.microsoft.com/office/powerpoint/2010/main" val="259509881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6459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A1DE5-C423-55F4-C13B-4A640378F9C0}"/>
              </a:ext>
            </a:extLst>
          </p:cNvPr>
          <p:cNvSpPr>
            <a:spLocks noGrp="1"/>
          </p:cNvSpPr>
          <p:nvPr>
            <p:ph type="title"/>
          </p:nvPr>
        </p:nvSpPr>
        <p:spPr/>
        <p:txBody>
          <a:bodyPr/>
          <a:lstStyle/>
          <a:p>
            <a:r>
              <a:rPr lang="en-US" i="0" dirty="0">
                <a:latin typeface="Times New Roman" panose="02020603050405020304" pitchFamily="18" charset="0"/>
                <a:cs typeface="Times New Roman" panose="02020603050405020304" pitchFamily="18" charset="0"/>
              </a:rPr>
              <a:t>Course Organization (42%)</a:t>
            </a:r>
            <a:br>
              <a:rPr lang="en-US" dirty="0"/>
            </a:br>
            <a:r>
              <a:rPr lang="en-US" dirty="0">
                <a:latin typeface="Times New Roman" panose="02020603050405020304" pitchFamily="18" charset="0"/>
                <a:cs typeface="Times New Roman" panose="02020603050405020304" pitchFamily="18" charset="0"/>
              </a:rPr>
              <a:t>(using QM rubrics)</a:t>
            </a:r>
          </a:p>
        </p:txBody>
      </p:sp>
      <p:graphicFrame>
        <p:nvGraphicFramePr>
          <p:cNvPr id="5" name="Content Placeholder 2">
            <a:extLst>
              <a:ext uri="{FF2B5EF4-FFF2-40B4-BE49-F238E27FC236}">
                <a16:creationId xmlns:a16="http://schemas.microsoft.com/office/drawing/2014/main" id="{DE1104E7-2881-E5F8-4A04-343898BFC459}"/>
              </a:ext>
            </a:extLst>
          </p:cNvPr>
          <p:cNvGraphicFramePr>
            <a:graphicFrameLocks noGrp="1"/>
          </p:cNvGraphicFramePr>
          <p:nvPr>
            <p:ph idx="1"/>
            <p:extLst>
              <p:ext uri="{D42A27DB-BD31-4B8C-83A1-F6EECF244321}">
                <p14:modId xmlns:p14="http://schemas.microsoft.com/office/powerpoint/2010/main" val="16652817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peech Bubble: Rectangle 3">
            <a:extLst>
              <a:ext uri="{FF2B5EF4-FFF2-40B4-BE49-F238E27FC236}">
                <a16:creationId xmlns:a16="http://schemas.microsoft.com/office/drawing/2014/main" id="{D24C6DBE-D755-6E7B-4AF1-9844FDBFBECA}"/>
              </a:ext>
            </a:extLst>
          </p:cNvPr>
          <p:cNvSpPr/>
          <p:nvPr/>
        </p:nvSpPr>
        <p:spPr>
          <a:xfrm>
            <a:off x="8391646" y="365125"/>
            <a:ext cx="2639027" cy="259799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has helped me get my course better organized for delivery to students. I have had feedback from some students that say it is well organized.”  </a:t>
            </a:r>
          </a:p>
          <a:p>
            <a:pPr algn="ctr"/>
            <a:endParaRPr lang="en-US" b="1" dirty="0"/>
          </a:p>
        </p:txBody>
      </p:sp>
    </p:spTree>
    <p:extLst>
      <p:ext uri="{BB962C8B-B14F-4D97-AF65-F5344CB8AC3E}">
        <p14:creationId xmlns:p14="http://schemas.microsoft.com/office/powerpoint/2010/main" val="1607680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6B759A-0301-4EBF-AEA3-6F8B9F3857EF}"/>
              </a:ext>
            </a:extLst>
          </p:cNvPr>
          <p:cNvSpPr>
            <a:spLocks noGrp="1"/>
          </p:cNvSpPr>
          <p:nvPr>
            <p:ph type="title"/>
          </p:nvPr>
        </p:nvSpPr>
        <p:spPr>
          <a:xfrm>
            <a:off x="1075767" y="1188637"/>
            <a:ext cx="2988234" cy="4480726"/>
          </a:xfrm>
        </p:spPr>
        <p:txBody>
          <a:bodyPr>
            <a:normAutofit/>
          </a:bodyPr>
          <a:lstStyle/>
          <a:p>
            <a:pPr algn="r"/>
            <a:r>
              <a:rPr lang="en-US" sz="5100"/>
              <a:t>Alignment (24%)</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E7F9CDC-E4B7-4D1D-A22A-E2BD17B83B6F}"/>
              </a:ext>
            </a:extLst>
          </p:cNvPr>
          <p:cNvSpPr>
            <a:spLocks noGrp="1"/>
          </p:cNvSpPr>
          <p:nvPr>
            <p:ph idx="1"/>
          </p:nvPr>
        </p:nvSpPr>
        <p:spPr>
          <a:xfrm>
            <a:off x="5255260" y="1648870"/>
            <a:ext cx="4702848" cy="3560260"/>
          </a:xfrm>
        </p:spPr>
        <p:txBody>
          <a:bodyPr anchor="ctr">
            <a:normAutofit/>
          </a:bodyPr>
          <a:lstStyle/>
          <a:p>
            <a:r>
              <a:rPr lang="en-US" sz="2400"/>
              <a:t>“Critical course elements working together to ensure that learners achieve the desired learning outcomes” (QM Higher Ed. Rubric Workbook, 6</a:t>
            </a:r>
            <a:r>
              <a:rPr lang="en-US" sz="2400" baseline="30000"/>
              <a:t>th</a:t>
            </a:r>
            <a:r>
              <a:rPr lang="en-US" sz="2400"/>
              <a:t> edition).</a:t>
            </a:r>
          </a:p>
          <a:p>
            <a:endParaRPr lang="en-US" sz="2400"/>
          </a:p>
        </p:txBody>
      </p:sp>
    </p:spTree>
    <p:extLst>
      <p:ext uri="{BB962C8B-B14F-4D97-AF65-F5344CB8AC3E}">
        <p14:creationId xmlns:p14="http://schemas.microsoft.com/office/powerpoint/2010/main" val="2104375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484FFDDE-45E8-3BB2-9710-0B26DADCB43C}"/>
              </a:ext>
            </a:extLst>
          </p:cNvPr>
          <p:cNvSpPr>
            <a:spLocks noGrp="1"/>
          </p:cNvSpPr>
          <p:nvPr>
            <p:ph type="title"/>
          </p:nvPr>
        </p:nvSpPr>
        <p:spPr>
          <a:xfrm>
            <a:off x="786385" y="841248"/>
            <a:ext cx="5129600" cy="5340097"/>
          </a:xfrm>
        </p:spPr>
        <p:txBody>
          <a:bodyPr anchor="ctr">
            <a:normAutofit/>
          </a:bodyPr>
          <a:lstStyle/>
          <a:p>
            <a:r>
              <a:rPr lang="en-US" sz="4800" i="0" dirty="0">
                <a:solidFill>
                  <a:schemeClr val="bg1"/>
                </a:solidFill>
                <a:latin typeface="Times New Roman" panose="02020603050405020304" pitchFamily="18" charset="0"/>
                <a:cs typeface="Times New Roman" panose="02020603050405020304" pitchFamily="18" charset="0"/>
              </a:rPr>
              <a:t>Alignment </a:t>
            </a:r>
            <a:br>
              <a:rPr lang="en-US" sz="4800" i="0" dirty="0">
                <a:solidFill>
                  <a:schemeClr val="bg1"/>
                </a:solidFill>
                <a:latin typeface="Times New Roman" panose="02020603050405020304" pitchFamily="18" charset="0"/>
                <a:cs typeface="Times New Roman" panose="02020603050405020304" pitchFamily="18" charset="0"/>
              </a:rPr>
            </a:br>
            <a:r>
              <a:rPr lang="en-US" sz="4800" i="0" dirty="0">
                <a:solidFill>
                  <a:schemeClr val="bg1"/>
                </a:solidFill>
                <a:latin typeface="Times New Roman" panose="02020603050405020304" pitchFamily="18" charset="0"/>
                <a:cs typeface="Times New Roman" panose="02020603050405020304" pitchFamily="18" charset="0"/>
              </a:rPr>
              <a:t>(24%)</a:t>
            </a:r>
            <a:endParaRPr lang="en-US" sz="4800" dirty="0">
              <a:solidFill>
                <a:schemeClr val="bg1"/>
              </a:solidFill>
            </a:endParaRPr>
          </a:p>
        </p:txBody>
      </p:sp>
      <p:graphicFrame>
        <p:nvGraphicFramePr>
          <p:cNvPr id="5" name="Content Placeholder 2">
            <a:extLst>
              <a:ext uri="{FF2B5EF4-FFF2-40B4-BE49-F238E27FC236}">
                <a16:creationId xmlns:a16="http://schemas.microsoft.com/office/drawing/2014/main" id="{D99F1F42-3B2D-0D14-F50A-DE7E69D24852}"/>
              </a:ext>
            </a:extLst>
          </p:cNvPr>
          <p:cNvGraphicFramePr>
            <a:graphicFrameLocks noGrp="1"/>
          </p:cNvGraphicFramePr>
          <p:nvPr>
            <p:ph idx="1"/>
            <p:extLst>
              <p:ext uri="{D42A27DB-BD31-4B8C-83A1-F6EECF244321}">
                <p14:modId xmlns:p14="http://schemas.microsoft.com/office/powerpoint/2010/main" val="1492602096"/>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peech Bubble: Rectangle with Corners Rounded 5">
            <a:extLst>
              <a:ext uri="{FF2B5EF4-FFF2-40B4-BE49-F238E27FC236}">
                <a16:creationId xmlns:a16="http://schemas.microsoft.com/office/drawing/2014/main" id="{A470F1DD-1A33-FE7A-5C8B-A45BDE341494}"/>
              </a:ext>
            </a:extLst>
          </p:cNvPr>
          <p:cNvSpPr/>
          <p:nvPr/>
        </p:nvSpPr>
        <p:spPr>
          <a:xfrm>
            <a:off x="266528" y="401818"/>
            <a:ext cx="3136263" cy="163985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“The connection between course activities </a:t>
            </a:r>
          </a:p>
          <a:p>
            <a:r>
              <a:rPr lang="en-US"/>
              <a:t>and course outcomes is more transparent.”</a:t>
            </a:r>
            <a:endParaRPr lang="en-US" dirty="0"/>
          </a:p>
        </p:txBody>
      </p:sp>
    </p:spTree>
    <p:extLst>
      <p:ext uri="{BB962C8B-B14F-4D97-AF65-F5344CB8AC3E}">
        <p14:creationId xmlns:p14="http://schemas.microsoft.com/office/powerpoint/2010/main" val="3984386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1AA5A8-8125-4476-98DB-F584E83FD224}"/>
              </a:ext>
            </a:extLst>
          </p:cNvPr>
          <p:cNvSpPr>
            <a:spLocks noGrp="1"/>
          </p:cNvSpPr>
          <p:nvPr>
            <p:ph type="title"/>
          </p:nvPr>
        </p:nvSpPr>
        <p:spPr>
          <a:xfrm>
            <a:off x="841248" y="256032"/>
            <a:ext cx="10506456" cy="1014984"/>
          </a:xfrm>
        </p:spPr>
        <p:txBody>
          <a:bodyPr anchor="b">
            <a:normAutofit/>
          </a:bodyPr>
          <a:lstStyle/>
          <a:p>
            <a:r>
              <a:rPr lang="en-US" dirty="0"/>
              <a:t>Accessibility (15%)</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E5E9B85D-7814-1663-14B7-17A1E512CAAD}"/>
              </a:ext>
            </a:extLst>
          </p:cNvPr>
          <p:cNvGraphicFramePr>
            <a:graphicFrameLocks noGrp="1"/>
          </p:cNvGraphicFramePr>
          <p:nvPr>
            <p:ph idx="1"/>
            <p:extLst>
              <p:ext uri="{D42A27DB-BD31-4B8C-83A1-F6EECF244321}">
                <p14:modId xmlns:p14="http://schemas.microsoft.com/office/powerpoint/2010/main" val="261846325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7603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B4A7EA7-46C7-0712-E09A-82145788DBF6}"/>
              </a:ext>
              <a:ext uri="{C183D7F6-B498-43B3-948B-1728B52AA6E4}">
                <adec:decorative xmlns:adec="http://schemas.microsoft.com/office/drawing/2017/decorative" val="1"/>
              </a:ext>
            </a:extLst>
          </p:cNvPr>
          <p:cNvPicPr>
            <a:picLocks noChangeAspect="1"/>
          </p:cNvPicPr>
          <p:nvPr/>
        </p:nvPicPr>
        <p:blipFill rotWithShape="1">
          <a:blip r:embed="rId2"/>
          <a:srcRect l="5200"/>
          <a:stretch/>
        </p:blipFill>
        <p:spPr>
          <a:xfrm>
            <a:off x="-2" y="10"/>
            <a:ext cx="8668512" cy="6857990"/>
          </a:xfrm>
          <a:prstGeom prst="rect">
            <a:avLst/>
          </a:prstGeom>
        </p:spPr>
      </p:pic>
      <p:sp>
        <p:nvSpPr>
          <p:cNvPr id="11"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11CC64-B152-138C-7209-DEAC1E61B9D1}"/>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4800" i="0"/>
              <a:t>Accessibility (15%)</a:t>
            </a:r>
            <a:br>
              <a:rPr lang="en-US" sz="4800" i="0"/>
            </a:br>
            <a:endParaRPr lang="en-US" sz="480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00E1C2D-C390-42F8-A6BD-205DDE9BD0B6}"/>
              </a:ext>
            </a:extLst>
          </p:cNvPr>
          <p:cNvSpPr txBox="1"/>
          <p:nvPr/>
        </p:nvSpPr>
        <p:spPr>
          <a:xfrm>
            <a:off x="6567054" y="4945917"/>
            <a:ext cx="5725093" cy="923330"/>
          </a:xfrm>
          <a:prstGeom prst="rect">
            <a:avLst/>
          </a:prstGeom>
          <a:noFill/>
        </p:spPr>
        <p:txBody>
          <a:bodyPr wrap="none" rtlCol="0">
            <a:spAutoFit/>
          </a:bodyPr>
          <a:lstStyle/>
          <a:p>
            <a:r>
              <a:rPr lang="en-US" dirty="0"/>
              <a:t>The most recent edition (6</a:t>
            </a:r>
            <a:r>
              <a:rPr lang="en-US" baseline="30000" dirty="0"/>
              <a:t>th</a:t>
            </a:r>
            <a:r>
              <a:rPr lang="en-US" dirty="0"/>
              <a:t>) has made great strides in </a:t>
            </a:r>
          </a:p>
          <a:p>
            <a:r>
              <a:rPr lang="en-US" dirty="0"/>
              <a:t>helping faculty make sure that every aspect of their course </a:t>
            </a:r>
          </a:p>
          <a:p>
            <a:r>
              <a:rPr lang="en-US" dirty="0"/>
              <a:t>is accessible</a:t>
            </a:r>
          </a:p>
        </p:txBody>
      </p:sp>
      <p:sp>
        <p:nvSpPr>
          <p:cNvPr id="8" name="Speech Bubble: Oval 7">
            <a:extLst>
              <a:ext uri="{FF2B5EF4-FFF2-40B4-BE49-F238E27FC236}">
                <a16:creationId xmlns:a16="http://schemas.microsoft.com/office/drawing/2014/main" id="{C0618C38-7D96-3F20-1D18-FDF1CB45D51B}"/>
              </a:ext>
            </a:extLst>
          </p:cNvPr>
          <p:cNvSpPr/>
          <p:nvPr/>
        </p:nvSpPr>
        <p:spPr>
          <a:xfrm>
            <a:off x="81023" y="2724430"/>
            <a:ext cx="3522202" cy="284552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“This [Quality Matters] training helps me to develop online courses </a:t>
            </a:r>
          </a:p>
          <a:p>
            <a:r>
              <a:rPr lang="en-US" dirty="0"/>
              <a:t>to incorporate accessibility to different learning styles…”</a:t>
            </a:r>
          </a:p>
        </p:txBody>
      </p:sp>
    </p:spTree>
    <p:extLst>
      <p:ext uri="{BB962C8B-B14F-4D97-AF65-F5344CB8AC3E}">
        <p14:creationId xmlns:p14="http://schemas.microsoft.com/office/powerpoint/2010/main" val="1135086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F1E206-782B-EAE6-1CFE-DE8E2BEECFF8}"/>
              </a:ext>
            </a:extLst>
          </p:cNvPr>
          <p:cNvSpPr>
            <a:spLocks noGrp="1"/>
          </p:cNvSpPr>
          <p:nvPr>
            <p:ph type="ctrTitle"/>
          </p:nvPr>
        </p:nvSpPr>
        <p:spPr>
          <a:xfrm>
            <a:off x="5297762" y="640080"/>
            <a:ext cx="6251110" cy="3566160"/>
          </a:xfrm>
        </p:spPr>
        <p:txBody>
          <a:bodyPr anchor="b">
            <a:normAutofit/>
          </a:bodyPr>
          <a:lstStyle/>
          <a:p>
            <a:pPr algn="l"/>
            <a:r>
              <a:rPr lang="en-US" sz="3800" b="1">
                <a:effectLst/>
                <a:latin typeface="Times New Roman" panose="02020603050405020304" pitchFamily="18" charset="0"/>
                <a:ea typeface="Calibri" panose="020F0502020204030204" pitchFamily="34" charset="0"/>
                <a:cs typeface="Times New Roman" panose="02020603050405020304" pitchFamily="18" charset="0"/>
              </a:rPr>
              <a:t>“The Joy of Quality Assurance:  Evaluating Faculty Quality Assurance Training at a Medium-Size University in the West”</a:t>
            </a:r>
            <a:br>
              <a:rPr lang="en-US" sz="3800">
                <a:effectLst/>
                <a:latin typeface="Calibri" panose="020F0502020204030204" pitchFamily="34" charset="0"/>
                <a:ea typeface="Calibri" panose="020F0502020204030204" pitchFamily="34" charset="0"/>
                <a:cs typeface="Times New Roman" panose="02020603050405020304" pitchFamily="18" charset="0"/>
              </a:rPr>
            </a:br>
            <a:endParaRPr lang="en-US" sz="3800"/>
          </a:p>
        </p:txBody>
      </p:sp>
      <p:sp>
        <p:nvSpPr>
          <p:cNvPr id="3" name="Subtitle 2">
            <a:extLst>
              <a:ext uri="{FF2B5EF4-FFF2-40B4-BE49-F238E27FC236}">
                <a16:creationId xmlns:a16="http://schemas.microsoft.com/office/drawing/2014/main" id="{457258E5-7938-FD01-B3E9-3F508192B2D5}"/>
              </a:ext>
            </a:extLst>
          </p:cNvPr>
          <p:cNvSpPr>
            <a:spLocks noGrp="1"/>
          </p:cNvSpPr>
          <p:nvPr>
            <p:ph type="subTitle" idx="1"/>
          </p:nvPr>
        </p:nvSpPr>
        <p:spPr>
          <a:xfrm>
            <a:off x="5297760" y="4636008"/>
            <a:ext cx="6251111" cy="1572768"/>
          </a:xfrm>
        </p:spPr>
        <p:txBody>
          <a:bodyPr>
            <a:normAutofit/>
          </a:bodyPr>
          <a:lstStyle/>
          <a:p>
            <a:pPr algn="l"/>
            <a:r>
              <a:rPr lang="en-US" i="1" dirty="0">
                <a:effectLst/>
                <a:latin typeface="Times New Roman" panose="02020603050405020304" pitchFamily="18" charset="0"/>
                <a:ea typeface="Times New Roman" panose="02020603050405020304" pitchFamily="18" charset="0"/>
              </a:rPr>
              <a:t>Journal of Educators Online</a:t>
            </a:r>
            <a:r>
              <a:rPr lang="en-US" dirty="0">
                <a:effectLst/>
                <a:latin typeface="Times New Roman" panose="02020603050405020304" pitchFamily="18" charset="0"/>
                <a:ea typeface="Times New Roman" panose="02020603050405020304" pitchFamily="18" charset="0"/>
              </a:rPr>
              <a:t>, May 2021 </a:t>
            </a:r>
            <a:endParaRPr lang="en-US" dirty="0"/>
          </a:p>
        </p:txBody>
      </p:sp>
      <p:pic>
        <p:nvPicPr>
          <p:cNvPr id="5" name="Picture 4">
            <a:extLst>
              <a:ext uri="{FF2B5EF4-FFF2-40B4-BE49-F238E27FC236}">
                <a16:creationId xmlns:a16="http://schemas.microsoft.com/office/drawing/2014/main" id="{C771E8B6-2D82-13DE-5C8E-E963BE67685D}"/>
              </a:ext>
              <a:ext uri="{C183D7F6-B498-43B3-948B-1728B52AA6E4}">
                <adec:decorative xmlns:adec="http://schemas.microsoft.com/office/drawing/2017/decorative" val="1"/>
              </a:ext>
            </a:extLst>
          </p:cNvPr>
          <p:cNvPicPr>
            <a:picLocks noChangeAspect="1"/>
          </p:cNvPicPr>
          <p:nvPr/>
        </p:nvPicPr>
        <p:blipFill rotWithShape="1">
          <a:blip r:embed="rId2"/>
          <a:srcRect l="4906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549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6C43A52-B4C9-6A30-45ED-B5B7783BF5FE}"/>
              </a:ext>
              <a:ext uri="{C183D7F6-B498-43B3-948B-1728B52AA6E4}">
                <adec:decorative xmlns:adec="http://schemas.microsoft.com/office/drawing/2017/decorative" val="1"/>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C8E73F60-255C-4AE1-816D-7C5483B49825}"/>
              </a:ext>
            </a:extLst>
          </p:cNvPr>
          <p:cNvSpPr>
            <a:spLocks noGrp="1"/>
          </p:cNvSpPr>
          <p:nvPr>
            <p:ph type="title"/>
          </p:nvPr>
        </p:nvSpPr>
        <p:spPr>
          <a:xfrm>
            <a:off x="2577296" y="-1450259"/>
            <a:ext cx="9144000" cy="2900518"/>
          </a:xfrm>
        </p:spPr>
        <p:txBody>
          <a:bodyPr vert="horz" lIns="91440" tIns="45720" rIns="91440" bIns="45720" rtlCol="0" anchor="b">
            <a:normAutofit/>
          </a:bodyPr>
          <a:lstStyle/>
          <a:p>
            <a:pPr algn="ctr"/>
            <a:r>
              <a:rPr lang="en-US" sz="6000" dirty="0">
                <a:solidFill>
                  <a:srgbClr val="FFFFFF"/>
                </a:solidFill>
              </a:rPr>
              <a:t>Student Benefits (15%)</a:t>
            </a:r>
          </a:p>
        </p:txBody>
      </p:sp>
      <p:sp>
        <p:nvSpPr>
          <p:cNvPr id="3" name="Content Placeholder 2">
            <a:extLst>
              <a:ext uri="{FF2B5EF4-FFF2-40B4-BE49-F238E27FC236}">
                <a16:creationId xmlns:a16="http://schemas.microsoft.com/office/drawing/2014/main" id="{0A812D5E-5B6D-44DA-8658-C1F8DEBCC85E}"/>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dirty="0">
                <a:solidFill>
                  <a:srgbClr val="FFFFFF"/>
                </a:solidFill>
              </a:rPr>
              <a:t>--Student Engagement</a:t>
            </a:r>
          </a:p>
          <a:p>
            <a:pPr marL="0" indent="0" algn="ctr">
              <a:buNone/>
            </a:pPr>
            <a:r>
              <a:rPr lang="en-US" sz="2400" dirty="0">
                <a:solidFill>
                  <a:srgbClr val="FFFFFF"/>
                </a:solidFill>
              </a:rPr>
              <a:t>--Students notice better organization </a:t>
            </a:r>
          </a:p>
        </p:txBody>
      </p:sp>
      <p:sp>
        <p:nvSpPr>
          <p:cNvPr id="6" name="Speech Bubble: Oval 5">
            <a:extLst>
              <a:ext uri="{FF2B5EF4-FFF2-40B4-BE49-F238E27FC236}">
                <a16:creationId xmlns:a16="http://schemas.microsoft.com/office/drawing/2014/main" id="{7FCA5E6B-72EB-C7D4-CE09-F771E71B36B1}"/>
              </a:ext>
            </a:extLst>
          </p:cNvPr>
          <p:cNvSpPr/>
          <p:nvPr/>
        </p:nvSpPr>
        <p:spPr>
          <a:xfrm>
            <a:off x="-150471" y="2694521"/>
            <a:ext cx="3954886" cy="353027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 quality training enabled me to improve my overall </a:t>
            </a:r>
          </a:p>
          <a:p>
            <a:r>
              <a:rPr lang="en-US" sz="1600" dirty="0"/>
              <a:t>teaching style for both online and on-ground courses.  </a:t>
            </a:r>
          </a:p>
          <a:p>
            <a:r>
              <a:rPr lang="en-US" sz="1600" dirty="0"/>
              <a:t>I have adapted blended learning, rubrics, team quizzes, </a:t>
            </a:r>
          </a:p>
          <a:p>
            <a:r>
              <a:rPr lang="en-US" sz="1600" dirty="0"/>
              <a:t>and interactive classroom activities to engage students.”</a:t>
            </a:r>
          </a:p>
        </p:txBody>
      </p:sp>
    </p:spTree>
    <p:extLst>
      <p:ext uri="{BB962C8B-B14F-4D97-AF65-F5344CB8AC3E}">
        <p14:creationId xmlns:p14="http://schemas.microsoft.com/office/powerpoint/2010/main" val="133122418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77E29E-3FBC-822B-1DF7-8650B4F3E446}"/>
              </a:ext>
              <a:ext uri="{C183D7F6-B498-43B3-948B-1728B52AA6E4}">
                <adec:decorative xmlns:adec="http://schemas.microsoft.com/office/drawing/2017/decorative" val="1"/>
              </a:ext>
            </a:extLst>
          </p:cNvPr>
          <p:cNvPicPr>
            <a:picLocks noChangeAspect="1"/>
          </p:cNvPicPr>
          <p:nvPr/>
        </p:nvPicPr>
        <p:blipFill rotWithShape="1">
          <a:blip r:embed="rId2">
            <a:duotone>
              <a:prstClr val="black"/>
              <a:schemeClr val="tx2">
                <a:tint val="45000"/>
                <a:satMod val="400000"/>
              </a:schemeClr>
            </a:duotone>
          </a:blip>
          <a:srcRect t="1310" b="14420"/>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B4147794-66B7-4CDE-BC75-BBDC48B2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1811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1E3FD9C6-3777-4A6D-94DD-FD1463723213}"/>
              </a:ext>
            </a:extLst>
          </p:cNvPr>
          <p:cNvSpPr>
            <a:spLocks noGrp="1"/>
          </p:cNvSpPr>
          <p:nvPr>
            <p:ph type="title"/>
          </p:nvPr>
        </p:nvSpPr>
        <p:spPr>
          <a:xfrm>
            <a:off x="4050889" y="365758"/>
            <a:ext cx="6784259" cy="1828800"/>
          </a:xfrm>
        </p:spPr>
        <p:txBody>
          <a:bodyPr>
            <a:normAutofit/>
          </a:bodyPr>
          <a:lstStyle/>
          <a:p>
            <a:r>
              <a:rPr lang="en-US" sz="4800">
                <a:solidFill>
                  <a:schemeClr val="tx1">
                    <a:lumMod val="85000"/>
                    <a:lumOff val="15000"/>
                  </a:schemeClr>
                </a:solidFill>
              </a:rPr>
              <a:t>Use of Other Rubrics (8%)</a:t>
            </a:r>
          </a:p>
        </p:txBody>
      </p:sp>
      <p:sp>
        <p:nvSpPr>
          <p:cNvPr id="3" name="Content Placeholder 2">
            <a:extLst>
              <a:ext uri="{FF2B5EF4-FFF2-40B4-BE49-F238E27FC236}">
                <a16:creationId xmlns:a16="http://schemas.microsoft.com/office/drawing/2014/main" id="{B30CF81F-0304-48AE-BFA4-A576DD842994}"/>
              </a:ext>
            </a:extLst>
          </p:cNvPr>
          <p:cNvSpPr>
            <a:spLocks noGrp="1"/>
          </p:cNvSpPr>
          <p:nvPr>
            <p:ph idx="1"/>
          </p:nvPr>
        </p:nvSpPr>
        <p:spPr>
          <a:xfrm>
            <a:off x="4050889" y="2324100"/>
            <a:ext cx="6784259" cy="3875087"/>
          </a:xfrm>
        </p:spPr>
        <p:txBody>
          <a:bodyPr>
            <a:normAutofit/>
          </a:bodyPr>
          <a:lstStyle/>
          <a:p>
            <a:r>
              <a:rPr lang="en-US" sz="2400" dirty="0" err="1"/>
              <a:t>Minnich</a:t>
            </a:r>
            <a:r>
              <a:rPr lang="en-US" sz="2400" dirty="0"/>
              <a:t> et al., (2018) and McGahan (2018) have shown the usefulness of rubrics on student performance and they are clearly important in course design and implementation.</a:t>
            </a:r>
          </a:p>
        </p:txBody>
      </p:sp>
      <p:sp>
        <p:nvSpPr>
          <p:cNvPr id="11" name="Rectangle 10">
            <a:extLst>
              <a:ext uri="{FF2B5EF4-FFF2-40B4-BE49-F238E27FC236}">
                <a16:creationId xmlns:a16="http://schemas.microsoft.com/office/drawing/2014/main" id="{41202E79-1236-4DF8-9921-F47A0B079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04533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1497D40-CD3F-7B45-B85C-50E040296855}"/>
              </a:ext>
              <a:ext uri="{C183D7F6-B498-43B3-948B-1728B52AA6E4}">
                <adec:decorative xmlns:adec="http://schemas.microsoft.com/office/drawing/2017/decorative" val="1"/>
              </a:ext>
            </a:extLst>
          </p:cNvPr>
          <p:cNvPicPr>
            <a:picLocks noChangeAspect="1"/>
          </p:cNvPicPr>
          <p:nvPr/>
        </p:nvPicPr>
        <p:blipFill rotWithShape="1">
          <a:blip r:embed="rId2"/>
          <a:srcRect t="8497" b="7234"/>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B90560-FEAE-4560-2CD8-57CA58627CF1}"/>
              </a:ext>
            </a:extLst>
          </p:cNvPr>
          <p:cNvSpPr>
            <a:spLocks noGrp="1"/>
          </p:cNvSpPr>
          <p:nvPr>
            <p:ph type="title"/>
          </p:nvPr>
        </p:nvSpPr>
        <p:spPr>
          <a:xfrm>
            <a:off x="1845426" y="422590"/>
            <a:ext cx="10058400" cy="2131323"/>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i="0" dirty="0">
                <a:solidFill>
                  <a:srgbClr val="FFFFFF"/>
                </a:solidFill>
              </a:rPr>
              <a:t>Use of other rubrics (8%)</a:t>
            </a:r>
            <a:endParaRPr lang="en-US" sz="5200" dirty="0">
              <a:solidFill>
                <a:srgbClr val="FFFFFF"/>
              </a:solidFill>
            </a:endParaRPr>
          </a:p>
        </p:txBody>
      </p:sp>
      <p:sp>
        <p:nvSpPr>
          <p:cNvPr id="3" name="TextBox 2">
            <a:extLst>
              <a:ext uri="{FF2B5EF4-FFF2-40B4-BE49-F238E27FC236}">
                <a16:creationId xmlns:a16="http://schemas.microsoft.com/office/drawing/2014/main" id="{92EE63DD-0833-4A9B-B255-7A7AE2D551D5}"/>
              </a:ext>
            </a:extLst>
          </p:cNvPr>
          <p:cNvSpPr txBox="1"/>
          <p:nvPr/>
        </p:nvSpPr>
        <p:spPr>
          <a:xfrm>
            <a:off x="7795491" y="3805550"/>
            <a:ext cx="184731" cy="646331"/>
          </a:xfrm>
          <a:prstGeom prst="rect">
            <a:avLst/>
          </a:prstGeom>
          <a:noFill/>
        </p:spPr>
        <p:txBody>
          <a:bodyPr wrap="none" rtlCol="0">
            <a:spAutoFit/>
          </a:bodyPr>
          <a:lstStyle/>
          <a:p>
            <a:endParaRPr lang="en-US" dirty="0">
              <a:solidFill>
                <a:schemeClr val="bg1"/>
              </a:solidFill>
            </a:endParaRPr>
          </a:p>
          <a:p>
            <a:endParaRPr lang="en-US" dirty="0">
              <a:solidFill>
                <a:schemeClr val="bg1"/>
              </a:solidFill>
            </a:endParaRPr>
          </a:p>
        </p:txBody>
      </p:sp>
      <p:sp>
        <p:nvSpPr>
          <p:cNvPr id="6" name="Speech Bubble: Rectangle 5">
            <a:extLst>
              <a:ext uri="{FF2B5EF4-FFF2-40B4-BE49-F238E27FC236}">
                <a16:creationId xmlns:a16="http://schemas.microsoft.com/office/drawing/2014/main" id="{8356844D-E6F1-0569-ECD7-8BB4C986FA58}"/>
              </a:ext>
            </a:extLst>
          </p:cNvPr>
          <p:cNvSpPr/>
          <p:nvPr/>
        </p:nvSpPr>
        <p:spPr>
          <a:xfrm>
            <a:off x="706056" y="3429000"/>
            <a:ext cx="3923817" cy="162913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“Yes, it got me to rethink having weekly </a:t>
            </a:r>
          </a:p>
          <a:p>
            <a:r>
              <a:rPr lang="en-US" dirty="0">
                <a:solidFill>
                  <a:schemeClr val="bg1"/>
                </a:solidFill>
              </a:rPr>
              <a:t>learning outcomes and to also add more rubrics to my class.”  </a:t>
            </a:r>
          </a:p>
        </p:txBody>
      </p:sp>
      <p:sp>
        <p:nvSpPr>
          <p:cNvPr id="7" name="Speech Bubble: Rectangle 6">
            <a:extLst>
              <a:ext uri="{FF2B5EF4-FFF2-40B4-BE49-F238E27FC236}">
                <a16:creationId xmlns:a16="http://schemas.microsoft.com/office/drawing/2014/main" id="{805C7F2D-77B4-138F-7D90-8E4F850AB081}"/>
              </a:ext>
            </a:extLst>
          </p:cNvPr>
          <p:cNvSpPr/>
          <p:nvPr/>
        </p:nvSpPr>
        <p:spPr>
          <a:xfrm>
            <a:off x="7887856" y="4661603"/>
            <a:ext cx="3923817" cy="162913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 received QM training. This training helps me to develop online courses to </a:t>
            </a:r>
          </a:p>
          <a:p>
            <a:r>
              <a:rPr lang="en-US" dirty="0">
                <a:solidFill>
                  <a:schemeClr val="bg1"/>
                </a:solidFill>
              </a:rPr>
              <a:t>incorporate…rubrics…”</a:t>
            </a:r>
          </a:p>
        </p:txBody>
      </p:sp>
    </p:spTree>
    <p:extLst>
      <p:ext uri="{BB962C8B-B14F-4D97-AF65-F5344CB8AC3E}">
        <p14:creationId xmlns:p14="http://schemas.microsoft.com/office/powerpoint/2010/main" val="105400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ED9029-64A6-4BAE-BA25-DC2A13D43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34"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FABACF-DDBE-415C-8EE1-F7DD68C632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2" name="Rectangle 11">
            <a:extLst>
              <a:ext uri="{FF2B5EF4-FFF2-40B4-BE49-F238E27FC236}">
                <a16:creationId xmlns:a16="http://schemas.microsoft.com/office/drawing/2014/main" id="{41E17A99-1553-4633-ADFB-5CCDCF80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A3DFF9-7810-4F01-A2A8-95562DD51DCF}"/>
              </a:ext>
            </a:extLst>
          </p:cNvPr>
          <p:cNvSpPr>
            <a:spLocks noGrp="1"/>
          </p:cNvSpPr>
          <p:nvPr>
            <p:ph type="title"/>
          </p:nvPr>
        </p:nvSpPr>
        <p:spPr>
          <a:xfrm>
            <a:off x="1776173" y="1608667"/>
            <a:ext cx="2556390" cy="4491015"/>
          </a:xfrm>
        </p:spPr>
        <p:txBody>
          <a:bodyPr anchor="t">
            <a:normAutofit/>
          </a:bodyPr>
          <a:lstStyle/>
          <a:p>
            <a:pPr algn="r"/>
            <a:r>
              <a:rPr lang="en-US" sz="3200">
                <a:solidFill>
                  <a:srgbClr val="FFFFFF"/>
                </a:solidFill>
              </a:rPr>
              <a:t>Special Mention of eLearning Specialists (course designers)</a:t>
            </a:r>
          </a:p>
        </p:txBody>
      </p:sp>
      <p:sp>
        <p:nvSpPr>
          <p:cNvPr id="3" name="Content Placeholder 2">
            <a:extLst>
              <a:ext uri="{FF2B5EF4-FFF2-40B4-BE49-F238E27FC236}">
                <a16:creationId xmlns:a16="http://schemas.microsoft.com/office/drawing/2014/main" id="{188031D9-3E57-4372-9C38-9A3F09E1FB42}"/>
              </a:ext>
            </a:extLst>
          </p:cNvPr>
          <p:cNvSpPr>
            <a:spLocks noGrp="1"/>
          </p:cNvSpPr>
          <p:nvPr>
            <p:ph idx="1"/>
          </p:nvPr>
        </p:nvSpPr>
        <p:spPr>
          <a:xfrm>
            <a:off x="4976029" y="1608667"/>
            <a:ext cx="6291241" cy="4491015"/>
          </a:xfrm>
        </p:spPr>
        <p:txBody>
          <a:bodyPr>
            <a:normAutofit/>
          </a:bodyPr>
          <a:lstStyle/>
          <a:p>
            <a:r>
              <a:rPr lang="en-US" sz="2000">
                <a:solidFill>
                  <a:srgbClr val="FFFFFF"/>
                </a:solidFill>
              </a:rPr>
              <a:t>Having helpful and knowledgeable staff is vital to any quality assurance program (Gregory 2018; Ellis &amp; Hogard, 2018).</a:t>
            </a:r>
          </a:p>
          <a:p>
            <a:endParaRPr lang="en-US" sz="2000">
              <a:solidFill>
                <a:srgbClr val="FFFFFF"/>
              </a:solidFill>
            </a:endParaRPr>
          </a:p>
          <a:p>
            <a:r>
              <a:rPr lang="en-US" sz="2000">
                <a:solidFill>
                  <a:srgbClr val="FFFFFF"/>
                </a:solidFill>
              </a:rPr>
              <a:t>Legon (2019), citing the 2019 CHLOE Report (Changing Landscape of Online Education), found that “Institutions that require instructional design input or rely on course design teams see greater student engagement with faculty and other students.”</a:t>
            </a:r>
          </a:p>
        </p:txBody>
      </p:sp>
    </p:spTree>
    <p:extLst>
      <p:ext uri="{BB962C8B-B14F-4D97-AF65-F5344CB8AC3E}">
        <p14:creationId xmlns:p14="http://schemas.microsoft.com/office/powerpoint/2010/main" val="370934786"/>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39B768-0A4F-61B9-6B30-E0CAF2B569F6}"/>
              </a:ext>
            </a:extLst>
          </p:cNvPr>
          <p:cNvSpPr>
            <a:spLocks noGrp="1"/>
          </p:cNvSpPr>
          <p:nvPr>
            <p:ph type="title"/>
          </p:nvPr>
        </p:nvSpPr>
        <p:spPr>
          <a:xfrm>
            <a:off x="524741" y="620392"/>
            <a:ext cx="3808268" cy="2058153"/>
          </a:xfrm>
        </p:spPr>
        <p:txBody>
          <a:bodyPr>
            <a:normAutofit fontScale="90000"/>
          </a:bodyPr>
          <a:lstStyle/>
          <a:p>
            <a:r>
              <a:rPr lang="en-US" sz="6000" i="0" dirty="0">
                <a:solidFill>
                  <a:schemeClr val="bg1"/>
                </a:solidFill>
                <a:latin typeface="Times New Roman" panose="02020603050405020304" pitchFamily="18" charset="0"/>
                <a:cs typeface="Times New Roman" panose="02020603050405020304" pitchFamily="18" charset="0"/>
              </a:rPr>
              <a:t>Special Mention of </a:t>
            </a:r>
            <a:r>
              <a:rPr lang="en-US" sz="6000" i="0" dirty="0" err="1">
                <a:solidFill>
                  <a:schemeClr val="bg1"/>
                </a:solidFill>
                <a:latin typeface="Times New Roman" panose="02020603050405020304" pitchFamily="18" charset="0"/>
                <a:cs typeface="Times New Roman" panose="02020603050405020304" pitchFamily="18" charset="0"/>
              </a:rPr>
              <a:t>eSpecialists</a:t>
            </a:r>
            <a:r>
              <a:rPr lang="en-US" sz="6000" i="0" dirty="0">
                <a:solidFill>
                  <a:schemeClr val="bg1"/>
                </a:solidFill>
                <a:latin typeface="Times New Roman" panose="02020603050405020304" pitchFamily="18" charset="0"/>
                <a:cs typeface="Times New Roman" panose="02020603050405020304" pitchFamily="18" charset="0"/>
              </a:rPr>
              <a:t> (8%)</a:t>
            </a:r>
            <a:endParaRPr lang="en-US" sz="6000" dirty="0">
              <a:solidFill>
                <a:schemeClr val="bg1"/>
              </a:solidFill>
            </a:endParaRPr>
          </a:p>
        </p:txBody>
      </p:sp>
      <p:graphicFrame>
        <p:nvGraphicFramePr>
          <p:cNvPr id="19" name="Content Placeholder 2">
            <a:extLst>
              <a:ext uri="{FF2B5EF4-FFF2-40B4-BE49-F238E27FC236}">
                <a16:creationId xmlns:a16="http://schemas.microsoft.com/office/drawing/2014/main" id="{96C2A414-16E5-FC6A-681C-84C6E9612335}"/>
              </a:ext>
            </a:extLst>
          </p:cNvPr>
          <p:cNvGraphicFramePr>
            <a:graphicFrameLocks noGrp="1"/>
          </p:cNvGraphicFramePr>
          <p:nvPr>
            <p:ph idx="1"/>
            <p:extLst>
              <p:ext uri="{D42A27DB-BD31-4B8C-83A1-F6EECF244321}">
                <p14:modId xmlns:p14="http://schemas.microsoft.com/office/powerpoint/2010/main" val="3206696027"/>
              </p:ext>
            </p:extLst>
          </p:nvPr>
        </p:nvGraphicFramePr>
        <p:xfrm>
          <a:off x="5468389" y="434109"/>
          <a:ext cx="6263640" cy="6299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825204-EB4B-44C7-B044-2639AB81558C}"/>
              </a:ext>
            </a:extLst>
          </p:cNvPr>
          <p:cNvSpPr txBox="1"/>
          <p:nvPr/>
        </p:nvSpPr>
        <p:spPr>
          <a:xfrm>
            <a:off x="5617950" y="2752437"/>
            <a:ext cx="6392107" cy="1846659"/>
          </a:xfrm>
          <a:prstGeom prst="rect">
            <a:avLst/>
          </a:prstGeom>
          <a:noFill/>
        </p:spPr>
        <p:txBody>
          <a:bodyPr wrap="square" rtlCol="0">
            <a:spAutoFit/>
          </a:bodyPr>
          <a:lstStyle/>
          <a:p>
            <a:r>
              <a:rPr lang="en-US" sz="3800" dirty="0">
                <a:solidFill>
                  <a:schemeClr val="bg1"/>
                </a:solidFill>
              </a:rPr>
              <a:t>Revisions are made and </a:t>
            </a:r>
          </a:p>
          <a:p>
            <a:r>
              <a:rPr lang="en-US" sz="3800" dirty="0">
                <a:solidFill>
                  <a:schemeClr val="bg1"/>
                </a:solidFill>
              </a:rPr>
              <a:t>then the QM course review</a:t>
            </a:r>
          </a:p>
          <a:p>
            <a:r>
              <a:rPr lang="en-US" sz="3800" dirty="0">
                <a:solidFill>
                  <a:schemeClr val="bg1"/>
                </a:solidFill>
              </a:rPr>
              <a:t> starts</a:t>
            </a:r>
          </a:p>
        </p:txBody>
      </p:sp>
      <p:sp>
        <p:nvSpPr>
          <p:cNvPr id="5" name="Speech Bubble: Rectangle 4">
            <a:extLst>
              <a:ext uri="{FF2B5EF4-FFF2-40B4-BE49-F238E27FC236}">
                <a16:creationId xmlns:a16="http://schemas.microsoft.com/office/drawing/2014/main" id="{3C7E144E-052B-1C94-A31F-BB75B7DD8567}"/>
              </a:ext>
            </a:extLst>
          </p:cNvPr>
          <p:cNvSpPr/>
          <p:nvPr/>
        </p:nvSpPr>
        <p:spPr>
          <a:xfrm>
            <a:off x="674306" y="3771505"/>
            <a:ext cx="3517845" cy="2374651"/>
          </a:xfrm>
          <a:prstGeom prst="wedgeRectCallou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eLearning Specialist] “was very helpful…[and] was always there to answer my questions and do some work for me to show me how to </a:t>
            </a:r>
          </a:p>
          <a:p>
            <a:r>
              <a:rPr lang="en-US" dirty="0"/>
              <a:t>proceed.”</a:t>
            </a:r>
          </a:p>
        </p:txBody>
      </p:sp>
    </p:spTree>
    <p:extLst>
      <p:ext uri="{BB962C8B-B14F-4D97-AF65-F5344CB8AC3E}">
        <p14:creationId xmlns:p14="http://schemas.microsoft.com/office/powerpoint/2010/main" val="3884605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92BEF63-3164-BE6C-DF84-78900D1BF696}"/>
              </a:ext>
            </a:extLst>
          </p:cNvPr>
          <p:cNvSpPr>
            <a:spLocks noGrp="1"/>
          </p:cNvSpPr>
          <p:nvPr>
            <p:ph type="title"/>
          </p:nvPr>
        </p:nvSpPr>
        <p:spPr>
          <a:xfrm>
            <a:off x="934872" y="982272"/>
            <a:ext cx="3388419" cy="4560970"/>
          </a:xfrm>
        </p:spPr>
        <p:txBody>
          <a:bodyPr>
            <a:normAutofit/>
          </a:bodyPr>
          <a:lstStyle/>
          <a:p>
            <a:r>
              <a:rPr lang="en-US" sz="4000" i="0">
                <a:solidFill>
                  <a:srgbClr val="FFFFFF"/>
                </a:solidFill>
                <a:latin typeface="Times New Roman" panose="02020603050405020304" pitchFamily="18" charset="0"/>
                <a:cs typeface="Times New Roman" panose="02020603050405020304" pitchFamily="18" charset="0"/>
              </a:rPr>
              <a:t>Not sure if QA training was helpful (4%)</a:t>
            </a:r>
            <a:endParaRPr lang="en-US" sz="4000">
              <a:solidFill>
                <a:srgbClr val="FFFFFF"/>
              </a:solidFill>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F45E222D-D950-AEF1-3365-EF1784A56F52}"/>
              </a:ext>
            </a:extLst>
          </p:cNvPr>
          <p:cNvSpPr>
            <a:spLocks noGrp="1"/>
          </p:cNvSpPr>
          <p:nvPr>
            <p:ph idx="1"/>
          </p:nvPr>
        </p:nvSpPr>
        <p:spPr>
          <a:xfrm>
            <a:off x="5221862" y="1719618"/>
            <a:ext cx="5948831" cy="4334629"/>
          </a:xfrm>
        </p:spPr>
        <p:txBody>
          <a:bodyPr anchor="ctr">
            <a:normAutofit/>
          </a:bodyPr>
          <a:lstStyle/>
          <a:p>
            <a:r>
              <a:rPr lang="en-US" sz="2400">
                <a:solidFill>
                  <a:srgbClr val="FEFFFF"/>
                </a:solidFill>
                <a:latin typeface="Times New Roman" panose="02020603050405020304" pitchFamily="18" charset="0"/>
                <a:cs typeface="Times New Roman" panose="02020603050405020304" pitchFamily="18" charset="0"/>
              </a:rPr>
              <a:t>Had not taught online yet BUT “Online/hybrid courses are terrible teaching experiences.”</a:t>
            </a:r>
          </a:p>
          <a:p>
            <a:endParaRPr lang="en-US" sz="2400">
              <a:solidFill>
                <a:srgbClr val="FEFFFF"/>
              </a:solidFill>
            </a:endParaRPr>
          </a:p>
        </p:txBody>
      </p:sp>
    </p:spTree>
    <p:extLst>
      <p:ext uri="{BB962C8B-B14F-4D97-AF65-F5344CB8AC3E}">
        <p14:creationId xmlns:p14="http://schemas.microsoft.com/office/powerpoint/2010/main" val="1588856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234422-3781-947B-4326-FFD0F28C330C}"/>
              </a:ext>
            </a:extLst>
          </p:cNvPr>
          <p:cNvSpPr>
            <a:spLocks noGrp="1"/>
          </p:cNvSpPr>
          <p:nvPr>
            <p:ph type="title"/>
          </p:nvPr>
        </p:nvSpPr>
        <p:spPr>
          <a:xfrm>
            <a:off x="943277" y="712269"/>
            <a:ext cx="3370998" cy="5502264"/>
          </a:xfrm>
        </p:spPr>
        <p:txBody>
          <a:bodyPr>
            <a:normAutofit/>
          </a:bodyPr>
          <a:lstStyle/>
          <a:p>
            <a:r>
              <a:rPr lang="en-US" i="0">
                <a:solidFill>
                  <a:srgbClr val="FFFFFF"/>
                </a:solidFill>
                <a:latin typeface="Times New Roman" panose="02020603050405020304" pitchFamily="18" charset="0"/>
                <a:cs typeface="Times New Roman" panose="02020603050405020304" pitchFamily="18" charset="0"/>
              </a:rPr>
              <a:t>Criticisms</a:t>
            </a:r>
            <a:endParaRPr lang="en-US">
              <a:solidFill>
                <a:srgbClr val="FFFFFF"/>
              </a:solidFill>
            </a:endParaRP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659CBAE-6429-EB39-91AF-7303F3E0CE0B}"/>
              </a:ext>
            </a:extLst>
          </p:cNvPr>
          <p:cNvGraphicFramePr>
            <a:graphicFrameLocks noGrp="1"/>
          </p:cNvGraphicFramePr>
          <p:nvPr>
            <p:ph idx="1"/>
            <p:extLst>
              <p:ext uri="{D42A27DB-BD31-4B8C-83A1-F6EECF244321}">
                <p14:modId xmlns:p14="http://schemas.microsoft.com/office/powerpoint/2010/main" val="3139551439"/>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7357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291FB31-BA2D-4C80-8229-F0E34C8AEA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1" y="0"/>
            <a:ext cx="6064235" cy="6858000"/>
            <a:chOff x="651279" y="598259"/>
            <a:chExt cx="10889442" cy="5680742"/>
          </a:xfrm>
        </p:grpSpPr>
        <p:sp>
          <p:nvSpPr>
            <p:cNvPr id="15" name="Color">
              <a:extLst>
                <a:ext uri="{FF2B5EF4-FFF2-40B4-BE49-F238E27FC236}">
                  <a16:creationId xmlns:a16="http://schemas.microsoft.com/office/drawing/2014/main" id="{E22877A0-D105-4005-84F8-4BCC429E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B0B1E571-9D76-4678-B0AC-9BE9176A2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a:extLst>
              <a:ext uri="{FF2B5EF4-FFF2-40B4-BE49-F238E27FC236}">
                <a16:creationId xmlns:a16="http://schemas.microsoft.com/office/drawing/2014/main" id="{9A5F3F8B-EB46-DCA0-8C20-C82E8D2A751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03647" y="1058510"/>
            <a:ext cx="4730214" cy="4730214"/>
          </a:xfrm>
          <a:prstGeom prst="rect">
            <a:avLst/>
          </a:prstGeom>
        </p:spPr>
      </p:pic>
      <p:grpSp>
        <p:nvGrpSpPr>
          <p:cNvPr id="18" name="Group 17">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F87DF5D1-8640-5FBD-797E-78F4F45D8F97}"/>
              </a:ext>
            </a:extLst>
          </p:cNvPr>
          <p:cNvSpPr>
            <a:spLocks noGrp="1"/>
          </p:cNvSpPr>
          <p:nvPr>
            <p:ph type="title"/>
          </p:nvPr>
        </p:nvSpPr>
        <p:spPr>
          <a:xfrm>
            <a:off x="1012644" y="841664"/>
            <a:ext cx="4608768" cy="2782723"/>
          </a:xfrm>
        </p:spPr>
        <p:txBody>
          <a:bodyPr vert="horz" lIns="91440" tIns="45720" rIns="91440" bIns="45720" rtlCol="0" anchor="b">
            <a:normAutofit/>
          </a:bodyPr>
          <a:lstStyle/>
          <a:p>
            <a:r>
              <a:rPr lang="en-US" sz="4800" kern="1200">
                <a:solidFill>
                  <a:schemeClr val="bg1"/>
                </a:solidFill>
                <a:latin typeface="+mj-lt"/>
                <a:ea typeface="+mj-ea"/>
                <a:cs typeface="+mj-cs"/>
              </a:rPr>
              <a:t>Current research</a:t>
            </a:r>
          </a:p>
        </p:txBody>
      </p:sp>
    </p:spTree>
    <p:extLst>
      <p:ext uri="{BB962C8B-B14F-4D97-AF65-F5344CB8AC3E}">
        <p14:creationId xmlns:p14="http://schemas.microsoft.com/office/powerpoint/2010/main" val="2126976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F68945-3A56-3D98-DE86-0CA33ED67C06}"/>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What I suggest we do in the future</a:t>
            </a:r>
          </a:p>
        </p:txBody>
      </p:sp>
      <p:graphicFrame>
        <p:nvGraphicFramePr>
          <p:cNvPr id="5" name="Content Placeholder 2">
            <a:extLst>
              <a:ext uri="{FF2B5EF4-FFF2-40B4-BE49-F238E27FC236}">
                <a16:creationId xmlns:a16="http://schemas.microsoft.com/office/drawing/2014/main" id="{C1CC645A-2166-40E4-17CB-F0F90D987516}"/>
              </a:ext>
            </a:extLst>
          </p:cNvPr>
          <p:cNvGraphicFramePr>
            <a:graphicFrameLocks noGrp="1"/>
          </p:cNvGraphicFramePr>
          <p:nvPr>
            <p:ph idx="1"/>
            <p:extLst>
              <p:ext uri="{D42A27DB-BD31-4B8C-83A1-F6EECF244321}">
                <p14:modId xmlns:p14="http://schemas.microsoft.com/office/powerpoint/2010/main" val="353603120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6904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924E9F-7801-BE56-636C-73B5140F7E37}"/>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What I suggest we do in the future (2)</a:t>
            </a:r>
          </a:p>
        </p:txBody>
      </p:sp>
      <p:graphicFrame>
        <p:nvGraphicFramePr>
          <p:cNvPr id="5" name="Content Placeholder 2">
            <a:extLst>
              <a:ext uri="{FF2B5EF4-FFF2-40B4-BE49-F238E27FC236}">
                <a16:creationId xmlns:a16="http://schemas.microsoft.com/office/drawing/2014/main" id="{604D3C68-2D15-2119-BD8E-2DA63B9DC682}"/>
              </a:ext>
            </a:extLst>
          </p:cNvPr>
          <p:cNvGraphicFramePr>
            <a:graphicFrameLocks noGrp="1"/>
          </p:cNvGraphicFramePr>
          <p:nvPr>
            <p:ph idx="1"/>
            <p:extLst>
              <p:ext uri="{D42A27DB-BD31-4B8C-83A1-F6EECF244321}">
                <p14:modId xmlns:p14="http://schemas.microsoft.com/office/powerpoint/2010/main" val="102426213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966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17103A-1B09-D55A-95CA-598384C5DADB}"/>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California State University, East Bay campus</a:t>
            </a:r>
          </a:p>
        </p:txBody>
      </p:sp>
      <p:sp>
        <p:nvSpPr>
          <p:cNvPr id="3" name="Content Placeholder 2">
            <a:extLst>
              <a:ext uri="{FF2B5EF4-FFF2-40B4-BE49-F238E27FC236}">
                <a16:creationId xmlns:a16="http://schemas.microsoft.com/office/drawing/2014/main" id="{EDBDCC91-A97E-A246-F6AD-F726BB589E3E}"/>
              </a:ext>
            </a:extLst>
          </p:cNvPr>
          <p:cNvSpPr>
            <a:spLocks noGrp="1"/>
          </p:cNvSpPr>
          <p:nvPr>
            <p:ph idx="1"/>
          </p:nvPr>
        </p:nvSpPr>
        <p:spPr>
          <a:xfrm>
            <a:off x="1371599" y="2318197"/>
            <a:ext cx="9724031" cy="3683358"/>
          </a:xfrm>
        </p:spPr>
        <p:txBody>
          <a:bodyPr anchor="ctr">
            <a:normAutofit/>
          </a:bodyPr>
          <a:lstStyle/>
          <a:p>
            <a:r>
              <a:rPr lang="en-US" sz="1900" i="0" dirty="0">
                <a:latin typeface="Times New Roman" panose="02020603050405020304" pitchFamily="18" charset="0"/>
                <a:cs typeface="Times New Roman" panose="02020603050405020304" pitchFamily="18" charset="0"/>
              </a:rPr>
              <a:t>The East Bay Campus (CSUEB) is a leader in the California State University (CSU) system in providing quality assurance training to its faculty who teach online and or hybrid courses.</a:t>
            </a:r>
          </a:p>
          <a:p>
            <a:r>
              <a:rPr lang="en-US" sz="1900" dirty="0">
                <a:effectLst/>
                <a:latin typeface="verdana" panose="020B0604030504040204" pitchFamily="34" charset="0"/>
              </a:rPr>
              <a:t>Fall 2022:  52.4 percent of instruction was delivered through online or hybrid courses</a:t>
            </a:r>
            <a:endParaRPr lang="en-US" sz="1900" dirty="0">
              <a:latin typeface="verdana" panose="020B0604030504040204" pitchFamily="34" charset="0"/>
            </a:endParaRPr>
          </a:p>
          <a:p>
            <a:r>
              <a:rPr lang="en-US" sz="1900" dirty="0">
                <a:effectLst/>
                <a:latin typeface="verdana" panose="020B0604030504040204" pitchFamily="34" charset="0"/>
              </a:rPr>
              <a:t>44.8 percent of instruction being offered completely online. </a:t>
            </a:r>
          </a:p>
          <a:p>
            <a:r>
              <a:rPr lang="en-US" sz="1900" dirty="0">
                <a:effectLst/>
                <a:latin typeface="verdana" panose="020B0604030504040204" pitchFamily="34" charset="0"/>
              </a:rPr>
              <a:t>As of December 2022, 59.4 percent of CSU certified high quality online/hybrid courses are produced by Cal State East Bay. </a:t>
            </a:r>
          </a:p>
          <a:p>
            <a:r>
              <a:rPr lang="en-US" sz="1900" dirty="0">
                <a:effectLst/>
                <a:latin typeface="verdana" panose="020B0604030504040204" pitchFamily="34" charset="0"/>
              </a:rPr>
              <a:t>As of January 2023, Cal State East Bay is listed as #5 in the nation to have the most high</a:t>
            </a:r>
            <a:r>
              <a:rPr lang="en-US" sz="1900" dirty="0">
                <a:latin typeface="verdana" panose="020B0604030504040204" pitchFamily="34" charset="0"/>
              </a:rPr>
              <a:t>-</a:t>
            </a:r>
            <a:r>
              <a:rPr lang="en-US" sz="1900" dirty="0">
                <a:effectLst/>
                <a:latin typeface="verdana" panose="020B0604030504040204" pitchFamily="34" charset="0"/>
              </a:rPr>
              <a:t>quality online/hybrid courses certified by the Quality Matters.” </a:t>
            </a:r>
          </a:p>
          <a:p>
            <a:endParaRPr lang="en-US" sz="1900" dirty="0"/>
          </a:p>
        </p:txBody>
      </p:sp>
    </p:spTree>
    <p:extLst>
      <p:ext uri="{BB962C8B-B14F-4D97-AF65-F5344CB8AC3E}">
        <p14:creationId xmlns:p14="http://schemas.microsoft.com/office/powerpoint/2010/main" val="2479635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423D908-E88A-F9DD-8BAB-4A6765FBFEBF}"/>
              </a:ext>
            </a:extLst>
          </p:cNvPr>
          <p:cNvSpPr>
            <a:spLocks noGrp="1"/>
          </p:cNvSpPr>
          <p:nvPr>
            <p:ph type="title"/>
          </p:nvPr>
        </p:nvSpPr>
        <p:spPr>
          <a:xfrm>
            <a:off x="-587218" y="9706"/>
            <a:ext cx="7278330" cy="1712794"/>
          </a:xfrm>
        </p:spPr>
        <p:txBody>
          <a:bodyPr vert="horz" lIns="91440" tIns="45720" rIns="91440" bIns="45720" rtlCol="0" anchor="ctr">
            <a:normAutofit/>
          </a:bodyPr>
          <a:lstStyle/>
          <a:p>
            <a:pPr algn="ctr"/>
            <a:r>
              <a:rPr lang="en-US" sz="4800" kern="1200" dirty="0">
                <a:solidFill>
                  <a:srgbClr val="FFFFFF"/>
                </a:solidFill>
                <a:latin typeface="+mj-lt"/>
                <a:ea typeface="+mj-ea"/>
                <a:cs typeface="+mj-cs"/>
              </a:rPr>
              <a:t>QR code to my Zotero   bibliography</a:t>
            </a:r>
          </a:p>
        </p:txBody>
      </p:sp>
      <p:pic>
        <p:nvPicPr>
          <p:cNvPr id="4" name="Picture 3" descr="Qr code to Zotero Bibliography">
            <a:extLst>
              <a:ext uri="{FF2B5EF4-FFF2-40B4-BE49-F238E27FC236}">
                <a16:creationId xmlns:a16="http://schemas.microsoft.com/office/drawing/2014/main" id="{FDEE43C7-CE4A-5636-C76A-CCC17D772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18" y="1852522"/>
            <a:ext cx="4550056" cy="4550056"/>
          </a:xfrm>
          <a:prstGeom prst="rect">
            <a:avLst/>
          </a:prstGeom>
        </p:spPr>
      </p:pic>
      <p:pic>
        <p:nvPicPr>
          <p:cNvPr id="6" name="Picture 5" descr="Qr code to my article">
            <a:extLst>
              <a:ext uri="{FF2B5EF4-FFF2-40B4-BE49-F238E27FC236}">
                <a16:creationId xmlns:a16="http://schemas.microsoft.com/office/drawing/2014/main" id="{5641C862-01E7-4960-7145-6B1C88B269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4037" y="242597"/>
            <a:ext cx="4497451" cy="4497451"/>
          </a:xfrm>
          <a:prstGeom prst="rect">
            <a:avLst/>
          </a:prstGeom>
        </p:spPr>
      </p:pic>
      <p:sp>
        <p:nvSpPr>
          <p:cNvPr id="7" name="Rectangle 6">
            <a:extLst>
              <a:ext uri="{FF2B5EF4-FFF2-40B4-BE49-F238E27FC236}">
                <a16:creationId xmlns:a16="http://schemas.microsoft.com/office/drawing/2014/main" id="{F0F2BA33-E163-6419-1C7B-1D4DC032DED3}"/>
              </a:ext>
            </a:extLst>
          </p:cNvPr>
          <p:cNvSpPr/>
          <p:nvPr/>
        </p:nvSpPr>
        <p:spPr>
          <a:xfrm>
            <a:off x="6813014" y="4971637"/>
            <a:ext cx="5062611" cy="1403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QR Code to my article</a:t>
            </a:r>
          </a:p>
        </p:txBody>
      </p:sp>
    </p:spTree>
    <p:extLst>
      <p:ext uri="{BB962C8B-B14F-4D97-AF65-F5344CB8AC3E}">
        <p14:creationId xmlns:p14="http://schemas.microsoft.com/office/powerpoint/2010/main" val="2349115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E6C99C2-35BA-73CA-2614-CDA005675E1B}"/>
              </a:ext>
              <a:ext uri="{C183D7F6-B498-43B3-948B-1728B52AA6E4}">
                <adec:decorative xmlns:adec="http://schemas.microsoft.com/office/drawing/2017/decorative" val="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055" r="9093" b="7312"/>
          <a:stretch/>
        </p:blipFill>
        <p:spPr>
          <a:xfrm>
            <a:off x="2562726" y="1"/>
            <a:ext cx="9629274" cy="6857999"/>
          </a:xfrm>
          <a:prstGeom prst="rect">
            <a:avLst/>
          </a:prstGeom>
        </p:spPr>
      </p:pic>
      <p:sp>
        <p:nvSpPr>
          <p:cNvPr id="10" name="Freeform: Shape 9">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AACA2F-0E69-B62E-A8CF-F7BED454DB22}"/>
              </a:ext>
            </a:extLst>
          </p:cNvPr>
          <p:cNvSpPr>
            <a:spLocks noGrp="1"/>
          </p:cNvSpPr>
          <p:nvPr>
            <p:ph type="title"/>
          </p:nvPr>
        </p:nvSpPr>
        <p:spPr>
          <a:xfrm>
            <a:off x="804672" y="342006"/>
            <a:ext cx="3879232" cy="2248122"/>
          </a:xfrm>
        </p:spPr>
        <p:txBody>
          <a:bodyPr vert="horz" lIns="91440" tIns="45720" rIns="91440" bIns="45720" rtlCol="0" anchor="b">
            <a:normAutofit/>
          </a:bodyPr>
          <a:lstStyle/>
          <a:p>
            <a:r>
              <a:rPr lang="en-US" sz="5400"/>
              <a:t>Questions? Comments?</a:t>
            </a:r>
          </a:p>
        </p:txBody>
      </p:sp>
    </p:spTree>
    <p:extLst>
      <p:ext uri="{BB962C8B-B14F-4D97-AF65-F5344CB8AC3E}">
        <p14:creationId xmlns:p14="http://schemas.microsoft.com/office/powerpoint/2010/main" val="151825917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146F1F1-45B5-C971-64E4-92D803324A9E}"/>
              </a:ext>
              <a:ext uri="{C183D7F6-B498-43B3-948B-1728B52AA6E4}">
                <adec:decorative xmlns:adec="http://schemas.microsoft.com/office/drawing/2017/decorative" val="1"/>
              </a:ext>
            </a:extLst>
          </p:cNvPr>
          <p:cNvPicPr>
            <a:picLocks noChangeAspect="1"/>
          </p:cNvPicPr>
          <p:nvPr/>
        </p:nvPicPr>
        <p:blipFill rotWithShape="1">
          <a:blip r:embed="rId2"/>
          <a:srcRect r="5189"/>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1CAA73-F2ED-E17D-4DC4-1EC1409C2E5B}"/>
              </a:ext>
            </a:extLst>
          </p:cNvPr>
          <p:cNvSpPr>
            <a:spLocks noGrp="1"/>
          </p:cNvSpPr>
          <p:nvPr>
            <p:ph type="title"/>
          </p:nvPr>
        </p:nvSpPr>
        <p:spPr>
          <a:xfrm>
            <a:off x="371094" y="1161288"/>
            <a:ext cx="3438144" cy="1124712"/>
          </a:xfrm>
        </p:spPr>
        <p:txBody>
          <a:bodyPr anchor="b">
            <a:normAutofit/>
          </a:bodyPr>
          <a:lstStyle/>
          <a:p>
            <a:r>
              <a:rPr lang="en-US" sz="2800" dirty="0"/>
              <a:t>Courses at East Bay</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A54BFD2-0066-2AD9-9438-A104F275781D}"/>
              </a:ext>
            </a:extLst>
          </p:cNvPr>
          <p:cNvSpPr>
            <a:spLocks noGrp="1"/>
          </p:cNvSpPr>
          <p:nvPr>
            <p:ph idx="1"/>
          </p:nvPr>
        </p:nvSpPr>
        <p:spPr>
          <a:xfrm>
            <a:off x="371094" y="2718054"/>
            <a:ext cx="5724906" cy="3207258"/>
          </a:xfrm>
        </p:spPr>
        <p:txBody>
          <a:bodyPr anchor="t">
            <a:normAutofit/>
          </a:bodyPr>
          <a:lstStyle/>
          <a:p>
            <a:r>
              <a:rPr lang="en-US" sz="3600" dirty="0"/>
              <a:t>Over 100 courses QM (some QLT) certified</a:t>
            </a:r>
          </a:p>
          <a:p>
            <a:endParaRPr lang="en-US" sz="1700" dirty="0"/>
          </a:p>
        </p:txBody>
      </p:sp>
    </p:spTree>
    <p:extLst>
      <p:ext uri="{BB962C8B-B14F-4D97-AF65-F5344CB8AC3E}">
        <p14:creationId xmlns:p14="http://schemas.microsoft.com/office/powerpoint/2010/main" val="162715293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7ABA2A5-B47A-480D-F2DC-4CDBFFD3D057}"/>
              </a:ext>
              <a:ext uri="{C183D7F6-B498-43B3-948B-1728B52AA6E4}">
                <adec:decorative xmlns:adec="http://schemas.microsoft.com/office/drawing/2017/decorative" val="1"/>
              </a:ext>
            </a:extLst>
          </p:cNvPr>
          <p:cNvPicPr>
            <a:picLocks noChangeAspect="1"/>
          </p:cNvPicPr>
          <p:nvPr/>
        </p:nvPicPr>
        <p:blipFill rotWithShape="1">
          <a:blip r:embed="rId3"/>
          <a:srcRect l="15618" r="-1" b="-1"/>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C7DE66-36AB-BEBF-7A68-1284A3A6AE30}"/>
              </a:ext>
            </a:extLst>
          </p:cNvPr>
          <p:cNvSpPr>
            <a:spLocks noGrp="1"/>
          </p:cNvSpPr>
          <p:nvPr>
            <p:ph type="title"/>
          </p:nvPr>
        </p:nvSpPr>
        <p:spPr>
          <a:xfrm>
            <a:off x="371094" y="1161288"/>
            <a:ext cx="3438144" cy="1124712"/>
          </a:xfrm>
        </p:spPr>
        <p:txBody>
          <a:bodyPr anchor="b">
            <a:normAutofit/>
          </a:bodyPr>
          <a:lstStyle/>
          <a:p>
            <a:r>
              <a:rPr lang="en-US" sz="2800"/>
              <a:t>Background of the research project</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BB02E03-897F-53DC-888F-8C2A50652CE4}"/>
              </a:ext>
            </a:extLst>
          </p:cNvPr>
          <p:cNvSpPr>
            <a:spLocks noGrp="1"/>
          </p:cNvSpPr>
          <p:nvPr>
            <p:ph idx="1"/>
          </p:nvPr>
        </p:nvSpPr>
        <p:spPr>
          <a:xfrm>
            <a:off x="371093" y="2718054"/>
            <a:ext cx="7346877" cy="3207258"/>
          </a:xfrm>
        </p:spPr>
        <p:txBody>
          <a:bodyPr anchor="t">
            <a:noAutofit/>
          </a:bodyPr>
          <a:lstStyle/>
          <a:p>
            <a:pPr marL="0" indent="0">
              <a:buNone/>
            </a:pPr>
            <a:r>
              <a:rPr lang="en-US" sz="3600" dirty="0" err="1"/>
              <a:t>SQuAIR</a:t>
            </a:r>
            <a:r>
              <a:rPr lang="en-US" sz="3600" dirty="0"/>
              <a:t> (Student Quality Assurance Impact Research)</a:t>
            </a:r>
          </a:p>
          <a:p>
            <a:pPr marL="0" indent="0">
              <a:buNone/>
            </a:pPr>
            <a:r>
              <a:rPr lang="en-US" sz="3600" dirty="0"/>
              <a:t>Impact on grades in QA faculty-trained courses</a:t>
            </a:r>
          </a:p>
          <a:p>
            <a:endParaRPr lang="en-US" sz="3600" dirty="0"/>
          </a:p>
          <a:p>
            <a:r>
              <a:rPr lang="en-US" sz="3600" dirty="0"/>
              <a:t>Important to note my research project was done </a:t>
            </a:r>
            <a:r>
              <a:rPr lang="en-US" sz="3600" i="1" dirty="0"/>
              <a:t>before</a:t>
            </a:r>
            <a:r>
              <a:rPr lang="en-US" sz="3600" dirty="0"/>
              <a:t> COVID</a:t>
            </a:r>
          </a:p>
        </p:txBody>
      </p:sp>
    </p:spTree>
    <p:extLst>
      <p:ext uri="{BB962C8B-B14F-4D97-AF65-F5344CB8AC3E}">
        <p14:creationId xmlns:p14="http://schemas.microsoft.com/office/powerpoint/2010/main" val="176946519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8DDF6D9-F568-D00D-E3CB-D96CF229DBC6}"/>
              </a:ext>
              <a:ext uri="{C183D7F6-B498-43B3-948B-1728B52AA6E4}">
                <adec:decorative xmlns:adec="http://schemas.microsoft.com/office/drawing/2017/decorative" val="1"/>
              </a:ext>
            </a:extLst>
          </p:cNvPr>
          <p:cNvPicPr>
            <a:picLocks noChangeAspect="1"/>
          </p:cNvPicPr>
          <p:nvPr/>
        </p:nvPicPr>
        <p:blipFill rotWithShape="1">
          <a:blip r:embed="rId3"/>
          <a:srcRect r="15617" b="-1"/>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767A7D-8250-E8CE-0984-A07A0335A1A2}"/>
              </a:ext>
            </a:extLst>
          </p:cNvPr>
          <p:cNvSpPr>
            <a:spLocks noGrp="1"/>
          </p:cNvSpPr>
          <p:nvPr>
            <p:ph type="title"/>
          </p:nvPr>
        </p:nvSpPr>
        <p:spPr>
          <a:xfrm>
            <a:off x="371094" y="1161288"/>
            <a:ext cx="3438144" cy="1124712"/>
          </a:xfrm>
        </p:spPr>
        <p:txBody>
          <a:bodyPr anchor="b">
            <a:normAutofit/>
          </a:bodyPr>
          <a:lstStyle/>
          <a:p>
            <a:r>
              <a:rPr lang="en-US" sz="2800"/>
              <a:t>Why I decided to do this</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DD0B6E2-2D1C-6812-1B2C-EE63A410250F}"/>
              </a:ext>
            </a:extLst>
          </p:cNvPr>
          <p:cNvSpPr>
            <a:spLocks noGrp="1"/>
          </p:cNvSpPr>
          <p:nvPr>
            <p:ph idx="1"/>
          </p:nvPr>
        </p:nvSpPr>
        <p:spPr>
          <a:xfrm>
            <a:off x="371094" y="2718054"/>
            <a:ext cx="7044690" cy="3207258"/>
          </a:xfrm>
        </p:spPr>
        <p:txBody>
          <a:bodyPr anchor="t">
            <a:normAutofit/>
          </a:bodyPr>
          <a:lstStyle/>
          <a:p>
            <a:r>
              <a:rPr lang="en-US" sz="1700" dirty="0"/>
              <a:t>Faculty data?</a:t>
            </a:r>
          </a:p>
          <a:p>
            <a:endParaRPr lang="en-US" sz="1700" dirty="0"/>
          </a:p>
        </p:txBody>
      </p:sp>
    </p:spTree>
    <p:extLst>
      <p:ext uri="{BB962C8B-B14F-4D97-AF65-F5344CB8AC3E}">
        <p14:creationId xmlns:p14="http://schemas.microsoft.com/office/powerpoint/2010/main" val="114936710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B05E8CC-A91C-BDEC-26AB-AACE36721ECE}"/>
              </a:ext>
              <a:ext uri="{C183D7F6-B498-43B3-948B-1728B52AA6E4}">
                <adec:decorative xmlns:adec="http://schemas.microsoft.com/office/drawing/2017/decorative" val="1"/>
              </a:ext>
            </a:extLst>
          </p:cNvPr>
          <p:cNvPicPr>
            <a:picLocks noChangeAspect="1"/>
          </p:cNvPicPr>
          <p:nvPr/>
        </p:nvPicPr>
        <p:blipFill rotWithShape="1">
          <a:blip r:embed="rId3"/>
          <a:srcRect l="14441" r="11921" b="-1"/>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078E6A-A5F7-F93D-5910-66980BC9FA83}"/>
              </a:ext>
            </a:extLst>
          </p:cNvPr>
          <p:cNvSpPr>
            <a:spLocks noGrp="1"/>
          </p:cNvSpPr>
          <p:nvPr>
            <p:ph type="title"/>
          </p:nvPr>
        </p:nvSpPr>
        <p:spPr>
          <a:xfrm>
            <a:off x="424815" y="317754"/>
            <a:ext cx="3438144" cy="1124712"/>
          </a:xfrm>
        </p:spPr>
        <p:txBody>
          <a:bodyPr anchor="b">
            <a:normAutofit/>
          </a:bodyPr>
          <a:lstStyle/>
          <a:p>
            <a:r>
              <a:rPr lang="en-US" sz="2800" dirty="0"/>
              <a:t>The Process</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1A986B7-32FD-DD37-9B82-7421BEC11947}"/>
              </a:ext>
            </a:extLst>
          </p:cNvPr>
          <p:cNvSpPr>
            <a:spLocks noGrp="1"/>
          </p:cNvSpPr>
          <p:nvPr>
            <p:ph idx="1"/>
          </p:nvPr>
        </p:nvSpPr>
        <p:spPr>
          <a:xfrm>
            <a:off x="98950" y="2443480"/>
            <a:ext cx="7106522" cy="3207258"/>
          </a:xfrm>
        </p:spPr>
        <p:txBody>
          <a:bodyPr anchor="t">
            <a:normAutofit/>
          </a:bodyPr>
          <a:lstStyle/>
          <a:p>
            <a:endParaRPr lang="en-US" sz="1700" dirty="0"/>
          </a:p>
          <a:p>
            <a:pPr marL="0" indent="0">
              <a:buNone/>
            </a:pPr>
            <a:r>
              <a:rPr lang="en-US" sz="1800" dirty="0">
                <a:latin typeface="Times New Roman" panose="02020603050405020304" pitchFamily="18" charset="0"/>
                <a:cs typeface="Times New Roman" panose="02020603050405020304" pitchFamily="18" charset="0"/>
              </a:rPr>
              <a:t>We received IRB [DEFINE] approval </a:t>
            </a:r>
            <a:endParaRPr lang="en-US" sz="1800" i="0" dirty="0">
              <a:latin typeface="Times New Roman" panose="02020603050405020304" pitchFamily="18" charset="0"/>
              <a:cs typeface="Times New Roman" panose="02020603050405020304" pitchFamily="18" charset="0"/>
            </a:endParaRPr>
          </a:p>
          <a:p>
            <a:r>
              <a:rPr lang="en-US" sz="1800" i="0" dirty="0">
                <a:latin typeface="Times New Roman" panose="02020603050405020304" pitchFamily="18" charset="0"/>
                <a:cs typeface="Times New Roman" panose="02020603050405020304" pitchFamily="18" charset="0"/>
              </a:rPr>
              <a:t>Survey was sent to 198 faculty</a:t>
            </a:r>
          </a:p>
          <a:p>
            <a:pPr marL="0" indent="0">
              <a:buNone/>
            </a:pPr>
            <a:r>
              <a:rPr lang="en-US" sz="1800" dirty="0">
                <a:latin typeface="Times New Roman" panose="02020603050405020304" pitchFamily="18" charset="0"/>
                <a:cs typeface="Times New Roman" panose="02020603050405020304" pitchFamily="18" charset="0"/>
              </a:rPr>
              <a:t>“How has our Quality Assurance training (either through QM, Quality Online Learning and Teaching, or OLC ( helped with your courses (online, hybrid, and/or in-class) in the following areas—preparation/design, teaching, and student learning?  Please be as specific as possible, and/or provide student Feedback”</a:t>
            </a: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21452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FCC1C-C2AB-4BCE-952C-EF9585E5EDDB}"/>
              </a:ext>
            </a:extLst>
          </p:cNvPr>
          <p:cNvSpPr>
            <a:spLocks noGrp="1"/>
          </p:cNvSpPr>
          <p:nvPr>
            <p:ph type="title"/>
          </p:nvPr>
        </p:nvSpPr>
        <p:spPr>
          <a:xfrm>
            <a:off x="4965430" y="629268"/>
            <a:ext cx="6586491" cy="1286160"/>
          </a:xfrm>
        </p:spPr>
        <p:txBody>
          <a:bodyPr anchor="b">
            <a:normAutofit/>
          </a:bodyPr>
          <a:lstStyle/>
          <a:p>
            <a:r>
              <a:rPr lang="en-US" dirty="0"/>
              <a:t>The Process (2)</a:t>
            </a:r>
          </a:p>
        </p:txBody>
      </p:sp>
      <p:sp>
        <p:nvSpPr>
          <p:cNvPr id="3" name="Content Placeholder 2">
            <a:extLst>
              <a:ext uri="{FF2B5EF4-FFF2-40B4-BE49-F238E27FC236}">
                <a16:creationId xmlns:a16="http://schemas.microsoft.com/office/drawing/2014/main" id="{6B16E72D-F74E-432A-90DA-37328A6EF83F}"/>
              </a:ext>
            </a:extLst>
          </p:cNvPr>
          <p:cNvSpPr>
            <a:spLocks noGrp="1"/>
          </p:cNvSpPr>
          <p:nvPr>
            <p:ph idx="1"/>
          </p:nvPr>
        </p:nvSpPr>
        <p:spPr>
          <a:xfrm>
            <a:off x="4965431" y="2438400"/>
            <a:ext cx="6586489" cy="3785419"/>
          </a:xfrm>
        </p:spPr>
        <p:txBody>
          <a:bodyPr>
            <a:normAutofit/>
          </a:bodyPr>
          <a:lstStyle/>
          <a:p>
            <a:r>
              <a:rPr lang="en-US" sz="1700" dirty="0"/>
              <a:t>Faculty given four weeks, with a reminder at two weeks</a:t>
            </a:r>
          </a:p>
          <a:p>
            <a:endParaRPr lang="en-US" sz="1700" dirty="0"/>
          </a:p>
          <a:p>
            <a:r>
              <a:rPr lang="en-US" sz="1700" dirty="0">
                <a:latin typeface="Times New Roman" panose="02020603050405020304" pitchFamily="18" charset="0"/>
                <a:cs typeface="Times New Roman" panose="02020603050405020304" pitchFamily="18" charset="0"/>
              </a:rPr>
              <a:t>26 responded (14%)</a:t>
            </a:r>
          </a:p>
          <a:p>
            <a:endParaRPr lang="en-US" sz="1700" dirty="0"/>
          </a:p>
          <a:p>
            <a:r>
              <a:rPr lang="en-US" sz="1700" dirty="0"/>
              <a:t>One possible reason for the lower expected return: our university had just switched to semesters</a:t>
            </a:r>
            <a:endParaRPr lang="en-US" sz="1700" dirty="0">
              <a:latin typeface="Times New Roman" panose="02020603050405020304" pitchFamily="18" charset="0"/>
              <a:cs typeface="Times New Roman" panose="02020603050405020304" pitchFamily="18" charset="0"/>
            </a:endParaRPr>
          </a:p>
          <a:p>
            <a:endParaRPr lang="en-US" sz="1700" dirty="0">
              <a:latin typeface="Times New Roman" panose="02020603050405020304" pitchFamily="18" charset="0"/>
              <a:cs typeface="Times New Roman" panose="02020603050405020304" pitchFamily="18" charset="0"/>
            </a:endParaRPr>
          </a:p>
          <a:p>
            <a:endParaRPr lang="en-US" sz="1700" dirty="0"/>
          </a:p>
          <a:p>
            <a:endParaRPr lang="en-US" sz="1700" dirty="0"/>
          </a:p>
          <a:p>
            <a:endParaRPr lang="en-US" sz="1700" dirty="0"/>
          </a:p>
        </p:txBody>
      </p:sp>
      <p:pic>
        <p:nvPicPr>
          <p:cNvPr id="5" name="Picture 4">
            <a:extLst>
              <a:ext uri="{FF2B5EF4-FFF2-40B4-BE49-F238E27FC236}">
                <a16:creationId xmlns:a16="http://schemas.microsoft.com/office/drawing/2014/main" id="{2980F732-7657-CEAF-125A-D4977A780D6C}"/>
              </a:ext>
              <a:ext uri="{C183D7F6-B498-43B3-948B-1728B52AA6E4}">
                <adec:decorative xmlns:adec="http://schemas.microsoft.com/office/drawing/2017/decorative" val="1"/>
              </a:ext>
            </a:extLst>
          </p:cNvPr>
          <p:cNvPicPr>
            <a:picLocks noChangeAspect="1"/>
          </p:cNvPicPr>
          <p:nvPr/>
        </p:nvPicPr>
        <p:blipFill rotWithShape="1">
          <a:blip r:embed="rId3"/>
          <a:srcRect l="26295" r="26559" b="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3A23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99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A47C-D3AC-441C-88FE-EC31943B1FFA}"/>
              </a:ext>
            </a:extLst>
          </p:cNvPr>
          <p:cNvSpPr>
            <a:spLocks noGrp="1"/>
          </p:cNvSpPr>
          <p:nvPr>
            <p:ph type="title"/>
          </p:nvPr>
        </p:nvSpPr>
        <p:spPr>
          <a:xfrm>
            <a:off x="4965430" y="629268"/>
            <a:ext cx="6586491" cy="1286160"/>
          </a:xfrm>
        </p:spPr>
        <p:txBody>
          <a:bodyPr anchor="b">
            <a:normAutofit/>
          </a:bodyPr>
          <a:lstStyle/>
          <a:p>
            <a:r>
              <a:rPr lang="en-US" sz="4100"/>
              <a:t>Answers were coded</a:t>
            </a:r>
            <a:br>
              <a:rPr lang="en-US" sz="4100"/>
            </a:br>
            <a:endParaRPr lang="en-US" sz="4100"/>
          </a:p>
        </p:txBody>
      </p:sp>
      <p:sp>
        <p:nvSpPr>
          <p:cNvPr id="3" name="Content Placeholder 2">
            <a:extLst>
              <a:ext uri="{FF2B5EF4-FFF2-40B4-BE49-F238E27FC236}">
                <a16:creationId xmlns:a16="http://schemas.microsoft.com/office/drawing/2014/main" id="{1CD7856C-99E7-4C83-B06B-E00571AE9F63}"/>
              </a:ext>
            </a:extLst>
          </p:cNvPr>
          <p:cNvSpPr>
            <a:spLocks noGrp="1"/>
          </p:cNvSpPr>
          <p:nvPr>
            <p:ph idx="1"/>
          </p:nvPr>
        </p:nvSpPr>
        <p:spPr>
          <a:xfrm>
            <a:off x="4965431" y="2438400"/>
            <a:ext cx="6586489" cy="3785419"/>
          </a:xfrm>
        </p:spPr>
        <p:txBody>
          <a:bodyPr>
            <a:normAutofit/>
          </a:bodyPr>
          <a:lstStyle/>
          <a:p>
            <a:r>
              <a:rPr lang="en-US" sz="2000"/>
              <a:t>Using Thematic Analysis described by Braun and Clarke (2006; see also Cormack, 2018; Creswell, 2018):  look for patterns in the data</a:t>
            </a:r>
          </a:p>
          <a:p>
            <a:endParaRPr lang="en-US" sz="2000"/>
          </a:p>
          <a:p>
            <a:r>
              <a:rPr lang="en-US" sz="2000"/>
              <a:t>Positive responses to their QA training</a:t>
            </a:r>
          </a:p>
          <a:p>
            <a:r>
              <a:rPr lang="en-US" sz="2000"/>
              <a:t>Those who were not sure if their QA training was helpful (no one had a negative response to the research question)</a:t>
            </a:r>
          </a:p>
          <a:p>
            <a:r>
              <a:rPr lang="en-US" sz="2000"/>
              <a:t>Criticisms (not related to their QA training)</a:t>
            </a:r>
          </a:p>
        </p:txBody>
      </p:sp>
      <p:pic>
        <p:nvPicPr>
          <p:cNvPr id="5" name="Picture 4">
            <a:extLst>
              <a:ext uri="{FF2B5EF4-FFF2-40B4-BE49-F238E27FC236}">
                <a16:creationId xmlns:a16="http://schemas.microsoft.com/office/drawing/2014/main" id="{363363DD-A6B4-CD94-1858-4D2ADA9D6136}"/>
              </a:ext>
              <a:ext uri="{C183D7F6-B498-43B3-948B-1728B52AA6E4}">
                <adec:decorative xmlns:adec="http://schemas.microsoft.com/office/drawing/2017/decorative" val="1"/>
              </a:ext>
            </a:extLst>
          </p:cNvPr>
          <p:cNvPicPr>
            <a:picLocks noChangeAspect="1"/>
          </p:cNvPicPr>
          <p:nvPr/>
        </p:nvPicPr>
        <p:blipFill rotWithShape="1">
          <a:blip r:embed="rId2"/>
          <a:srcRect l="12159" r="42722"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BA3F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69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TotalTime>
  <Words>1591</Words>
  <Application>Microsoft Office PowerPoint</Application>
  <PresentationFormat>Widescreen</PresentationFormat>
  <Paragraphs>148</Paragraphs>
  <Slides>31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Century Schoolbook</vt:lpstr>
      <vt:lpstr>Times New Roman</vt:lpstr>
      <vt:lpstr>verdana</vt:lpstr>
      <vt:lpstr>Office Theme</vt:lpstr>
      <vt:lpstr>The Joy of Faculty Quality Assurance Training </vt:lpstr>
      <vt:lpstr>“The Joy of Quality Assurance:  Evaluating Faculty Quality Assurance Training at a Medium-Size University in the West” </vt:lpstr>
      <vt:lpstr>California State University, East Bay campus</vt:lpstr>
      <vt:lpstr>Courses at East Bay</vt:lpstr>
      <vt:lpstr>Background of the research project</vt:lpstr>
      <vt:lpstr>Why I decided to do this</vt:lpstr>
      <vt:lpstr>The Process</vt:lpstr>
      <vt:lpstr>The Process (2)</vt:lpstr>
      <vt:lpstr>Answers were coded </vt:lpstr>
      <vt:lpstr>Results</vt:lpstr>
      <vt:lpstr>But not this happy!</vt:lpstr>
      <vt:lpstr>Initial Results—what were faculty happy about specifically?</vt:lpstr>
      <vt:lpstr>Breakdown</vt:lpstr>
      <vt:lpstr>Course Organization (42%)</vt:lpstr>
      <vt:lpstr>Course Organization (42%) (using QM rubrics)</vt:lpstr>
      <vt:lpstr>Alignment (24%)</vt:lpstr>
      <vt:lpstr>Alignment  (24%)</vt:lpstr>
      <vt:lpstr>Accessibility (15%)</vt:lpstr>
      <vt:lpstr>Accessibility (15%) </vt:lpstr>
      <vt:lpstr>Student Benefits (15%)</vt:lpstr>
      <vt:lpstr>Use of Other Rubrics (8%)</vt:lpstr>
      <vt:lpstr>Use of other rubrics (8%)</vt:lpstr>
      <vt:lpstr>Special Mention of eLearning Specialists (course designers)</vt:lpstr>
      <vt:lpstr>Special Mention of eSpecialists (8%)</vt:lpstr>
      <vt:lpstr>Not sure if QA training was helpful (4%)</vt:lpstr>
      <vt:lpstr>Criticisms</vt:lpstr>
      <vt:lpstr>Current research</vt:lpstr>
      <vt:lpstr>What I suggest we do in the future</vt:lpstr>
      <vt:lpstr>What I suggest we do in the future (2)</vt:lpstr>
      <vt:lpstr>QR code to my Zotero   bibliography</vt:lpstr>
      <vt:lpstr>Questions?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Joy of Faculty Quality Assurance Training</dc:title>
  <dc:creator>Kevin Kaatz</dc:creator>
  <cp:lastModifiedBy>Kevin Kaatz</cp:lastModifiedBy>
  <cp:revision>10</cp:revision>
  <dcterms:created xsi:type="dcterms:W3CDTF">2023-01-31T19:13:45Z</dcterms:created>
  <dcterms:modified xsi:type="dcterms:W3CDTF">2023-02-14T22:16:14Z</dcterms:modified>
</cp:coreProperties>
</file>