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86" r:id="rId6"/>
    <p:sldId id="261" r:id="rId7"/>
    <p:sldId id="262" r:id="rId8"/>
    <p:sldId id="263" r:id="rId9"/>
    <p:sldId id="264" r:id="rId10"/>
    <p:sldId id="266" r:id="rId11"/>
    <p:sldId id="265" r:id="rId12"/>
    <p:sldId id="275" r:id="rId13"/>
    <p:sldId id="267" r:id="rId14"/>
    <p:sldId id="268" r:id="rId15"/>
    <p:sldId id="269" r:id="rId16"/>
    <p:sldId id="270" r:id="rId17"/>
    <p:sldId id="271" r:id="rId18"/>
    <p:sldId id="285" r:id="rId19"/>
    <p:sldId id="272" r:id="rId20"/>
    <p:sldId id="273" r:id="rId21"/>
    <p:sldId id="274" r:id="rId22"/>
    <p:sldId id="276" r:id="rId23"/>
    <p:sldId id="287" r:id="rId24"/>
    <p:sldId id="277" r:id="rId25"/>
    <p:sldId id="278" r:id="rId26"/>
    <p:sldId id="279" r:id="rId27"/>
    <p:sldId id="281" r:id="rId28"/>
    <p:sldId id="282" r:id="rId29"/>
    <p:sldId id="283" r:id="rId30"/>
    <p:sldId id="284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 snapToObjects="1">
      <p:cViewPr varScale="1">
        <p:scale>
          <a:sx n="93" d="100"/>
          <a:sy n="93" d="100"/>
        </p:scale>
        <p:origin x="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315AA-4605-5D44-A670-09269AC1DE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C3391C-914B-EA4C-8147-9B63B66AE0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0CE9D5-748B-5143-AD8B-E28A5E05E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54622-2CEC-A24F-998B-44525F3916C7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008B1-7341-4F4C-A4DF-67B2521FE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13431E-E629-ED4F-AE83-1CB745EFB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8085A-3D01-8B4B-8569-A681DC379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680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FFA78-5BD1-5F49-AB76-13E020D6B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63BE19-7226-F14C-B0D8-7CDC045CC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44FDE2-6B29-2A4C-BDF8-12DA6DFB3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54622-2CEC-A24F-998B-44525F3916C7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2327A9-0C92-654E-8819-9C228D6C8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5D16C9-16DC-074A-A019-7FBA5C7B0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8085A-3D01-8B4B-8569-A681DC379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72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5790E6-A1D0-944F-B486-F24057863B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1944C8-A04F-6940-BB2D-46B41039CB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B29603-020A-894F-A5C5-6C00652BC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54622-2CEC-A24F-998B-44525F3916C7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0DF4E4-DF68-714A-9E37-41AC46874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A63193-5428-6942-97EF-AA3341CD7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8085A-3D01-8B4B-8569-A681DC379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160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F32D5-54DA-3E4C-913A-C7AD27843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1415F6-8D42-C640-9499-869F160C2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ED495C-E34F-974E-A97A-AF0156302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54622-2CEC-A24F-998B-44525F3916C7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2EFE7C-055E-314F-A2E4-5BBD25551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413692-D928-B444-9B66-D428A3039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8085A-3D01-8B4B-8569-A681DC379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932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75C88-8871-6440-9691-AAFB693ED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75BE7E-4B86-D143-BFE5-DE55EEB673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261065-C44E-B643-A152-4694F8C1B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54622-2CEC-A24F-998B-44525F3916C7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3538FE-95C2-3445-8787-403671A70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6BD019-8480-1D4B-9646-75D7420B3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8085A-3D01-8B4B-8569-A681DC379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586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291D9-B452-BD4B-8443-091D6AFA4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AFD543-8EE9-9E40-AC54-38F91923CD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B5C854-800C-3249-AD3C-D83E80A674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9791B6-1643-A947-97A3-996676D94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54622-2CEC-A24F-998B-44525F3916C7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F61A74-E98C-F54B-85FE-BB742087F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71A6B0-AD28-6447-9DF5-6DB4FC14F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8085A-3D01-8B4B-8569-A681DC379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640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1CE03-70A6-E245-B5A2-D91B52E6F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8EA01C-B10E-E848-8BE0-C507E8EE97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4269DC-0150-A341-B0E9-936E696238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45521F-28D3-6B4D-A619-8E283B7066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771BF8-71BD-5C4C-835B-6698CFDCC1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CD4C34-2114-3F46-B034-CC7E9851F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54622-2CEC-A24F-998B-44525F3916C7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E6C19B-B1A2-2946-A723-11945FD05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50C194-7F9F-6046-835B-ABC7011F2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8085A-3D01-8B4B-8569-A681DC379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808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EF566-494F-484F-9873-7D5D03902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C4459D-4C4C-7347-97F6-074DED245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54622-2CEC-A24F-998B-44525F3916C7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2F5473-79CE-E141-8C25-C29DF0D4E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A1C5AF-EAD8-8B46-B4E4-A5891CF33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8085A-3D01-8B4B-8569-A681DC379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222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AC0DF0-5C75-554A-BCEC-8BDB932A1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54622-2CEC-A24F-998B-44525F3916C7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B99899-2BD0-0244-8173-C37E41C4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ED85A7-C425-1E4A-88AB-E99740ABF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8085A-3D01-8B4B-8569-A681DC379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176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4209E-2685-704F-B1F0-1C76025F6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B9E0D-18D8-2F4E-BE57-00C4867C9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5109B8-62ED-CB40-88E8-33C8A2345F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F9A48-2A98-1A4E-8BA2-45940CCFE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54622-2CEC-A24F-998B-44525F3916C7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5B45F4-2B7C-EF4C-9680-B70CB9A64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F646EB-97C6-0344-9F14-F6F55FDC8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8085A-3D01-8B4B-8569-A681DC379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350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4756F-3249-6849-A7A9-DC06941C9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CB0A3D-612A-8E4D-A581-FE50933BC4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4B2D6D-BF40-9F49-931B-BFEA1AA707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FDD799-C83F-D545-9AFC-17B0E0EB1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54622-2CEC-A24F-998B-44525F3916C7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17FB9E-60E6-884B-8DCE-426FAB2CE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13DFFC-F73F-E343-A2D7-A7573330F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8085A-3D01-8B4B-8569-A681DC379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348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F35ABB-2092-9047-A036-C8C023D3F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6938CC-A5BE-DB48-B94C-8C12FE62FA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154250-20F0-EF4B-A704-B0D8A96C8C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54622-2CEC-A24F-998B-44525F3916C7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7AB42E-9A01-4944-A875-C597E2A904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30538-6C38-5F4D-919A-FD7631A41E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8085A-3D01-8B4B-8569-A681DC379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092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nature, night sky&#10;&#10;Description automatically generated">
            <a:extLst>
              <a:ext uri="{FF2B5EF4-FFF2-40B4-BE49-F238E27FC236}">
                <a16:creationId xmlns:a16="http://schemas.microsoft.com/office/drawing/2014/main" id="{60B43F65-691F-8845-9C9D-875064E04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4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A01219-D71B-46F2-B62B-CF86C28C3427}"/>
              </a:ext>
            </a:extLst>
          </p:cNvPr>
          <p:cNvSpPr txBox="1"/>
          <p:nvPr/>
        </p:nvSpPr>
        <p:spPr>
          <a:xfrm>
            <a:off x="3792682" y="5332690"/>
            <a:ext cx="4987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QM CONNECTLX</a:t>
            </a:r>
          </a:p>
          <a:p>
            <a:pPr algn="ctr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ONLINE CONFERENCE</a:t>
            </a:r>
          </a:p>
        </p:txBody>
      </p:sp>
    </p:spTree>
    <p:extLst>
      <p:ext uri="{BB962C8B-B14F-4D97-AF65-F5344CB8AC3E}">
        <p14:creationId xmlns:p14="http://schemas.microsoft.com/office/powerpoint/2010/main" val="1813577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58D592B7-623E-3D44-9972-22D6C8FDC6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522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59BFC129-85E7-F44E-B83A-8E12F244F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311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23992353-FC7C-6848-B267-80BA7CF641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9679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F56AB2-8F2E-0F4D-96AC-E33042963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431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4746A69-A597-0646-AA45-69DD860E59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911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29DC52A-8DE8-E544-8E62-16290A52E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7628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3A231F19-57EF-CF43-80D4-38C8AC286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2228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EB1C77C-1DE9-C441-B79F-BB116F4EF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86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38245FD4-A7BD-424D-BA43-3C60726A32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2593" y="0"/>
            <a:ext cx="7186410" cy="6722771"/>
          </a:xfrm>
        </p:spPr>
      </p:pic>
    </p:spTree>
    <p:extLst>
      <p:ext uri="{BB962C8B-B14F-4D97-AF65-F5344CB8AC3E}">
        <p14:creationId xmlns:p14="http://schemas.microsoft.com/office/powerpoint/2010/main" val="21247474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09F8183-3EEF-AB48-AB4A-05E80F6DB0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2" r="-1" b="4050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557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FC6A11A-7888-824F-8130-90D37A9A2B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4648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imeline&#10;&#10;Description automatically generated">
            <a:extLst>
              <a:ext uri="{FF2B5EF4-FFF2-40B4-BE49-F238E27FC236}">
                <a16:creationId xmlns:a16="http://schemas.microsoft.com/office/drawing/2014/main" id="{8CBAB326-E93E-CB42-96AA-CE9A0103B9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1804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1750D589-0B78-A24D-BF76-55F7FB187B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4975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low confidence">
            <a:extLst>
              <a:ext uri="{FF2B5EF4-FFF2-40B4-BE49-F238E27FC236}">
                <a16:creationId xmlns:a16="http://schemas.microsoft.com/office/drawing/2014/main" id="{449DFDA2-A4F8-0C4B-BA9E-9411D95EB3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6943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A67B5B4-3A24-436E-B663-1B2EBFF8A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13">
            <a:extLst>
              <a:ext uri="{FF2B5EF4-FFF2-40B4-BE49-F238E27FC236}">
                <a16:creationId xmlns:a16="http://schemas.microsoft.com/office/drawing/2014/main" id="{987FDF89-C993-41F4-A1B8-DBAFF1600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1D7179B-FF7C-482F-B3D9-2BE9ED1139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10300" cy="6858000"/>
          </a:xfrm>
          <a:custGeom>
            <a:avLst/>
            <a:gdLst>
              <a:gd name="connsiteX0" fmla="*/ 0 w 6210300"/>
              <a:gd name="connsiteY0" fmla="*/ 0 h 6858000"/>
              <a:gd name="connsiteX1" fmla="*/ 2628900 w 6210300"/>
              <a:gd name="connsiteY1" fmla="*/ 0 h 6858000"/>
              <a:gd name="connsiteX2" fmla="*/ 3034146 w 6210300"/>
              <a:gd name="connsiteY2" fmla="*/ 0 h 6858000"/>
              <a:gd name="connsiteX3" fmla="*/ 6210300 w 6210300"/>
              <a:gd name="connsiteY3" fmla="*/ 6858000 h 6858000"/>
              <a:gd name="connsiteX4" fmla="*/ 2628900 w 6210300"/>
              <a:gd name="connsiteY4" fmla="*/ 6858000 h 6858000"/>
              <a:gd name="connsiteX5" fmla="*/ 0 w 62103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10300" h="6858000">
                <a:moveTo>
                  <a:pt x="0" y="0"/>
                </a:moveTo>
                <a:lnTo>
                  <a:pt x="2628900" y="0"/>
                </a:lnTo>
                <a:lnTo>
                  <a:pt x="3034146" y="0"/>
                </a:lnTo>
                <a:lnTo>
                  <a:pt x="6210300" y="6858000"/>
                </a:lnTo>
                <a:lnTo>
                  <a:pt x="26289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91EFF0-8FB9-4B1E-A22E-85C4CACBE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3973667" cy="5811837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FFFFFF"/>
                </a:solidFill>
              </a:rPr>
              <a:t>Trauma-Informed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CE8469-6DFB-4393-8C54-10424B2E9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6927" y="365125"/>
            <a:ext cx="5996871" cy="5811837"/>
          </a:xfrm>
        </p:spPr>
        <p:txBody>
          <a:bodyPr anchor="ctr"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Physical, Emotional, Social, &amp; Academic Respect</a:t>
            </a:r>
          </a:p>
          <a:p>
            <a:r>
              <a:rPr lang="en-US" sz="3200" dirty="0">
                <a:solidFill>
                  <a:srgbClr val="FFFFFF"/>
                </a:solidFill>
              </a:rPr>
              <a:t>Trustworthiness &amp; Transparency</a:t>
            </a:r>
          </a:p>
          <a:p>
            <a:r>
              <a:rPr lang="en-US" sz="3200" dirty="0">
                <a:solidFill>
                  <a:srgbClr val="FFFFFF"/>
                </a:solidFill>
              </a:rPr>
              <a:t>Support &amp; Connection</a:t>
            </a:r>
          </a:p>
          <a:p>
            <a:r>
              <a:rPr lang="en-US" sz="3200" dirty="0">
                <a:solidFill>
                  <a:srgbClr val="FFFFFF"/>
                </a:solidFill>
              </a:rPr>
              <a:t>Collaboration &amp; Mutuality</a:t>
            </a:r>
          </a:p>
          <a:p>
            <a:r>
              <a:rPr lang="en-US" sz="3200" dirty="0">
                <a:solidFill>
                  <a:srgbClr val="FFFFFF"/>
                </a:solidFill>
              </a:rPr>
              <a:t>Empowerment, Voice, &amp; Choice</a:t>
            </a:r>
          </a:p>
          <a:p>
            <a:r>
              <a:rPr lang="en-US" sz="3200" dirty="0">
                <a:solidFill>
                  <a:srgbClr val="FFFFFF"/>
                </a:solidFill>
              </a:rPr>
              <a:t>Cultural, Historical, &amp; Gender Contexts</a:t>
            </a:r>
          </a:p>
          <a:p>
            <a:r>
              <a:rPr lang="en-US" sz="3200" dirty="0">
                <a:solidFill>
                  <a:srgbClr val="FFFFFF"/>
                </a:solidFill>
              </a:rPr>
              <a:t>Resilience, Growth, &amp; Change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FFFF"/>
                </a:solidFill>
              </a:rPr>
              <a:t>(Source: Baez, Marquart, </a:t>
            </a:r>
            <a:r>
              <a:rPr lang="en-US" sz="2000" dirty="0" err="1">
                <a:solidFill>
                  <a:srgbClr val="FFFFFF"/>
                </a:solidFill>
              </a:rPr>
              <a:t>Garay</a:t>
            </a:r>
            <a:r>
              <a:rPr lang="en-US" sz="2000" dirty="0">
                <a:solidFill>
                  <a:srgbClr val="FFFFFF"/>
                </a:solidFill>
              </a:rPr>
              <a:t>, &amp; Chung, 2020)</a:t>
            </a:r>
          </a:p>
        </p:txBody>
      </p:sp>
    </p:spTree>
    <p:extLst>
      <p:ext uri="{BB962C8B-B14F-4D97-AF65-F5344CB8AC3E}">
        <p14:creationId xmlns:p14="http://schemas.microsoft.com/office/powerpoint/2010/main" val="36043561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384BE0E4-1FA8-8A44-B837-A60D8D7A31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09" b="5598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91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159A181A-AB9C-914F-AB50-616585343E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00" y="457200"/>
            <a:ext cx="105664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3373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073016-B734-483B-8953-5BADEE145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0"/>
            <a:ext cx="8157458" cy="6858000"/>
          </a:xfrm>
          <a:prstGeom prst="rect">
            <a:avLst/>
          </a:prstGeom>
          <a:gradFill>
            <a:gsLst>
              <a:gs pos="2000">
                <a:schemeClr val="accent1"/>
              </a:gs>
              <a:gs pos="78000">
                <a:schemeClr val="accent1">
                  <a:lumMod val="50000"/>
                </a:schemeClr>
              </a:gs>
              <a:gs pos="100000">
                <a:srgbClr val="000000">
                  <a:alpha val="85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A7EAB6-59D3-4325-8DE6-E0CA4009C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4537" y="1839884"/>
            <a:ext cx="8157460" cy="5017687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30000"/>
                </a:schemeClr>
              </a:gs>
              <a:gs pos="100000">
                <a:srgbClr val="000000">
                  <a:alpha val="44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63179" y="-33131"/>
            <a:ext cx="6857999" cy="6923403"/>
          </a:xfrm>
          <a:prstGeom prst="rect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ext, application&#10;&#10;Description automatically generated">
            <a:extLst>
              <a:ext uri="{FF2B5EF4-FFF2-40B4-BE49-F238E27FC236}">
                <a16:creationId xmlns:a16="http://schemas.microsoft.com/office/drawing/2014/main" id="{5B571075-67F5-1B40-8F7C-9B2469D2F2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00" y="457200"/>
            <a:ext cx="105664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1441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AEAF03CC-40EE-ED4F-B1A6-48C8C97616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D78F704B-CA03-8149-BE4A-FF5DBF49EF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FAA550D0-F28D-DD4E-98E2-8C9148C57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9410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D9FC6AC-4A12-4825-8ABE-0732B8EF4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20A0BCBE-71BB-0645-BF3C-99B07BCEE0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701"/>
          <a:stretch/>
        </p:blipFill>
        <p:spPr>
          <a:xfrm>
            <a:off x="1" y="10"/>
            <a:ext cx="11862683" cy="6857990"/>
          </a:xfrm>
          <a:custGeom>
            <a:avLst/>
            <a:gdLst/>
            <a:ahLst/>
            <a:cxnLst/>
            <a:rect l="l" t="t" r="r" b="b"/>
            <a:pathLst>
              <a:path w="11862683" h="6858000">
                <a:moveTo>
                  <a:pt x="0" y="0"/>
                </a:moveTo>
                <a:lnTo>
                  <a:pt x="4038600" y="0"/>
                </a:lnTo>
                <a:lnTo>
                  <a:pt x="4114800" y="0"/>
                </a:lnTo>
                <a:lnTo>
                  <a:pt x="4282294" y="0"/>
                </a:lnTo>
                <a:lnTo>
                  <a:pt x="6139260" y="0"/>
                </a:lnTo>
                <a:lnTo>
                  <a:pt x="6362810" y="0"/>
                </a:lnTo>
                <a:lnTo>
                  <a:pt x="7272221" y="0"/>
                </a:lnTo>
                <a:lnTo>
                  <a:pt x="10815342" y="0"/>
                </a:lnTo>
                <a:cubicBezTo>
                  <a:pt x="10709672" y="35571"/>
                  <a:pt x="10607020" y="78255"/>
                  <a:pt x="10501350" y="110269"/>
                </a:cubicBezTo>
                <a:cubicBezTo>
                  <a:pt x="10516447" y="145839"/>
                  <a:pt x="10531542" y="138725"/>
                  <a:pt x="10546639" y="135168"/>
                </a:cubicBezTo>
                <a:cubicBezTo>
                  <a:pt x="10637212" y="120941"/>
                  <a:pt x="10730806" y="110269"/>
                  <a:pt x="10818360" y="71141"/>
                </a:cubicBezTo>
                <a:cubicBezTo>
                  <a:pt x="10839496" y="64027"/>
                  <a:pt x="10863648" y="64027"/>
                  <a:pt x="10872705" y="88927"/>
                </a:cubicBezTo>
                <a:cubicBezTo>
                  <a:pt x="10887801" y="124497"/>
                  <a:pt x="10866668" y="145839"/>
                  <a:pt x="10845532" y="163625"/>
                </a:cubicBezTo>
                <a:cubicBezTo>
                  <a:pt x="10809304" y="195638"/>
                  <a:pt x="10767036" y="188525"/>
                  <a:pt x="10727787" y="192082"/>
                </a:cubicBezTo>
                <a:cubicBezTo>
                  <a:pt x="10619098" y="209867"/>
                  <a:pt x="10567772" y="259665"/>
                  <a:pt x="10543619" y="373491"/>
                </a:cubicBezTo>
                <a:cubicBezTo>
                  <a:pt x="10637212" y="327250"/>
                  <a:pt x="10730806" y="384162"/>
                  <a:pt x="10821380" y="352148"/>
                </a:cubicBezTo>
                <a:cubicBezTo>
                  <a:pt x="10845532" y="345034"/>
                  <a:pt x="10881763" y="355706"/>
                  <a:pt x="10869686" y="394834"/>
                </a:cubicBezTo>
                <a:cubicBezTo>
                  <a:pt x="10857610" y="430405"/>
                  <a:pt x="10818360" y="458860"/>
                  <a:pt x="10887801" y="451747"/>
                </a:cubicBezTo>
                <a:cubicBezTo>
                  <a:pt x="10939127" y="448189"/>
                  <a:pt x="10954222" y="405504"/>
                  <a:pt x="10969318" y="359262"/>
                </a:cubicBezTo>
                <a:cubicBezTo>
                  <a:pt x="10981394" y="334364"/>
                  <a:pt x="11014605" y="320135"/>
                  <a:pt x="11038758" y="334364"/>
                </a:cubicBezTo>
                <a:cubicBezTo>
                  <a:pt x="11068949" y="348592"/>
                  <a:pt x="11059892" y="387720"/>
                  <a:pt x="11059892" y="416176"/>
                </a:cubicBezTo>
                <a:cubicBezTo>
                  <a:pt x="11062912" y="469532"/>
                  <a:pt x="11038758" y="494431"/>
                  <a:pt x="10996491" y="505101"/>
                </a:cubicBezTo>
                <a:cubicBezTo>
                  <a:pt x="10945164" y="519330"/>
                  <a:pt x="10893840" y="537116"/>
                  <a:pt x="10827418" y="558458"/>
                </a:cubicBezTo>
                <a:cubicBezTo>
                  <a:pt x="10899878" y="594028"/>
                  <a:pt x="10954222" y="586915"/>
                  <a:pt x="11008566" y="558458"/>
                </a:cubicBezTo>
                <a:cubicBezTo>
                  <a:pt x="11074988" y="526444"/>
                  <a:pt x="11162542" y="483759"/>
                  <a:pt x="11216886" y="522887"/>
                </a:cubicBezTo>
                <a:cubicBezTo>
                  <a:pt x="11298403" y="579800"/>
                  <a:pt x="11364824" y="544229"/>
                  <a:pt x="11437284" y="533558"/>
                </a:cubicBezTo>
                <a:cubicBezTo>
                  <a:pt x="11588242" y="512216"/>
                  <a:pt x="11494648" y="480203"/>
                  <a:pt x="11645605" y="462417"/>
                </a:cubicBezTo>
                <a:cubicBezTo>
                  <a:pt x="11705988" y="455303"/>
                  <a:pt x="11769390" y="426847"/>
                  <a:pt x="11856944" y="465975"/>
                </a:cubicBezTo>
                <a:cubicBezTo>
                  <a:pt x="11461437" y="672284"/>
                  <a:pt x="11274250" y="658055"/>
                  <a:pt x="10921012" y="910606"/>
                </a:cubicBezTo>
                <a:cubicBezTo>
                  <a:pt x="10936107" y="935506"/>
                  <a:pt x="10951202" y="924835"/>
                  <a:pt x="10966299" y="921277"/>
                </a:cubicBezTo>
                <a:cubicBezTo>
                  <a:pt x="10990452" y="917720"/>
                  <a:pt x="11020644" y="903491"/>
                  <a:pt x="11026682" y="949734"/>
                </a:cubicBezTo>
                <a:cubicBezTo>
                  <a:pt x="11029702" y="985305"/>
                  <a:pt x="11011585" y="1003089"/>
                  <a:pt x="10981394" y="1006647"/>
                </a:cubicBezTo>
                <a:cubicBezTo>
                  <a:pt x="10893840" y="1020875"/>
                  <a:pt x="10815342" y="1070674"/>
                  <a:pt x="10736844" y="1113358"/>
                </a:cubicBezTo>
                <a:cubicBezTo>
                  <a:pt x="10700615" y="1131144"/>
                  <a:pt x="10661366" y="1156043"/>
                  <a:pt x="10676462" y="1220069"/>
                </a:cubicBezTo>
                <a:cubicBezTo>
                  <a:pt x="10706652" y="1237855"/>
                  <a:pt x="10727787" y="1212955"/>
                  <a:pt x="10751940" y="1209399"/>
                </a:cubicBezTo>
                <a:cubicBezTo>
                  <a:pt x="10776093" y="1205842"/>
                  <a:pt x="10833457" y="1220069"/>
                  <a:pt x="10818360" y="1230741"/>
                </a:cubicBezTo>
                <a:cubicBezTo>
                  <a:pt x="10748920" y="1269868"/>
                  <a:pt x="10875724" y="1365909"/>
                  <a:pt x="10791190" y="1365909"/>
                </a:cubicBezTo>
                <a:cubicBezTo>
                  <a:pt x="10652309" y="1365909"/>
                  <a:pt x="10576830" y="1536647"/>
                  <a:pt x="10443988" y="1540204"/>
                </a:cubicBezTo>
                <a:cubicBezTo>
                  <a:pt x="10422854" y="1540204"/>
                  <a:pt x="10413797" y="1572219"/>
                  <a:pt x="10413797" y="1597117"/>
                </a:cubicBezTo>
                <a:cubicBezTo>
                  <a:pt x="10413797" y="1629132"/>
                  <a:pt x="10434930" y="1632688"/>
                  <a:pt x="10456064" y="1636245"/>
                </a:cubicBezTo>
                <a:cubicBezTo>
                  <a:pt x="10489275" y="1639802"/>
                  <a:pt x="10525504" y="1597117"/>
                  <a:pt x="10567772" y="1657587"/>
                </a:cubicBezTo>
                <a:cubicBezTo>
                  <a:pt x="10489275" y="1693158"/>
                  <a:pt x="10407758" y="1728729"/>
                  <a:pt x="10410777" y="1849668"/>
                </a:cubicBezTo>
                <a:cubicBezTo>
                  <a:pt x="10410777" y="1881683"/>
                  <a:pt x="10377566" y="1895910"/>
                  <a:pt x="10353413" y="1903025"/>
                </a:cubicBezTo>
                <a:cubicBezTo>
                  <a:pt x="10311146" y="1917252"/>
                  <a:pt x="10277935" y="1938595"/>
                  <a:pt x="10253782" y="1984836"/>
                </a:cubicBezTo>
                <a:cubicBezTo>
                  <a:pt x="10253782" y="1995507"/>
                  <a:pt x="10253782" y="2002622"/>
                  <a:pt x="10253782" y="2013292"/>
                </a:cubicBezTo>
                <a:cubicBezTo>
                  <a:pt x="10259820" y="2123562"/>
                  <a:pt x="10320202" y="2120004"/>
                  <a:pt x="10386624" y="2102219"/>
                </a:cubicBezTo>
                <a:cubicBezTo>
                  <a:pt x="10465122" y="2080877"/>
                  <a:pt x="10543619" y="2038192"/>
                  <a:pt x="10628156" y="2077320"/>
                </a:cubicBezTo>
                <a:cubicBezTo>
                  <a:pt x="10510408" y="2130676"/>
                  <a:pt x="10380586" y="2134233"/>
                  <a:pt x="10271896" y="2208931"/>
                </a:cubicBezTo>
                <a:cubicBezTo>
                  <a:pt x="10676462" y="2223159"/>
                  <a:pt x="11032720" y="1984836"/>
                  <a:pt x="11425208" y="1892353"/>
                </a:cubicBezTo>
                <a:cubicBezTo>
                  <a:pt x="11413131" y="1952823"/>
                  <a:pt x="11379920" y="1967051"/>
                  <a:pt x="11352748" y="1974165"/>
                </a:cubicBezTo>
                <a:cubicBezTo>
                  <a:pt x="11207830" y="2020407"/>
                  <a:pt x="11081026" y="2112891"/>
                  <a:pt x="10948184" y="2191146"/>
                </a:cubicBezTo>
                <a:cubicBezTo>
                  <a:pt x="10893840" y="2223159"/>
                  <a:pt x="10854590" y="2258731"/>
                  <a:pt x="10833457" y="2326314"/>
                </a:cubicBezTo>
                <a:cubicBezTo>
                  <a:pt x="10815342" y="2390340"/>
                  <a:pt x="10779112" y="2418796"/>
                  <a:pt x="10712690" y="2401012"/>
                </a:cubicBezTo>
                <a:cubicBezTo>
                  <a:pt x="10658346" y="2386784"/>
                  <a:pt x="10600982" y="2393898"/>
                  <a:pt x="10543619" y="2401012"/>
                </a:cubicBezTo>
                <a:cubicBezTo>
                  <a:pt x="10480218" y="2408126"/>
                  <a:pt x="10407758" y="2479267"/>
                  <a:pt x="10422854" y="2518395"/>
                </a:cubicBezTo>
                <a:cubicBezTo>
                  <a:pt x="10453044" y="2582422"/>
                  <a:pt x="10504370" y="2550408"/>
                  <a:pt x="10546639" y="2543294"/>
                </a:cubicBezTo>
                <a:cubicBezTo>
                  <a:pt x="10597964" y="2536181"/>
                  <a:pt x="10691556" y="2518395"/>
                  <a:pt x="10691556" y="2525509"/>
                </a:cubicBezTo>
                <a:cubicBezTo>
                  <a:pt x="10724768" y="2685576"/>
                  <a:pt x="10800246" y="2564636"/>
                  <a:pt x="10854590" y="2564636"/>
                </a:cubicBezTo>
                <a:cubicBezTo>
                  <a:pt x="10905916" y="2564636"/>
                  <a:pt x="10957241" y="2546851"/>
                  <a:pt x="11005548" y="2532623"/>
                </a:cubicBezTo>
                <a:cubicBezTo>
                  <a:pt x="11068949" y="2514837"/>
                  <a:pt x="11126312" y="2546851"/>
                  <a:pt x="11186696" y="2553965"/>
                </a:cubicBezTo>
                <a:cubicBezTo>
                  <a:pt x="11241040" y="2561080"/>
                  <a:pt x="11210850" y="2653563"/>
                  <a:pt x="11244060" y="2692689"/>
                </a:cubicBezTo>
                <a:cubicBezTo>
                  <a:pt x="11250097" y="2703362"/>
                  <a:pt x="11256136" y="2703362"/>
                  <a:pt x="11262174" y="2703362"/>
                </a:cubicBezTo>
                <a:cubicBezTo>
                  <a:pt x="11280289" y="2980812"/>
                  <a:pt x="11597299" y="2913227"/>
                  <a:pt x="11597299" y="2923898"/>
                </a:cubicBezTo>
                <a:cubicBezTo>
                  <a:pt x="11624471" y="2941684"/>
                  <a:pt x="11657682" y="2899000"/>
                  <a:pt x="11690892" y="2941684"/>
                </a:cubicBezTo>
                <a:cubicBezTo>
                  <a:pt x="11548993" y="3137322"/>
                  <a:pt x="11331614" y="3183563"/>
                  <a:pt x="11138390" y="3329402"/>
                </a:cubicBezTo>
                <a:cubicBezTo>
                  <a:pt x="11298403" y="3379202"/>
                  <a:pt x="11391998" y="3208463"/>
                  <a:pt x="11509744" y="3229805"/>
                </a:cubicBezTo>
                <a:cubicBezTo>
                  <a:pt x="11567107" y="3283162"/>
                  <a:pt x="11395016" y="3368530"/>
                  <a:pt x="11561068" y="3393429"/>
                </a:cubicBezTo>
                <a:cubicBezTo>
                  <a:pt x="11488610" y="3439672"/>
                  <a:pt x="11437284" y="3485914"/>
                  <a:pt x="11385959" y="3539269"/>
                </a:cubicBezTo>
                <a:cubicBezTo>
                  <a:pt x="11298403" y="3635309"/>
                  <a:pt x="11280289" y="3699337"/>
                  <a:pt x="11322556" y="3827390"/>
                </a:cubicBezTo>
                <a:cubicBezTo>
                  <a:pt x="11349730" y="3912759"/>
                  <a:pt x="11388978" y="3991015"/>
                  <a:pt x="11352748" y="4090612"/>
                </a:cubicBezTo>
                <a:cubicBezTo>
                  <a:pt x="11328595" y="4158196"/>
                  <a:pt x="11337653" y="4204438"/>
                  <a:pt x="11428226" y="4172424"/>
                </a:cubicBezTo>
                <a:cubicBezTo>
                  <a:pt x="11524840" y="4140411"/>
                  <a:pt x="11561068" y="4200882"/>
                  <a:pt x="11536915" y="4321821"/>
                </a:cubicBezTo>
                <a:cubicBezTo>
                  <a:pt x="11521821" y="4400076"/>
                  <a:pt x="11536915" y="4424975"/>
                  <a:pt x="11603338" y="4414305"/>
                </a:cubicBezTo>
                <a:cubicBezTo>
                  <a:pt x="11675796" y="4403633"/>
                  <a:pt x="11745236" y="4353835"/>
                  <a:pt x="11835811" y="4378734"/>
                </a:cubicBezTo>
                <a:cubicBezTo>
                  <a:pt x="11763352" y="4521016"/>
                  <a:pt x="11609374" y="4478331"/>
                  <a:pt x="11524840" y="4613499"/>
                </a:cubicBezTo>
                <a:cubicBezTo>
                  <a:pt x="11624471" y="4613499"/>
                  <a:pt x="11702969" y="4613499"/>
                  <a:pt x="11775427" y="4585042"/>
                </a:cubicBezTo>
                <a:cubicBezTo>
                  <a:pt x="11805619" y="4574373"/>
                  <a:pt x="11838830" y="4560144"/>
                  <a:pt x="11856944" y="4602828"/>
                </a:cubicBezTo>
                <a:cubicBezTo>
                  <a:pt x="11878080" y="4652628"/>
                  <a:pt x="11835811" y="4670412"/>
                  <a:pt x="11811658" y="4677526"/>
                </a:cubicBezTo>
                <a:cubicBezTo>
                  <a:pt x="11742216" y="4702425"/>
                  <a:pt x="11687874" y="4759339"/>
                  <a:pt x="11627490" y="4805580"/>
                </a:cubicBezTo>
                <a:cubicBezTo>
                  <a:pt x="11497668" y="4905177"/>
                  <a:pt x="11355767" y="4990547"/>
                  <a:pt x="11247078" y="5154171"/>
                </a:cubicBezTo>
                <a:cubicBezTo>
                  <a:pt x="11382940" y="5111487"/>
                  <a:pt x="11485590" y="5011889"/>
                  <a:pt x="11615414" y="4994104"/>
                </a:cubicBezTo>
                <a:cubicBezTo>
                  <a:pt x="11503704" y="5143500"/>
                  <a:pt x="11361806" y="5243097"/>
                  <a:pt x="11228964" y="5353367"/>
                </a:cubicBezTo>
                <a:cubicBezTo>
                  <a:pt x="11189714" y="5385379"/>
                  <a:pt x="11150466" y="5406721"/>
                  <a:pt x="11144428" y="5474306"/>
                </a:cubicBezTo>
                <a:cubicBezTo>
                  <a:pt x="11126312" y="5605917"/>
                  <a:pt x="11078008" y="5712629"/>
                  <a:pt x="10969318" y="5769542"/>
                </a:cubicBezTo>
                <a:cubicBezTo>
                  <a:pt x="10969318" y="5769542"/>
                  <a:pt x="10975356" y="5790884"/>
                  <a:pt x="10978374" y="5801555"/>
                </a:cubicBezTo>
                <a:cubicBezTo>
                  <a:pt x="11044797" y="5805112"/>
                  <a:pt x="11096122" y="5726858"/>
                  <a:pt x="11177639" y="5755314"/>
                </a:cubicBezTo>
                <a:cubicBezTo>
                  <a:pt x="11096122" y="5862025"/>
                  <a:pt x="11029702" y="5954508"/>
                  <a:pt x="10917992" y="6004307"/>
                </a:cubicBezTo>
                <a:cubicBezTo>
                  <a:pt x="10827418" y="6043434"/>
                  <a:pt x="10715710" y="6068335"/>
                  <a:pt x="10649289" y="6196388"/>
                </a:cubicBezTo>
                <a:cubicBezTo>
                  <a:pt x="10724768" y="6221287"/>
                  <a:pt x="10782132" y="6189274"/>
                  <a:pt x="10839496" y="6167932"/>
                </a:cubicBezTo>
                <a:cubicBezTo>
                  <a:pt x="10927050" y="6132361"/>
                  <a:pt x="11014605" y="6093234"/>
                  <a:pt x="11102160" y="6057663"/>
                </a:cubicBezTo>
                <a:cubicBezTo>
                  <a:pt x="11135372" y="6043434"/>
                  <a:pt x="11171600" y="6036320"/>
                  <a:pt x="11192734" y="6100347"/>
                </a:cubicBezTo>
                <a:cubicBezTo>
                  <a:pt x="11081026" y="6114575"/>
                  <a:pt x="11014605" y="6199945"/>
                  <a:pt x="10945164" y="6281757"/>
                </a:cubicBezTo>
                <a:cubicBezTo>
                  <a:pt x="10905916" y="6327999"/>
                  <a:pt x="10872705" y="6388469"/>
                  <a:pt x="10803265" y="6367127"/>
                </a:cubicBezTo>
                <a:cubicBezTo>
                  <a:pt x="10767036" y="6356456"/>
                  <a:pt x="10742882" y="6388469"/>
                  <a:pt x="10745901" y="6431153"/>
                </a:cubicBezTo>
                <a:cubicBezTo>
                  <a:pt x="10760998" y="6580550"/>
                  <a:pt x="10673442" y="6630349"/>
                  <a:pt x="10582868" y="6658805"/>
                </a:cubicBezTo>
                <a:cubicBezTo>
                  <a:pt x="10450026" y="6701489"/>
                  <a:pt x="10332280" y="6786859"/>
                  <a:pt x="10208496" y="6858000"/>
                </a:cubicBezTo>
                <a:lnTo>
                  <a:pt x="7272221" y="6858000"/>
                </a:lnTo>
                <a:lnTo>
                  <a:pt x="6362810" y="6858000"/>
                </a:lnTo>
                <a:lnTo>
                  <a:pt x="6139260" y="6858000"/>
                </a:lnTo>
                <a:lnTo>
                  <a:pt x="4282294" y="6858000"/>
                </a:lnTo>
                <a:lnTo>
                  <a:pt x="4114800" y="6858000"/>
                </a:lnTo>
                <a:lnTo>
                  <a:pt x="4038600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530378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nature, cloud&#10;&#10;Description automatically generated">
            <a:extLst>
              <a:ext uri="{FF2B5EF4-FFF2-40B4-BE49-F238E27FC236}">
                <a16:creationId xmlns:a16="http://schemas.microsoft.com/office/drawing/2014/main" id="{7A05B054-4F45-B048-9B27-EF073ABD1F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B927A0C-02F6-4FCE-8A91-D6B8D43A15AB}"/>
              </a:ext>
            </a:extLst>
          </p:cNvPr>
          <p:cNvSpPr txBox="1"/>
          <p:nvPr/>
        </p:nvSpPr>
        <p:spPr>
          <a:xfrm>
            <a:off x="4030220" y="4012095"/>
            <a:ext cx="60401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Caroline Toscano, PhD caroline.toscano@century.edu</a:t>
            </a:r>
          </a:p>
        </p:txBody>
      </p:sp>
    </p:spTree>
    <p:extLst>
      <p:ext uri="{BB962C8B-B14F-4D97-AF65-F5344CB8AC3E}">
        <p14:creationId xmlns:p14="http://schemas.microsoft.com/office/powerpoint/2010/main" val="3620595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F93A2477-25E6-3843-B497-9B638F8A6C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5384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pink flowers&#10;&#10;Description automatically generated with low confidence">
            <a:extLst>
              <a:ext uri="{FF2B5EF4-FFF2-40B4-BE49-F238E27FC236}">
                <a16:creationId xmlns:a16="http://schemas.microsoft.com/office/drawing/2014/main" id="{B9D14B5D-C0E2-2F46-AA7E-C3D6880707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647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3C2C574E-F387-6348-B296-6874B143A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D9E0253-ACEF-2349-864A-4441FEE67B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B268168A-87C7-D142-9F91-DB6055A8C0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854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605494DE-B078-4D87-BB01-C84320618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A0576B0-CD8C-4661-95C8-A9F2CE7CD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4724288" cy="6861324"/>
          </a:xfrm>
          <a:prstGeom prst="rect">
            <a:avLst/>
          </a:prstGeom>
          <a:solidFill>
            <a:srgbClr val="000000">
              <a:alpha val="8039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3FF60E2B-3919-423C-B1FF-56CDE6681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19042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D33A64-4A0A-4211-B69F-909033FC3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122363"/>
            <a:ext cx="330813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Story about Trauma in the Classroom</a:t>
            </a:r>
          </a:p>
        </p:txBody>
      </p:sp>
      <p:pic>
        <p:nvPicPr>
          <p:cNvPr id="5" name="Content Placeholder 4" descr="A picture containing text, indoor, night&#10;&#10;Description automatically generated">
            <a:extLst>
              <a:ext uri="{FF2B5EF4-FFF2-40B4-BE49-F238E27FC236}">
                <a16:creationId xmlns:a16="http://schemas.microsoft.com/office/drawing/2014/main" id="{0B6D940E-26D7-436E-A56E-A26DB04D7F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18"/>
          <a:stretch/>
        </p:blipFill>
        <p:spPr>
          <a:xfrm>
            <a:off x="5603353" y="643467"/>
            <a:ext cx="570958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477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3C0347F-B31D-AC46-8AC8-77E3CEAFD5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515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64B599A7-07EE-5843-AE01-FC2D1749F3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834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reenshot, flower, plant&#10;&#10;Description automatically generated">
            <a:extLst>
              <a:ext uri="{FF2B5EF4-FFF2-40B4-BE49-F238E27FC236}">
                <a16:creationId xmlns:a16="http://schemas.microsoft.com/office/drawing/2014/main" id="{3323D34A-1954-FC48-93A0-B71ACD1F5E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427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39D8775-539C-6A4C-B61D-F9FCC4297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4333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0881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74</Words>
  <Application>Microsoft Office PowerPoint</Application>
  <PresentationFormat>Widescreen</PresentationFormat>
  <Paragraphs>13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Story about Trauma in the Classroom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Trauma-Informed Practices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Caroline Toscano</dc:creator>
  <cp:lastModifiedBy>Toscano, Caroline</cp:lastModifiedBy>
  <cp:revision>7</cp:revision>
  <dcterms:created xsi:type="dcterms:W3CDTF">2021-04-07T14:07:29Z</dcterms:created>
  <dcterms:modified xsi:type="dcterms:W3CDTF">2021-10-25T17:10:33Z</dcterms:modified>
</cp:coreProperties>
</file>