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3.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4"/>
  </p:sldMasterIdLst>
  <p:notesMasterIdLst>
    <p:notesMasterId r:id="rId31"/>
  </p:notesMasterIdLst>
  <p:handoutMasterIdLst>
    <p:handoutMasterId r:id="rId32"/>
  </p:handoutMasterIdLst>
  <p:sldIdLst>
    <p:sldId id="256" r:id="rId5"/>
    <p:sldId id="259" r:id="rId6"/>
    <p:sldId id="262" r:id="rId7"/>
    <p:sldId id="263" r:id="rId8"/>
    <p:sldId id="264" r:id="rId9"/>
    <p:sldId id="265" r:id="rId10"/>
    <p:sldId id="266" r:id="rId11"/>
    <p:sldId id="280" r:id="rId12"/>
    <p:sldId id="267" r:id="rId13"/>
    <p:sldId id="275" r:id="rId14"/>
    <p:sldId id="276" r:id="rId15"/>
    <p:sldId id="277" r:id="rId16"/>
    <p:sldId id="279" r:id="rId17"/>
    <p:sldId id="281" r:id="rId18"/>
    <p:sldId id="268" r:id="rId19"/>
    <p:sldId id="282" r:id="rId20"/>
    <p:sldId id="283" r:id="rId21"/>
    <p:sldId id="285" r:id="rId22"/>
    <p:sldId id="286" r:id="rId23"/>
    <p:sldId id="284" r:id="rId24"/>
    <p:sldId id="269" r:id="rId25"/>
    <p:sldId id="287" r:id="rId26"/>
    <p:sldId id="272" r:id="rId27"/>
    <p:sldId id="260" r:id="rId28"/>
    <p:sldId id="274" r:id="rId29"/>
    <p:sldId id="273" r:id="rId30"/>
  </p:sldIdLst>
  <p:sldSz cx="12192000" cy="6858000"/>
  <p:notesSz cx="6858000" cy="9144000"/>
  <p:custDataLst>
    <p:tags r:id="rId3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1C75A9-82FE-4049-880A-9CBFC9B1A0DF}" v="605" dt="2024-04-03T13:50:32.7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741" autoAdjust="0"/>
  </p:normalViewPr>
  <p:slideViewPr>
    <p:cSldViewPr snapToGrid="0">
      <p:cViewPr varScale="1">
        <p:scale>
          <a:sx n="98" d="100"/>
          <a:sy n="98" d="100"/>
        </p:scale>
        <p:origin x="2706" y="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5AA53B-3EEE-4DE4-BB81-9044890C2946}" type="doc">
      <dgm:prSet loTypeId="urn:microsoft.com/office/officeart/2008/layout/VerticalCurvedList" loCatId="list" qsTypeId="urn:microsoft.com/office/officeart/2005/8/quickstyle/simple4" qsCatId="simple" csTypeId="urn:microsoft.com/office/officeart/2005/8/colors/accent2_2" csCatId="accent2" phldr="1"/>
      <dgm:spPr/>
      <dgm:t>
        <a:bodyPr/>
        <a:lstStyle/>
        <a:p>
          <a:endParaRPr lang="en-US"/>
        </a:p>
      </dgm:t>
    </dgm:pt>
    <dgm:pt modelId="{6750AC01-D39D-4F3A-9DC8-2A211EE986A2}">
      <dgm:prSet phldrT="[Text]" custT="1"/>
      <dgm:spPr/>
      <dgm:t>
        <a:bodyPr/>
        <a:lstStyle/>
        <a:p>
          <a:pPr>
            <a:lnSpc>
              <a:spcPct val="100000"/>
            </a:lnSpc>
          </a:pPr>
          <a:r>
            <a:rPr lang="en-US" sz="2000" dirty="0"/>
            <a:t>Discuss motivations for incorporating AI into course development processes</a:t>
          </a:r>
        </a:p>
      </dgm:t>
    </dgm:pt>
    <dgm:pt modelId="{720680DC-AAA4-4434-A582-60EBCC5BA355}" type="parTrans" cxnId="{0B5DAE5F-BCDC-4BF7-A6E7-CF856886A64D}">
      <dgm:prSet/>
      <dgm:spPr/>
      <dgm:t>
        <a:bodyPr/>
        <a:lstStyle/>
        <a:p>
          <a:endParaRPr lang="en-US" sz="2800"/>
        </a:p>
      </dgm:t>
    </dgm:pt>
    <dgm:pt modelId="{CA077D98-8478-47EA-B6A9-99ACE60C64D4}" type="sibTrans" cxnId="{0B5DAE5F-BCDC-4BF7-A6E7-CF856886A64D}">
      <dgm:prSet/>
      <dgm:spPr/>
      <dgm:t>
        <a:bodyPr/>
        <a:lstStyle/>
        <a:p>
          <a:endParaRPr lang="en-US" sz="2800"/>
        </a:p>
      </dgm:t>
    </dgm:pt>
    <dgm:pt modelId="{0BEF68B8-1228-47BB-83B5-7B9CD1E3F84E}">
      <dgm:prSet phldrT="[Text]" custT="1"/>
      <dgm:spPr/>
      <dgm:t>
        <a:bodyPr/>
        <a:lstStyle/>
        <a:p>
          <a:pPr>
            <a:lnSpc>
              <a:spcPct val="100000"/>
            </a:lnSpc>
          </a:pPr>
          <a:r>
            <a:rPr lang="en-US" sz="2000" dirty="0"/>
            <a:t>Discuss the development of institutional documentation and practices</a:t>
          </a:r>
        </a:p>
      </dgm:t>
    </dgm:pt>
    <dgm:pt modelId="{ED3A4BC2-B75A-4952-A38B-A42B5995DF05}" type="parTrans" cxnId="{EDEF4F82-1237-4639-A0F7-385C1897CE66}">
      <dgm:prSet/>
      <dgm:spPr/>
      <dgm:t>
        <a:bodyPr/>
        <a:lstStyle/>
        <a:p>
          <a:endParaRPr lang="en-US" sz="2800"/>
        </a:p>
      </dgm:t>
    </dgm:pt>
    <dgm:pt modelId="{FD949706-EDCC-4ADC-8EDF-8EDA49C92325}" type="sibTrans" cxnId="{EDEF4F82-1237-4639-A0F7-385C1897CE66}">
      <dgm:prSet/>
      <dgm:spPr/>
      <dgm:t>
        <a:bodyPr/>
        <a:lstStyle/>
        <a:p>
          <a:endParaRPr lang="en-US" sz="2800"/>
        </a:p>
      </dgm:t>
    </dgm:pt>
    <dgm:pt modelId="{5605D28D-2CE6-4513-8566-952984E21E14}">
      <dgm:prSet phldrT="[Text]" custT="1"/>
      <dgm:spPr/>
      <dgm:t>
        <a:bodyPr/>
        <a:lstStyle/>
        <a:p>
          <a:pPr>
            <a:lnSpc>
              <a:spcPct val="100000"/>
            </a:lnSpc>
          </a:pPr>
          <a:r>
            <a:rPr lang="en-US" sz="2000" dirty="0"/>
            <a:t>Evaluate effectiveness of current AI initiatives in course development</a:t>
          </a:r>
        </a:p>
      </dgm:t>
    </dgm:pt>
    <dgm:pt modelId="{EB15AB98-362B-4E70-A3DA-995FC3E8BA79}" type="parTrans" cxnId="{FAF3F884-F0CF-440F-8CB1-B7648AB1B138}">
      <dgm:prSet/>
      <dgm:spPr/>
      <dgm:t>
        <a:bodyPr/>
        <a:lstStyle/>
        <a:p>
          <a:endParaRPr lang="en-US" sz="2800"/>
        </a:p>
      </dgm:t>
    </dgm:pt>
    <dgm:pt modelId="{823D1971-2C4D-4EC5-A874-2F463DE37109}" type="sibTrans" cxnId="{FAF3F884-F0CF-440F-8CB1-B7648AB1B138}">
      <dgm:prSet/>
      <dgm:spPr/>
      <dgm:t>
        <a:bodyPr/>
        <a:lstStyle/>
        <a:p>
          <a:endParaRPr lang="en-US" sz="2800"/>
        </a:p>
      </dgm:t>
    </dgm:pt>
    <dgm:pt modelId="{60AD7419-D5B9-47BD-92DC-07FB130FB90D}">
      <dgm:prSet phldrT="[Text]" custT="1"/>
      <dgm:spPr/>
      <dgm:t>
        <a:bodyPr/>
        <a:lstStyle/>
        <a:p>
          <a:pPr>
            <a:lnSpc>
              <a:spcPct val="100000"/>
            </a:lnSpc>
          </a:pPr>
          <a:r>
            <a:rPr lang="en-US" sz="2000" dirty="0"/>
            <a:t>Share effective practices from our institutions</a:t>
          </a:r>
        </a:p>
      </dgm:t>
    </dgm:pt>
    <dgm:pt modelId="{B96B43D5-96AF-4A41-972D-09E15DC0F748}" type="parTrans" cxnId="{5A8CD10C-F7EC-482E-BF47-014CA8F3D53F}">
      <dgm:prSet/>
      <dgm:spPr/>
      <dgm:t>
        <a:bodyPr/>
        <a:lstStyle/>
        <a:p>
          <a:endParaRPr lang="en-US" sz="2800"/>
        </a:p>
      </dgm:t>
    </dgm:pt>
    <dgm:pt modelId="{70224EA7-2DA5-4369-90D1-C512A2F2A9AB}" type="sibTrans" cxnId="{5A8CD10C-F7EC-482E-BF47-014CA8F3D53F}">
      <dgm:prSet/>
      <dgm:spPr/>
      <dgm:t>
        <a:bodyPr/>
        <a:lstStyle/>
        <a:p>
          <a:endParaRPr lang="en-US" sz="2800"/>
        </a:p>
      </dgm:t>
    </dgm:pt>
    <dgm:pt modelId="{57806726-6E60-4ACC-9C1C-7DF9CC365A10}" type="pres">
      <dgm:prSet presAssocID="{7E5AA53B-3EEE-4DE4-BB81-9044890C2946}" presName="Name0" presStyleCnt="0">
        <dgm:presLayoutVars>
          <dgm:chMax val="7"/>
          <dgm:chPref val="7"/>
          <dgm:dir/>
        </dgm:presLayoutVars>
      </dgm:prSet>
      <dgm:spPr/>
    </dgm:pt>
    <dgm:pt modelId="{90561C55-3C6E-4D53-85E1-2C50BCDDA392}" type="pres">
      <dgm:prSet presAssocID="{7E5AA53B-3EEE-4DE4-BB81-9044890C2946}" presName="Name1" presStyleCnt="0"/>
      <dgm:spPr/>
    </dgm:pt>
    <dgm:pt modelId="{B6CD42EC-5AD4-4004-AE5B-47EDA668DAA8}" type="pres">
      <dgm:prSet presAssocID="{7E5AA53B-3EEE-4DE4-BB81-9044890C2946}" presName="cycle" presStyleCnt="0"/>
      <dgm:spPr/>
    </dgm:pt>
    <dgm:pt modelId="{963B8EE3-40CC-4A0A-B420-D0BF920973CE}" type="pres">
      <dgm:prSet presAssocID="{7E5AA53B-3EEE-4DE4-BB81-9044890C2946}" presName="srcNode" presStyleLbl="node1" presStyleIdx="0" presStyleCnt="4"/>
      <dgm:spPr/>
    </dgm:pt>
    <dgm:pt modelId="{D79B43FC-100B-4A0D-A4D5-0D2D04B99064}" type="pres">
      <dgm:prSet presAssocID="{7E5AA53B-3EEE-4DE4-BB81-9044890C2946}" presName="conn" presStyleLbl="parChTrans1D2" presStyleIdx="0" presStyleCnt="1"/>
      <dgm:spPr/>
    </dgm:pt>
    <dgm:pt modelId="{3CAD8DA1-8D53-445C-ACE8-D8449E4F0F55}" type="pres">
      <dgm:prSet presAssocID="{7E5AA53B-3EEE-4DE4-BB81-9044890C2946}" presName="extraNode" presStyleLbl="node1" presStyleIdx="0" presStyleCnt="4"/>
      <dgm:spPr/>
    </dgm:pt>
    <dgm:pt modelId="{429CABD1-4116-474B-81BF-735E2CA9DD00}" type="pres">
      <dgm:prSet presAssocID="{7E5AA53B-3EEE-4DE4-BB81-9044890C2946}" presName="dstNode" presStyleLbl="node1" presStyleIdx="0" presStyleCnt="4"/>
      <dgm:spPr/>
    </dgm:pt>
    <dgm:pt modelId="{58319267-C71E-43C9-94E1-827D0616C7A7}" type="pres">
      <dgm:prSet presAssocID="{6750AC01-D39D-4F3A-9DC8-2A211EE986A2}" presName="text_1" presStyleLbl="node1" presStyleIdx="0" presStyleCnt="4">
        <dgm:presLayoutVars>
          <dgm:bulletEnabled val="1"/>
        </dgm:presLayoutVars>
      </dgm:prSet>
      <dgm:spPr/>
    </dgm:pt>
    <dgm:pt modelId="{79F9B8A9-2412-4B74-84A9-69422DB81CDC}" type="pres">
      <dgm:prSet presAssocID="{6750AC01-D39D-4F3A-9DC8-2A211EE986A2}" presName="accent_1" presStyleCnt="0"/>
      <dgm:spPr/>
    </dgm:pt>
    <dgm:pt modelId="{07CB3071-D555-47DA-A36A-69EB91531FD8}" type="pres">
      <dgm:prSet presAssocID="{6750AC01-D39D-4F3A-9DC8-2A211EE986A2}" presName="accentRepeatNode" presStyleLbl="solidFgAcc1" presStyleIdx="0" presStyleCnt="4"/>
      <dgm:spPr/>
    </dgm:pt>
    <dgm:pt modelId="{95DE6538-27BD-44AF-A1A8-CA8F6B10FDD2}" type="pres">
      <dgm:prSet presAssocID="{0BEF68B8-1228-47BB-83B5-7B9CD1E3F84E}" presName="text_2" presStyleLbl="node1" presStyleIdx="1" presStyleCnt="4">
        <dgm:presLayoutVars>
          <dgm:bulletEnabled val="1"/>
        </dgm:presLayoutVars>
      </dgm:prSet>
      <dgm:spPr/>
    </dgm:pt>
    <dgm:pt modelId="{312BDEE8-85BD-4F02-B35B-2CC8E701C98B}" type="pres">
      <dgm:prSet presAssocID="{0BEF68B8-1228-47BB-83B5-7B9CD1E3F84E}" presName="accent_2" presStyleCnt="0"/>
      <dgm:spPr/>
    </dgm:pt>
    <dgm:pt modelId="{3F8116AC-FAC3-4E95-9865-93CCFEB191B9}" type="pres">
      <dgm:prSet presAssocID="{0BEF68B8-1228-47BB-83B5-7B9CD1E3F84E}" presName="accentRepeatNode" presStyleLbl="solidFgAcc1" presStyleIdx="1" presStyleCnt="4"/>
      <dgm:spPr/>
    </dgm:pt>
    <dgm:pt modelId="{E131CE4A-9776-44F4-BC03-867682E21374}" type="pres">
      <dgm:prSet presAssocID="{5605D28D-2CE6-4513-8566-952984E21E14}" presName="text_3" presStyleLbl="node1" presStyleIdx="2" presStyleCnt="4">
        <dgm:presLayoutVars>
          <dgm:bulletEnabled val="1"/>
        </dgm:presLayoutVars>
      </dgm:prSet>
      <dgm:spPr/>
    </dgm:pt>
    <dgm:pt modelId="{AC9A216A-8375-48F9-A4E6-8E0B64C0209B}" type="pres">
      <dgm:prSet presAssocID="{5605D28D-2CE6-4513-8566-952984E21E14}" presName="accent_3" presStyleCnt="0"/>
      <dgm:spPr/>
    </dgm:pt>
    <dgm:pt modelId="{A965097E-32F1-4AB8-8C4E-2814A7596B2F}" type="pres">
      <dgm:prSet presAssocID="{5605D28D-2CE6-4513-8566-952984E21E14}" presName="accentRepeatNode" presStyleLbl="solidFgAcc1" presStyleIdx="2" presStyleCnt="4"/>
      <dgm:spPr/>
    </dgm:pt>
    <dgm:pt modelId="{7D386649-EFEC-445E-BE41-741E4E9F75A4}" type="pres">
      <dgm:prSet presAssocID="{60AD7419-D5B9-47BD-92DC-07FB130FB90D}" presName="text_4" presStyleLbl="node1" presStyleIdx="3" presStyleCnt="4">
        <dgm:presLayoutVars>
          <dgm:bulletEnabled val="1"/>
        </dgm:presLayoutVars>
      </dgm:prSet>
      <dgm:spPr/>
    </dgm:pt>
    <dgm:pt modelId="{1B69D183-DFC1-423A-94A4-F6C2FB6B951A}" type="pres">
      <dgm:prSet presAssocID="{60AD7419-D5B9-47BD-92DC-07FB130FB90D}" presName="accent_4" presStyleCnt="0"/>
      <dgm:spPr/>
    </dgm:pt>
    <dgm:pt modelId="{4E12E672-5F80-40F9-BB0A-C48053F28111}" type="pres">
      <dgm:prSet presAssocID="{60AD7419-D5B9-47BD-92DC-07FB130FB90D}" presName="accentRepeatNode" presStyleLbl="solidFgAcc1" presStyleIdx="3" presStyleCnt="4"/>
      <dgm:spPr/>
    </dgm:pt>
  </dgm:ptLst>
  <dgm:cxnLst>
    <dgm:cxn modelId="{5A8CD10C-F7EC-482E-BF47-014CA8F3D53F}" srcId="{7E5AA53B-3EEE-4DE4-BB81-9044890C2946}" destId="{60AD7419-D5B9-47BD-92DC-07FB130FB90D}" srcOrd="3" destOrd="0" parTransId="{B96B43D5-96AF-4A41-972D-09E15DC0F748}" sibTransId="{70224EA7-2DA5-4369-90D1-C512A2F2A9AB}"/>
    <dgm:cxn modelId="{A11E3B12-1828-45A7-86C3-BB85832DF84D}" type="presOf" srcId="{CA077D98-8478-47EA-B6A9-99ACE60C64D4}" destId="{D79B43FC-100B-4A0D-A4D5-0D2D04B99064}" srcOrd="0" destOrd="0" presId="urn:microsoft.com/office/officeart/2008/layout/VerticalCurvedList"/>
    <dgm:cxn modelId="{0B5DAE5F-BCDC-4BF7-A6E7-CF856886A64D}" srcId="{7E5AA53B-3EEE-4DE4-BB81-9044890C2946}" destId="{6750AC01-D39D-4F3A-9DC8-2A211EE986A2}" srcOrd="0" destOrd="0" parTransId="{720680DC-AAA4-4434-A582-60EBCC5BA355}" sibTransId="{CA077D98-8478-47EA-B6A9-99ACE60C64D4}"/>
    <dgm:cxn modelId="{29DA474E-5DFA-4C66-882F-319C49ABBB19}" type="presOf" srcId="{6750AC01-D39D-4F3A-9DC8-2A211EE986A2}" destId="{58319267-C71E-43C9-94E1-827D0616C7A7}" srcOrd="0" destOrd="0" presId="urn:microsoft.com/office/officeart/2008/layout/VerticalCurvedList"/>
    <dgm:cxn modelId="{7084AA77-BACB-46CB-AE4A-77B62D3ED1AF}" type="presOf" srcId="{5605D28D-2CE6-4513-8566-952984E21E14}" destId="{E131CE4A-9776-44F4-BC03-867682E21374}" srcOrd="0" destOrd="0" presId="urn:microsoft.com/office/officeart/2008/layout/VerticalCurvedList"/>
    <dgm:cxn modelId="{EDEF4F82-1237-4639-A0F7-385C1897CE66}" srcId="{7E5AA53B-3EEE-4DE4-BB81-9044890C2946}" destId="{0BEF68B8-1228-47BB-83B5-7B9CD1E3F84E}" srcOrd="1" destOrd="0" parTransId="{ED3A4BC2-B75A-4952-A38B-A42B5995DF05}" sibTransId="{FD949706-EDCC-4ADC-8EDF-8EDA49C92325}"/>
    <dgm:cxn modelId="{FAF3F884-F0CF-440F-8CB1-B7648AB1B138}" srcId="{7E5AA53B-3EEE-4DE4-BB81-9044890C2946}" destId="{5605D28D-2CE6-4513-8566-952984E21E14}" srcOrd="2" destOrd="0" parTransId="{EB15AB98-362B-4E70-A3DA-995FC3E8BA79}" sibTransId="{823D1971-2C4D-4EC5-A874-2F463DE37109}"/>
    <dgm:cxn modelId="{4F65CC8F-B5A8-40BE-A32B-05862B543D6A}" type="presOf" srcId="{7E5AA53B-3EEE-4DE4-BB81-9044890C2946}" destId="{57806726-6E60-4ACC-9C1C-7DF9CC365A10}" srcOrd="0" destOrd="0" presId="urn:microsoft.com/office/officeart/2008/layout/VerticalCurvedList"/>
    <dgm:cxn modelId="{4A378892-5CCC-4F0D-8A38-4BEAECF30F24}" type="presOf" srcId="{0BEF68B8-1228-47BB-83B5-7B9CD1E3F84E}" destId="{95DE6538-27BD-44AF-A1A8-CA8F6B10FDD2}" srcOrd="0" destOrd="0" presId="urn:microsoft.com/office/officeart/2008/layout/VerticalCurvedList"/>
    <dgm:cxn modelId="{32E31BFD-D1E5-4C43-BE89-337F544C1A98}" type="presOf" srcId="{60AD7419-D5B9-47BD-92DC-07FB130FB90D}" destId="{7D386649-EFEC-445E-BE41-741E4E9F75A4}" srcOrd="0" destOrd="0" presId="urn:microsoft.com/office/officeart/2008/layout/VerticalCurvedList"/>
    <dgm:cxn modelId="{4E25B52E-70EF-4A0F-B410-0B49263AF380}" type="presParOf" srcId="{57806726-6E60-4ACC-9C1C-7DF9CC365A10}" destId="{90561C55-3C6E-4D53-85E1-2C50BCDDA392}" srcOrd="0" destOrd="0" presId="urn:microsoft.com/office/officeart/2008/layout/VerticalCurvedList"/>
    <dgm:cxn modelId="{2B3DD9E4-EC9C-4B92-B380-F89BF82E7CF3}" type="presParOf" srcId="{90561C55-3C6E-4D53-85E1-2C50BCDDA392}" destId="{B6CD42EC-5AD4-4004-AE5B-47EDA668DAA8}" srcOrd="0" destOrd="0" presId="urn:microsoft.com/office/officeart/2008/layout/VerticalCurvedList"/>
    <dgm:cxn modelId="{EA357085-80A4-4D1D-9BD2-56B1E9A721FB}" type="presParOf" srcId="{B6CD42EC-5AD4-4004-AE5B-47EDA668DAA8}" destId="{963B8EE3-40CC-4A0A-B420-D0BF920973CE}" srcOrd="0" destOrd="0" presId="urn:microsoft.com/office/officeart/2008/layout/VerticalCurvedList"/>
    <dgm:cxn modelId="{F175C6D0-411C-40FD-A19B-860D49F42061}" type="presParOf" srcId="{B6CD42EC-5AD4-4004-AE5B-47EDA668DAA8}" destId="{D79B43FC-100B-4A0D-A4D5-0D2D04B99064}" srcOrd="1" destOrd="0" presId="urn:microsoft.com/office/officeart/2008/layout/VerticalCurvedList"/>
    <dgm:cxn modelId="{794BB944-68C0-47A5-9792-652802EB36AC}" type="presParOf" srcId="{B6CD42EC-5AD4-4004-AE5B-47EDA668DAA8}" destId="{3CAD8DA1-8D53-445C-ACE8-D8449E4F0F55}" srcOrd="2" destOrd="0" presId="urn:microsoft.com/office/officeart/2008/layout/VerticalCurvedList"/>
    <dgm:cxn modelId="{B8CC75C4-3D1A-49E7-80D2-915668C1368C}" type="presParOf" srcId="{B6CD42EC-5AD4-4004-AE5B-47EDA668DAA8}" destId="{429CABD1-4116-474B-81BF-735E2CA9DD00}" srcOrd="3" destOrd="0" presId="urn:microsoft.com/office/officeart/2008/layout/VerticalCurvedList"/>
    <dgm:cxn modelId="{28110BB8-F33F-498C-9A75-98364B05EFA5}" type="presParOf" srcId="{90561C55-3C6E-4D53-85E1-2C50BCDDA392}" destId="{58319267-C71E-43C9-94E1-827D0616C7A7}" srcOrd="1" destOrd="0" presId="urn:microsoft.com/office/officeart/2008/layout/VerticalCurvedList"/>
    <dgm:cxn modelId="{3866F6C9-5521-48F2-B6C3-40C9896E1605}" type="presParOf" srcId="{90561C55-3C6E-4D53-85E1-2C50BCDDA392}" destId="{79F9B8A9-2412-4B74-84A9-69422DB81CDC}" srcOrd="2" destOrd="0" presId="urn:microsoft.com/office/officeart/2008/layout/VerticalCurvedList"/>
    <dgm:cxn modelId="{D2205A4F-BB7A-4399-BC2F-78E18EC6EAFE}" type="presParOf" srcId="{79F9B8A9-2412-4B74-84A9-69422DB81CDC}" destId="{07CB3071-D555-47DA-A36A-69EB91531FD8}" srcOrd="0" destOrd="0" presId="urn:microsoft.com/office/officeart/2008/layout/VerticalCurvedList"/>
    <dgm:cxn modelId="{602753E6-8A03-492B-861A-6B9532B5AA28}" type="presParOf" srcId="{90561C55-3C6E-4D53-85E1-2C50BCDDA392}" destId="{95DE6538-27BD-44AF-A1A8-CA8F6B10FDD2}" srcOrd="3" destOrd="0" presId="urn:microsoft.com/office/officeart/2008/layout/VerticalCurvedList"/>
    <dgm:cxn modelId="{AEC540A3-E86A-4075-8BE4-263F4AFF4EA1}" type="presParOf" srcId="{90561C55-3C6E-4D53-85E1-2C50BCDDA392}" destId="{312BDEE8-85BD-4F02-B35B-2CC8E701C98B}" srcOrd="4" destOrd="0" presId="urn:microsoft.com/office/officeart/2008/layout/VerticalCurvedList"/>
    <dgm:cxn modelId="{CD5D1014-B7CB-4B47-9A02-5FBF90928A73}" type="presParOf" srcId="{312BDEE8-85BD-4F02-B35B-2CC8E701C98B}" destId="{3F8116AC-FAC3-4E95-9865-93CCFEB191B9}" srcOrd="0" destOrd="0" presId="urn:microsoft.com/office/officeart/2008/layout/VerticalCurvedList"/>
    <dgm:cxn modelId="{987EB7C0-CA3E-4874-85E0-01E9060A2D35}" type="presParOf" srcId="{90561C55-3C6E-4D53-85E1-2C50BCDDA392}" destId="{E131CE4A-9776-44F4-BC03-867682E21374}" srcOrd="5" destOrd="0" presId="urn:microsoft.com/office/officeart/2008/layout/VerticalCurvedList"/>
    <dgm:cxn modelId="{91E55363-8DCA-455E-A203-06A9410994CB}" type="presParOf" srcId="{90561C55-3C6E-4D53-85E1-2C50BCDDA392}" destId="{AC9A216A-8375-48F9-A4E6-8E0B64C0209B}" srcOrd="6" destOrd="0" presId="urn:microsoft.com/office/officeart/2008/layout/VerticalCurvedList"/>
    <dgm:cxn modelId="{D866D586-1293-4049-B6E3-B467C1D5ED64}" type="presParOf" srcId="{AC9A216A-8375-48F9-A4E6-8E0B64C0209B}" destId="{A965097E-32F1-4AB8-8C4E-2814A7596B2F}" srcOrd="0" destOrd="0" presId="urn:microsoft.com/office/officeart/2008/layout/VerticalCurvedList"/>
    <dgm:cxn modelId="{A21B68A2-5AF1-4D3C-8872-D0AC11E0E986}" type="presParOf" srcId="{90561C55-3C6E-4D53-85E1-2C50BCDDA392}" destId="{7D386649-EFEC-445E-BE41-741E4E9F75A4}" srcOrd="7" destOrd="0" presId="urn:microsoft.com/office/officeart/2008/layout/VerticalCurvedList"/>
    <dgm:cxn modelId="{48AEBE05-ACD6-4DC5-9144-8205CB37B6F4}" type="presParOf" srcId="{90561C55-3C6E-4D53-85E1-2C50BCDDA392}" destId="{1B69D183-DFC1-423A-94A4-F6C2FB6B951A}" srcOrd="8" destOrd="0" presId="urn:microsoft.com/office/officeart/2008/layout/VerticalCurvedList"/>
    <dgm:cxn modelId="{F45E0661-8523-4A4B-A7B0-884EDB86C0CD}" type="presParOf" srcId="{1B69D183-DFC1-423A-94A4-F6C2FB6B951A}" destId="{4E12E672-5F80-40F9-BB0A-C48053F28111}"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6A5A04-3BBF-44E1-807D-9EBC11BF2373}" type="doc">
      <dgm:prSet loTypeId="urn:microsoft.com/office/officeart/2018/5/layout/IconCircleLabelList" loCatId="icon" qsTypeId="urn:microsoft.com/office/officeart/2005/8/quickstyle/simple4" qsCatId="simple" csTypeId="urn:microsoft.com/office/officeart/2005/8/colors/colorful1" csCatId="colorful" phldr="1"/>
      <dgm:spPr/>
      <dgm:t>
        <a:bodyPr/>
        <a:lstStyle/>
        <a:p>
          <a:endParaRPr lang="en-US"/>
        </a:p>
      </dgm:t>
    </dgm:pt>
    <dgm:pt modelId="{31470372-765D-4EFD-87D3-43F014CCF957}">
      <dgm:prSet custT="1"/>
      <dgm:spPr/>
      <dgm:t>
        <a:bodyPr/>
        <a:lstStyle/>
        <a:p>
          <a:pPr>
            <a:lnSpc>
              <a:spcPct val="100000"/>
            </a:lnSpc>
            <a:defRPr cap="all"/>
          </a:pPr>
          <a:r>
            <a:rPr lang="en-US" sz="2800" cap="none" dirty="0"/>
            <a:t>Develop guiding documentation</a:t>
          </a:r>
        </a:p>
      </dgm:t>
    </dgm:pt>
    <dgm:pt modelId="{6DAABDF3-CA43-4121-9A03-A6EBC8EAFE6F}" type="parTrans" cxnId="{E4EA2C64-9FEC-42C1-8817-B875D7C0BAE9}">
      <dgm:prSet/>
      <dgm:spPr/>
      <dgm:t>
        <a:bodyPr/>
        <a:lstStyle/>
        <a:p>
          <a:endParaRPr lang="en-US"/>
        </a:p>
      </dgm:t>
    </dgm:pt>
    <dgm:pt modelId="{87261E64-9A89-44B3-A47B-3C20F7EA25D5}" type="sibTrans" cxnId="{E4EA2C64-9FEC-42C1-8817-B875D7C0BAE9}">
      <dgm:prSet/>
      <dgm:spPr/>
      <dgm:t>
        <a:bodyPr/>
        <a:lstStyle/>
        <a:p>
          <a:endParaRPr lang="en-US"/>
        </a:p>
      </dgm:t>
    </dgm:pt>
    <dgm:pt modelId="{8660D8F4-95F7-4878-B03F-B244F3DC4CB1}">
      <dgm:prSet custT="1"/>
      <dgm:spPr/>
      <dgm:t>
        <a:bodyPr/>
        <a:lstStyle/>
        <a:p>
          <a:pPr>
            <a:lnSpc>
              <a:spcPct val="100000"/>
            </a:lnSpc>
            <a:defRPr cap="all"/>
          </a:pPr>
          <a:r>
            <a:rPr lang="en-US" sz="2800" cap="none" dirty="0"/>
            <a:t>Encourage experimentation and exploration</a:t>
          </a:r>
        </a:p>
      </dgm:t>
    </dgm:pt>
    <dgm:pt modelId="{BC142409-7469-4923-B5E4-F87910B936B1}" type="parTrans" cxnId="{4C165D71-F760-4BDB-8B88-DEB4501C261D}">
      <dgm:prSet/>
      <dgm:spPr/>
      <dgm:t>
        <a:bodyPr/>
        <a:lstStyle/>
        <a:p>
          <a:endParaRPr lang="en-US"/>
        </a:p>
      </dgm:t>
    </dgm:pt>
    <dgm:pt modelId="{CF46C68F-BEDC-438B-B169-7F71DB466727}" type="sibTrans" cxnId="{4C165D71-F760-4BDB-8B88-DEB4501C261D}">
      <dgm:prSet/>
      <dgm:spPr/>
      <dgm:t>
        <a:bodyPr/>
        <a:lstStyle/>
        <a:p>
          <a:endParaRPr lang="en-US"/>
        </a:p>
      </dgm:t>
    </dgm:pt>
    <dgm:pt modelId="{C5477819-D4A5-45B5-A914-69123C3DBD70}">
      <dgm:prSet custT="1"/>
      <dgm:spPr/>
      <dgm:t>
        <a:bodyPr/>
        <a:lstStyle/>
        <a:p>
          <a:pPr>
            <a:lnSpc>
              <a:spcPct val="100000"/>
            </a:lnSpc>
            <a:defRPr cap="all"/>
          </a:pPr>
          <a:r>
            <a:rPr lang="en-US" sz="2800" cap="none" dirty="0"/>
            <a:t>Evaluate practices worth keeping</a:t>
          </a:r>
        </a:p>
      </dgm:t>
    </dgm:pt>
    <dgm:pt modelId="{116D30BF-E533-4D3C-B973-2F0607433A1F}" type="parTrans" cxnId="{931E61BA-5346-42AA-9378-CD933505805C}">
      <dgm:prSet/>
      <dgm:spPr/>
      <dgm:t>
        <a:bodyPr/>
        <a:lstStyle/>
        <a:p>
          <a:endParaRPr lang="en-US"/>
        </a:p>
      </dgm:t>
    </dgm:pt>
    <dgm:pt modelId="{A1FFAAFF-3690-4530-8503-CF58523203BB}" type="sibTrans" cxnId="{931E61BA-5346-42AA-9378-CD933505805C}">
      <dgm:prSet/>
      <dgm:spPr/>
      <dgm:t>
        <a:bodyPr/>
        <a:lstStyle/>
        <a:p>
          <a:endParaRPr lang="en-US"/>
        </a:p>
      </dgm:t>
    </dgm:pt>
    <dgm:pt modelId="{DE141059-DF00-47C4-921B-365FBD17C8D3}" type="pres">
      <dgm:prSet presAssocID="{F46A5A04-3BBF-44E1-807D-9EBC11BF2373}" presName="root" presStyleCnt="0">
        <dgm:presLayoutVars>
          <dgm:dir/>
          <dgm:resizeHandles val="exact"/>
        </dgm:presLayoutVars>
      </dgm:prSet>
      <dgm:spPr/>
    </dgm:pt>
    <dgm:pt modelId="{DDC16D85-D323-48C3-9D83-D41EE88B96B6}" type="pres">
      <dgm:prSet presAssocID="{31470372-765D-4EFD-87D3-43F014CCF957}" presName="compNode" presStyleCnt="0"/>
      <dgm:spPr/>
    </dgm:pt>
    <dgm:pt modelId="{E2AF92F6-0D5B-4701-90F2-D63AA686030C}" type="pres">
      <dgm:prSet presAssocID="{31470372-765D-4EFD-87D3-43F014CCF957}" presName="iconBgRect" presStyleLbl="bgShp" presStyleIdx="0" presStyleCnt="3"/>
      <dgm:spPr/>
    </dgm:pt>
    <dgm:pt modelId="{ED1592DD-7E3D-4210-9B6B-9C5EB8425867}" type="pres">
      <dgm:prSet presAssocID="{31470372-765D-4EFD-87D3-43F014CCF95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 List"/>
        </a:ext>
      </dgm:extLst>
    </dgm:pt>
    <dgm:pt modelId="{54919B9A-0852-4D4D-BBD7-1FC4F7E042E3}" type="pres">
      <dgm:prSet presAssocID="{31470372-765D-4EFD-87D3-43F014CCF957}" presName="spaceRect" presStyleCnt="0"/>
      <dgm:spPr/>
    </dgm:pt>
    <dgm:pt modelId="{74465A27-935E-4793-ADFD-8FF5A2A5EDC5}" type="pres">
      <dgm:prSet presAssocID="{31470372-765D-4EFD-87D3-43F014CCF957}" presName="textRect" presStyleLbl="revTx" presStyleIdx="0" presStyleCnt="3">
        <dgm:presLayoutVars>
          <dgm:chMax val="1"/>
          <dgm:chPref val="1"/>
        </dgm:presLayoutVars>
      </dgm:prSet>
      <dgm:spPr/>
    </dgm:pt>
    <dgm:pt modelId="{269B6294-E39C-4344-89F0-A96CF02CB3D1}" type="pres">
      <dgm:prSet presAssocID="{87261E64-9A89-44B3-A47B-3C20F7EA25D5}" presName="sibTrans" presStyleCnt="0"/>
      <dgm:spPr/>
    </dgm:pt>
    <dgm:pt modelId="{6D17DB8F-FC19-489F-BD39-A5CBBBEE4AD6}" type="pres">
      <dgm:prSet presAssocID="{8660D8F4-95F7-4878-B03F-B244F3DC4CB1}" presName="compNode" presStyleCnt="0"/>
      <dgm:spPr/>
    </dgm:pt>
    <dgm:pt modelId="{2B54C092-1B32-479B-8DF6-0F37302E64E6}" type="pres">
      <dgm:prSet presAssocID="{8660D8F4-95F7-4878-B03F-B244F3DC4CB1}" presName="iconBgRect" presStyleLbl="bgShp" presStyleIdx="1" presStyleCnt="3"/>
      <dgm:spPr/>
    </dgm:pt>
    <dgm:pt modelId="{F4EA268C-ACC1-4DC7-B929-41FBCAACEC0C}" type="pres">
      <dgm:prSet presAssocID="{8660D8F4-95F7-4878-B03F-B244F3DC4CB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lask"/>
        </a:ext>
      </dgm:extLst>
    </dgm:pt>
    <dgm:pt modelId="{63153B8F-473B-4122-A5FA-912CD6D430C0}" type="pres">
      <dgm:prSet presAssocID="{8660D8F4-95F7-4878-B03F-B244F3DC4CB1}" presName="spaceRect" presStyleCnt="0"/>
      <dgm:spPr/>
    </dgm:pt>
    <dgm:pt modelId="{3BB9F4AD-7588-490C-AB53-954D61F8C975}" type="pres">
      <dgm:prSet presAssocID="{8660D8F4-95F7-4878-B03F-B244F3DC4CB1}" presName="textRect" presStyleLbl="revTx" presStyleIdx="1" presStyleCnt="3">
        <dgm:presLayoutVars>
          <dgm:chMax val="1"/>
          <dgm:chPref val="1"/>
        </dgm:presLayoutVars>
      </dgm:prSet>
      <dgm:spPr/>
    </dgm:pt>
    <dgm:pt modelId="{9CA43568-75D2-4AF9-9D3C-E0AF32F80D5C}" type="pres">
      <dgm:prSet presAssocID="{CF46C68F-BEDC-438B-B169-7F71DB466727}" presName="sibTrans" presStyleCnt="0"/>
      <dgm:spPr/>
    </dgm:pt>
    <dgm:pt modelId="{C11763F5-CC0E-41AF-A4F3-8FBEDB8B0737}" type="pres">
      <dgm:prSet presAssocID="{C5477819-D4A5-45B5-A914-69123C3DBD70}" presName="compNode" presStyleCnt="0"/>
      <dgm:spPr/>
    </dgm:pt>
    <dgm:pt modelId="{D393136C-B46B-45BC-B64B-E90D27BE7815}" type="pres">
      <dgm:prSet presAssocID="{C5477819-D4A5-45B5-A914-69123C3DBD70}" presName="iconBgRect" presStyleLbl="bgShp" presStyleIdx="2" presStyleCnt="3"/>
      <dgm:spPr/>
    </dgm:pt>
    <dgm:pt modelId="{80A0C5E3-5844-4049-988E-7E7BFC2D46E7}" type="pres">
      <dgm:prSet presAssocID="{C5477819-D4A5-45B5-A914-69123C3DBD7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1FC07C4C-2E2E-4A71-AABE-5013ED40CD48}" type="pres">
      <dgm:prSet presAssocID="{C5477819-D4A5-45B5-A914-69123C3DBD70}" presName="spaceRect" presStyleCnt="0"/>
      <dgm:spPr/>
    </dgm:pt>
    <dgm:pt modelId="{4FC5D0BC-418A-459E-AD02-128C1112BEEE}" type="pres">
      <dgm:prSet presAssocID="{C5477819-D4A5-45B5-A914-69123C3DBD70}" presName="textRect" presStyleLbl="revTx" presStyleIdx="2" presStyleCnt="3">
        <dgm:presLayoutVars>
          <dgm:chMax val="1"/>
          <dgm:chPref val="1"/>
        </dgm:presLayoutVars>
      </dgm:prSet>
      <dgm:spPr/>
    </dgm:pt>
  </dgm:ptLst>
  <dgm:cxnLst>
    <dgm:cxn modelId="{E4EA2C64-9FEC-42C1-8817-B875D7C0BAE9}" srcId="{F46A5A04-3BBF-44E1-807D-9EBC11BF2373}" destId="{31470372-765D-4EFD-87D3-43F014CCF957}" srcOrd="0" destOrd="0" parTransId="{6DAABDF3-CA43-4121-9A03-A6EBC8EAFE6F}" sibTransId="{87261E64-9A89-44B3-A47B-3C20F7EA25D5}"/>
    <dgm:cxn modelId="{5CDAE445-DF2B-4080-B303-DA250458A9D8}" type="presOf" srcId="{C5477819-D4A5-45B5-A914-69123C3DBD70}" destId="{4FC5D0BC-418A-459E-AD02-128C1112BEEE}" srcOrd="0" destOrd="0" presId="urn:microsoft.com/office/officeart/2018/5/layout/IconCircleLabelList"/>
    <dgm:cxn modelId="{4C165D71-F760-4BDB-8B88-DEB4501C261D}" srcId="{F46A5A04-3BBF-44E1-807D-9EBC11BF2373}" destId="{8660D8F4-95F7-4878-B03F-B244F3DC4CB1}" srcOrd="1" destOrd="0" parTransId="{BC142409-7469-4923-B5E4-F87910B936B1}" sibTransId="{CF46C68F-BEDC-438B-B169-7F71DB466727}"/>
    <dgm:cxn modelId="{00020EB0-F4CF-4804-9FA9-D3A9AD961A82}" type="presOf" srcId="{F46A5A04-3BBF-44E1-807D-9EBC11BF2373}" destId="{DE141059-DF00-47C4-921B-365FBD17C8D3}" srcOrd="0" destOrd="0" presId="urn:microsoft.com/office/officeart/2018/5/layout/IconCircleLabelList"/>
    <dgm:cxn modelId="{A7323BB8-58DB-4750-9BF8-D956807BE9D6}" type="presOf" srcId="{8660D8F4-95F7-4878-B03F-B244F3DC4CB1}" destId="{3BB9F4AD-7588-490C-AB53-954D61F8C975}" srcOrd="0" destOrd="0" presId="urn:microsoft.com/office/officeart/2018/5/layout/IconCircleLabelList"/>
    <dgm:cxn modelId="{931E61BA-5346-42AA-9378-CD933505805C}" srcId="{F46A5A04-3BBF-44E1-807D-9EBC11BF2373}" destId="{C5477819-D4A5-45B5-A914-69123C3DBD70}" srcOrd="2" destOrd="0" parTransId="{116D30BF-E533-4D3C-B973-2F0607433A1F}" sibTransId="{A1FFAAFF-3690-4530-8503-CF58523203BB}"/>
    <dgm:cxn modelId="{A6A0DABE-EF7B-447A-BCE3-0B01738A905F}" type="presOf" srcId="{31470372-765D-4EFD-87D3-43F014CCF957}" destId="{74465A27-935E-4793-ADFD-8FF5A2A5EDC5}" srcOrd="0" destOrd="0" presId="urn:microsoft.com/office/officeart/2018/5/layout/IconCircleLabelList"/>
    <dgm:cxn modelId="{94A54A2A-41CC-44B1-8FDA-FE6F564A160E}" type="presParOf" srcId="{DE141059-DF00-47C4-921B-365FBD17C8D3}" destId="{DDC16D85-D323-48C3-9D83-D41EE88B96B6}" srcOrd="0" destOrd="0" presId="urn:microsoft.com/office/officeart/2018/5/layout/IconCircleLabelList"/>
    <dgm:cxn modelId="{29F9E570-1023-48C0-B812-4EC9D22F7D8F}" type="presParOf" srcId="{DDC16D85-D323-48C3-9D83-D41EE88B96B6}" destId="{E2AF92F6-0D5B-4701-90F2-D63AA686030C}" srcOrd="0" destOrd="0" presId="urn:microsoft.com/office/officeart/2018/5/layout/IconCircleLabelList"/>
    <dgm:cxn modelId="{366E8A8E-6781-45F1-96AC-79099729D066}" type="presParOf" srcId="{DDC16D85-D323-48C3-9D83-D41EE88B96B6}" destId="{ED1592DD-7E3D-4210-9B6B-9C5EB8425867}" srcOrd="1" destOrd="0" presId="urn:microsoft.com/office/officeart/2018/5/layout/IconCircleLabelList"/>
    <dgm:cxn modelId="{58625E28-8D05-4265-B924-CB54E879F5FC}" type="presParOf" srcId="{DDC16D85-D323-48C3-9D83-D41EE88B96B6}" destId="{54919B9A-0852-4D4D-BBD7-1FC4F7E042E3}" srcOrd="2" destOrd="0" presId="urn:microsoft.com/office/officeart/2018/5/layout/IconCircleLabelList"/>
    <dgm:cxn modelId="{BF611D52-0A7F-4AFC-923A-EA7A2D76AB46}" type="presParOf" srcId="{DDC16D85-D323-48C3-9D83-D41EE88B96B6}" destId="{74465A27-935E-4793-ADFD-8FF5A2A5EDC5}" srcOrd="3" destOrd="0" presId="urn:microsoft.com/office/officeart/2018/5/layout/IconCircleLabelList"/>
    <dgm:cxn modelId="{431ACD55-DB20-4797-83B1-0B134713FFAE}" type="presParOf" srcId="{DE141059-DF00-47C4-921B-365FBD17C8D3}" destId="{269B6294-E39C-4344-89F0-A96CF02CB3D1}" srcOrd="1" destOrd="0" presId="urn:microsoft.com/office/officeart/2018/5/layout/IconCircleLabelList"/>
    <dgm:cxn modelId="{0235C822-FDED-499B-95FF-E90CE0217E15}" type="presParOf" srcId="{DE141059-DF00-47C4-921B-365FBD17C8D3}" destId="{6D17DB8F-FC19-489F-BD39-A5CBBBEE4AD6}" srcOrd="2" destOrd="0" presId="urn:microsoft.com/office/officeart/2018/5/layout/IconCircleLabelList"/>
    <dgm:cxn modelId="{DBE496BB-5156-4DED-8387-3F6594350163}" type="presParOf" srcId="{6D17DB8F-FC19-489F-BD39-A5CBBBEE4AD6}" destId="{2B54C092-1B32-479B-8DF6-0F37302E64E6}" srcOrd="0" destOrd="0" presId="urn:microsoft.com/office/officeart/2018/5/layout/IconCircleLabelList"/>
    <dgm:cxn modelId="{ACCB8AE2-25AB-43A9-AF1C-66E2064FDE4E}" type="presParOf" srcId="{6D17DB8F-FC19-489F-BD39-A5CBBBEE4AD6}" destId="{F4EA268C-ACC1-4DC7-B929-41FBCAACEC0C}" srcOrd="1" destOrd="0" presId="urn:microsoft.com/office/officeart/2018/5/layout/IconCircleLabelList"/>
    <dgm:cxn modelId="{9CF3F880-26A5-46BD-ADEC-E6350FE03F40}" type="presParOf" srcId="{6D17DB8F-FC19-489F-BD39-A5CBBBEE4AD6}" destId="{63153B8F-473B-4122-A5FA-912CD6D430C0}" srcOrd="2" destOrd="0" presId="urn:microsoft.com/office/officeart/2018/5/layout/IconCircleLabelList"/>
    <dgm:cxn modelId="{10DAAEA4-85ED-4EC9-A6C3-C79878AFC73B}" type="presParOf" srcId="{6D17DB8F-FC19-489F-BD39-A5CBBBEE4AD6}" destId="{3BB9F4AD-7588-490C-AB53-954D61F8C975}" srcOrd="3" destOrd="0" presId="urn:microsoft.com/office/officeart/2018/5/layout/IconCircleLabelList"/>
    <dgm:cxn modelId="{BA1F7737-8AF7-4A27-A5F2-E0CB22D0B798}" type="presParOf" srcId="{DE141059-DF00-47C4-921B-365FBD17C8D3}" destId="{9CA43568-75D2-4AF9-9D3C-E0AF32F80D5C}" srcOrd="3" destOrd="0" presId="urn:microsoft.com/office/officeart/2018/5/layout/IconCircleLabelList"/>
    <dgm:cxn modelId="{8517F28D-3DC9-47A4-98ED-46A165B9D21D}" type="presParOf" srcId="{DE141059-DF00-47C4-921B-365FBD17C8D3}" destId="{C11763F5-CC0E-41AF-A4F3-8FBEDB8B0737}" srcOrd="4" destOrd="0" presId="urn:microsoft.com/office/officeart/2018/5/layout/IconCircleLabelList"/>
    <dgm:cxn modelId="{A74C1708-55CC-4497-902A-105B128A09CC}" type="presParOf" srcId="{C11763F5-CC0E-41AF-A4F3-8FBEDB8B0737}" destId="{D393136C-B46B-45BC-B64B-E90D27BE7815}" srcOrd="0" destOrd="0" presId="urn:microsoft.com/office/officeart/2018/5/layout/IconCircleLabelList"/>
    <dgm:cxn modelId="{C4FA80AA-1747-4CC3-8098-6C134C989CB8}" type="presParOf" srcId="{C11763F5-CC0E-41AF-A4F3-8FBEDB8B0737}" destId="{80A0C5E3-5844-4049-988E-7E7BFC2D46E7}" srcOrd="1" destOrd="0" presId="urn:microsoft.com/office/officeart/2018/5/layout/IconCircleLabelList"/>
    <dgm:cxn modelId="{9809FF35-ADEC-4C2A-A2C6-28F383F89CA9}" type="presParOf" srcId="{C11763F5-CC0E-41AF-A4F3-8FBEDB8B0737}" destId="{1FC07C4C-2E2E-4A71-AABE-5013ED40CD48}" srcOrd="2" destOrd="0" presId="urn:microsoft.com/office/officeart/2018/5/layout/IconCircleLabelList"/>
    <dgm:cxn modelId="{F9DA11D7-E156-4AC1-9E87-1AE2432E34F2}" type="presParOf" srcId="{C11763F5-CC0E-41AF-A4F3-8FBEDB8B0737}" destId="{4FC5D0BC-418A-459E-AD02-128C1112BEE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A0E58A-E894-4217-A95D-940FD4199CB8}"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A5EF2068-BF68-409E-A0AA-337D8D83FC80}">
      <dgm:prSet phldrT="[Text]"/>
      <dgm:spPr/>
      <dgm:t>
        <a:bodyPr/>
        <a:lstStyle/>
        <a:p>
          <a:r>
            <a:rPr lang="en-US" dirty="0"/>
            <a:t>Communicate with SMEs</a:t>
          </a:r>
        </a:p>
      </dgm:t>
    </dgm:pt>
    <dgm:pt modelId="{1AC402E0-EF72-43AF-BEFC-4BE872655A77}" type="parTrans" cxnId="{58BBB09E-4E7C-4C1B-9494-9957B331DD6F}">
      <dgm:prSet/>
      <dgm:spPr/>
      <dgm:t>
        <a:bodyPr/>
        <a:lstStyle/>
        <a:p>
          <a:endParaRPr lang="en-US"/>
        </a:p>
      </dgm:t>
    </dgm:pt>
    <dgm:pt modelId="{981FCD65-E163-49E2-9C2A-1B8BF76D8FE9}" type="sibTrans" cxnId="{58BBB09E-4E7C-4C1B-9494-9957B331DD6F}">
      <dgm:prSet/>
      <dgm:spPr/>
      <dgm:t>
        <a:bodyPr/>
        <a:lstStyle/>
        <a:p>
          <a:endParaRPr lang="en-US"/>
        </a:p>
      </dgm:t>
    </dgm:pt>
    <dgm:pt modelId="{8CB7830A-9134-43A1-A97D-0224CA241EC0}">
      <dgm:prSet/>
      <dgm:spPr/>
      <dgm:t>
        <a:bodyPr/>
        <a:lstStyle/>
        <a:p>
          <a:r>
            <a:rPr lang="en-US"/>
            <a:t>AI is not cheating</a:t>
          </a:r>
          <a:endParaRPr lang="en-US" dirty="0"/>
        </a:p>
      </dgm:t>
    </dgm:pt>
    <dgm:pt modelId="{70F6A301-1B69-467F-95E8-107DB5612611}" type="parTrans" cxnId="{53F651EA-49D1-47F9-90C4-FF4376A3DCA7}">
      <dgm:prSet/>
      <dgm:spPr/>
      <dgm:t>
        <a:bodyPr/>
        <a:lstStyle/>
        <a:p>
          <a:endParaRPr lang="en-US"/>
        </a:p>
      </dgm:t>
    </dgm:pt>
    <dgm:pt modelId="{0D8E17D8-1BA7-4AE6-B5DF-A47562C33254}" type="sibTrans" cxnId="{53F651EA-49D1-47F9-90C4-FF4376A3DCA7}">
      <dgm:prSet/>
      <dgm:spPr/>
      <dgm:t>
        <a:bodyPr/>
        <a:lstStyle/>
        <a:p>
          <a:endParaRPr lang="en-US"/>
        </a:p>
      </dgm:t>
    </dgm:pt>
    <dgm:pt modelId="{ED373521-BB02-4665-9B7B-A8E3AFEE6045}">
      <dgm:prSet/>
      <dgm:spPr/>
      <dgm:t>
        <a:bodyPr/>
        <a:lstStyle/>
        <a:p>
          <a:r>
            <a:rPr lang="en-US" dirty="0"/>
            <a:t>BUT you need to cite it</a:t>
          </a:r>
        </a:p>
      </dgm:t>
    </dgm:pt>
    <dgm:pt modelId="{C53FD2FF-ED26-4AC7-8C74-AC7D2C718E4E}" type="parTrans" cxnId="{9D0EEAD6-6C4F-46E5-908D-24818F87B823}">
      <dgm:prSet/>
      <dgm:spPr/>
      <dgm:t>
        <a:bodyPr/>
        <a:lstStyle/>
        <a:p>
          <a:endParaRPr lang="en-US"/>
        </a:p>
      </dgm:t>
    </dgm:pt>
    <dgm:pt modelId="{34D29582-24B8-4D2D-8F79-5427C6DA68DF}" type="sibTrans" cxnId="{9D0EEAD6-6C4F-46E5-908D-24818F87B823}">
      <dgm:prSet/>
      <dgm:spPr/>
      <dgm:t>
        <a:bodyPr/>
        <a:lstStyle/>
        <a:p>
          <a:endParaRPr lang="en-US"/>
        </a:p>
      </dgm:t>
    </dgm:pt>
    <dgm:pt modelId="{35A6EE11-38AD-44F8-BF98-32E667177FE8}">
      <dgm:prSet/>
      <dgm:spPr/>
      <dgm:t>
        <a:bodyPr/>
        <a:lstStyle/>
        <a:p>
          <a:r>
            <a:rPr lang="en-US"/>
            <a:t>Update development templates</a:t>
          </a:r>
          <a:endParaRPr lang="en-US" dirty="0"/>
        </a:p>
      </dgm:t>
    </dgm:pt>
    <dgm:pt modelId="{D5BB5FDE-4A97-4DA6-830B-8EFB7FA89C53}" type="parTrans" cxnId="{ADB83AAC-7C34-4F84-ACCA-9A3728A49085}">
      <dgm:prSet/>
      <dgm:spPr/>
      <dgm:t>
        <a:bodyPr/>
        <a:lstStyle/>
        <a:p>
          <a:endParaRPr lang="en-US"/>
        </a:p>
      </dgm:t>
    </dgm:pt>
    <dgm:pt modelId="{CD64E96F-8FFD-4947-96C7-DD06BCD82F89}" type="sibTrans" cxnId="{ADB83AAC-7C34-4F84-ACCA-9A3728A49085}">
      <dgm:prSet/>
      <dgm:spPr/>
      <dgm:t>
        <a:bodyPr/>
        <a:lstStyle/>
        <a:p>
          <a:endParaRPr lang="en-US"/>
        </a:p>
      </dgm:t>
    </dgm:pt>
    <dgm:pt modelId="{4CDD1EE0-A733-433C-A33C-157D00FAB75E}">
      <dgm:prSet/>
      <dgm:spPr/>
      <dgm:t>
        <a:bodyPr/>
        <a:lstStyle/>
        <a:p>
          <a:r>
            <a:rPr lang="en-US"/>
            <a:t>Credits slide</a:t>
          </a:r>
          <a:endParaRPr lang="en-US" dirty="0"/>
        </a:p>
      </dgm:t>
    </dgm:pt>
    <dgm:pt modelId="{1ADD6900-D564-4D2C-A85C-3E1E743F7318}" type="parTrans" cxnId="{5CAA1235-35DB-412E-A84E-8B14037DA7F5}">
      <dgm:prSet/>
      <dgm:spPr/>
      <dgm:t>
        <a:bodyPr/>
        <a:lstStyle/>
        <a:p>
          <a:endParaRPr lang="en-US"/>
        </a:p>
      </dgm:t>
    </dgm:pt>
    <dgm:pt modelId="{C3064E09-4C84-4994-8009-532C83F9E113}" type="sibTrans" cxnId="{5CAA1235-35DB-412E-A84E-8B14037DA7F5}">
      <dgm:prSet/>
      <dgm:spPr/>
      <dgm:t>
        <a:bodyPr/>
        <a:lstStyle/>
        <a:p>
          <a:endParaRPr lang="en-US"/>
        </a:p>
      </dgm:t>
    </dgm:pt>
    <dgm:pt modelId="{81BB483D-6842-4E69-AC84-24CF57E54859}">
      <dgm:prSet/>
      <dgm:spPr/>
      <dgm:t>
        <a:bodyPr/>
        <a:lstStyle/>
        <a:p>
          <a:r>
            <a:rPr lang="en-US"/>
            <a:t>Snippets</a:t>
          </a:r>
          <a:endParaRPr lang="en-US" dirty="0"/>
        </a:p>
      </dgm:t>
    </dgm:pt>
    <dgm:pt modelId="{BCBC35C5-499C-420C-842F-A2912A0924E5}" type="parTrans" cxnId="{EA343CB0-78B5-4C83-A80F-C2651BD607D4}">
      <dgm:prSet/>
      <dgm:spPr/>
      <dgm:t>
        <a:bodyPr/>
        <a:lstStyle/>
        <a:p>
          <a:endParaRPr lang="en-US"/>
        </a:p>
      </dgm:t>
    </dgm:pt>
    <dgm:pt modelId="{B30CAE10-1495-4FD5-84FE-F14B03A72390}" type="sibTrans" cxnId="{EA343CB0-78B5-4C83-A80F-C2651BD607D4}">
      <dgm:prSet/>
      <dgm:spPr/>
      <dgm:t>
        <a:bodyPr/>
        <a:lstStyle/>
        <a:p>
          <a:endParaRPr lang="en-US"/>
        </a:p>
      </dgm:t>
    </dgm:pt>
    <dgm:pt modelId="{73689D93-65B3-4E3A-AE6B-0BC39BFDE21F}">
      <dgm:prSet/>
      <dgm:spPr/>
      <dgm:t>
        <a:bodyPr/>
        <a:lstStyle/>
        <a:p>
          <a:r>
            <a:rPr lang="en-US"/>
            <a:t>LMS tools</a:t>
          </a:r>
          <a:endParaRPr lang="en-US" dirty="0"/>
        </a:p>
      </dgm:t>
    </dgm:pt>
    <dgm:pt modelId="{29B21721-E9E8-4081-9EA8-18F1F7F8C025}" type="parTrans" cxnId="{8BECC92C-AF91-47A9-A810-8B7FA8DEEB3E}">
      <dgm:prSet/>
      <dgm:spPr/>
      <dgm:t>
        <a:bodyPr/>
        <a:lstStyle/>
        <a:p>
          <a:endParaRPr lang="en-US"/>
        </a:p>
      </dgm:t>
    </dgm:pt>
    <dgm:pt modelId="{5B484739-EDF5-4546-BC1D-94FD13019338}" type="sibTrans" cxnId="{8BECC92C-AF91-47A9-A810-8B7FA8DEEB3E}">
      <dgm:prSet/>
      <dgm:spPr/>
      <dgm:t>
        <a:bodyPr/>
        <a:lstStyle/>
        <a:p>
          <a:endParaRPr lang="en-US"/>
        </a:p>
      </dgm:t>
    </dgm:pt>
    <dgm:pt modelId="{CA74414F-13A1-46DF-8A1D-9CCFC98548F4}">
      <dgm:prSet/>
      <dgm:spPr/>
      <dgm:t>
        <a:bodyPr/>
        <a:lstStyle/>
        <a:p>
          <a:r>
            <a:rPr lang="en-US"/>
            <a:t>Icons</a:t>
          </a:r>
          <a:endParaRPr lang="en-US" dirty="0"/>
        </a:p>
      </dgm:t>
    </dgm:pt>
    <dgm:pt modelId="{02DDC5F3-BB75-499E-9811-D6A36F115507}" type="parTrans" cxnId="{B36CFE65-1ABC-45F5-A5DE-AD5B6941D268}">
      <dgm:prSet/>
      <dgm:spPr/>
      <dgm:t>
        <a:bodyPr/>
        <a:lstStyle/>
        <a:p>
          <a:endParaRPr lang="en-US"/>
        </a:p>
      </dgm:t>
    </dgm:pt>
    <dgm:pt modelId="{D573BAFD-E0EC-42A5-AEB5-04396FFEB7CC}" type="sibTrans" cxnId="{B36CFE65-1ABC-45F5-A5DE-AD5B6941D268}">
      <dgm:prSet/>
      <dgm:spPr/>
      <dgm:t>
        <a:bodyPr/>
        <a:lstStyle/>
        <a:p>
          <a:endParaRPr lang="en-US"/>
        </a:p>
      </dgm:t>
    </dgm:pt>
    <dgm:pt modelId="{8FAB3337-44F8-4D8B-A258-CCB43440E338}">
      <dgm:prSet/>
      <dgm:spPr/>
      <dgm:t>
        <a:bodyPr/>
        <a:lstStyle/>
        <a:p>
          <a:r>
            <a:rPr lang="en-US" dirty="0"/>
            <a:t>Add space on LOT</a:t>
          </a:r>
        </a:p>
      </dgm:t>
    </dgm:pt>
    <dgm:pt modelId="{EDB259C5-0E80-4A53-9901-21603AE68F72}" type="parTrans" cxnId="{7A8D2DF9-5242-425D-BC2B-52DB1979D392}">
      <dgm:prSet/>
      <dgm:spPr/>
      <dgm:t>
        <a:bodyPr/>
        <a:lstStyle/>
        <a:p>
          <a:endParaRPr lang="en-US"/>
        </a:p>
      </dgm:t>
    </dgm:pt>
    <dgm:pt modelId="{1A2FA050-3CF0-46FF-9393-9F741669CD9B}" type="sibTrans" cxnId="{7A8D2DF9-5242-425D-BC2B-52DB1979D392}">
      <dgm:prSet/>
      <dgm:spPr/>
      <dgm:t>
        <a:bodyPr/>
        <a:lstStyle/>
        <a:p>
          <a:endParaRPr lang="en-US"/>
        </a:p>
      </dgm:t>
    </dgm:pt>
    <dgm:pt modelId="{8F8FDC1A-EAE1-465F-AF36-4B98E53FBD89}" type="pres">
      <dgm:prSet presAssocID="{CCA0E58A-E894-4217-A95D-940FD4199CB8}" presName="linear" presStyleCnt="0">
        <dgm:presLayoutVars>
          <dgm:dir/>
          <dgm:animLvl val="lvl"/>
          <dgm:resizeHandles val="exact"/>
        </dgm:presLayoutVars>
      </dgm:prSet>
      <dgm:spPr/>
    </dgm:pt>
    <dgm:pt modelId="{987E4DF1-6149-47F1-821D-976BF694C98A}" type="pres">
      <dgm:prSet presAssocID="{A5EF2068-BF68-409E-A0AA-337D8D83FC80}" presName="parentLin" presStyleCnt="0"/>
      <dgm:spPr/>
    </dgm:pt>
    <dgm:pt modelId="{9E6E275B-0855-4E09-BBFB-42B67AA2D40A}" type="pres">
      <dgm:prSet presAssocID="{A5EF2068-BF68-409E-A0AA-337D8D83FC80}" presName="parentLeftMargin" presStyleLbl="node1" presStyleIdx="0" presStyleCnt="2"/>
      <dgm:spPr/>
    </dgm:pt>
    <dgm:pt modelId="{49227AB9-AEDF-4FD2-BF3C-BB87A5D169B8}" type="pres">
      <dgm:prSet presAssocID="{A5EF2068-BF68-409E-A0AA-337D8D83FC80}" presName="parentText" presStyleLbl="node1" presStyleIdx="0" presStyleCnt="2">
        <dgm:presLayoutVars>
          <dgm:chMax val="0"/>
          <dgm:bulletEnabled val="1"/>
        </dgm:presLayoutVars>
      </dgm:prSet>
      <dgm:spPr/>
    </dgm:pt>
    <dgm:pt modelId="{305D58A3-EE95-4878-839B-48A93E1730D3}" type="pres">
      <dgm:prSet presAssocID="{A5EF2068-BF68-409E-A0AA-337D8D83FC80}" presName="negativeSpace" presStyleCnt="0"/>
      <dgm:spPr/>
    </dgm:pt>
    <dgm:pt modelId="{50654F79-9B75-4660-91F8-2399AB5AC405}" type="pres">
      <dgm:prSet presAssocID="{A5EF2068-BF68-409E-A0AA-337D8D83FC80}" presName="childText" presStyleLbl="conFgAcc1" presStyleIdx="0" presStyleCnt="2">
        <dgm:presLayoutVars>
          <dgm:bulletEnabled val="1"/>
        </dgm:presLayoutVars>
      </dgm:prSet>
      <dgm:spPr/>
    </dgm:pt>
    <dgm:pt modelId="{49E97861-A809-4247-858C-CE732BE21631}" type="pres">
      <dgm:prSet presAssocID="{981FCD65-E163-49E2-9C2A-1B8BF76D8FE9}" presName="spaceBetweenRectangles" presStyleCnt="0"/>
      <dgm:spPr/>
    </dgm:pt>
    <dgm:pt modelId="{BB83BF0D-0971-4A19-B525-501B0D2E98F4}" type="pres">
      <dgm:prSet presAssocID="{35A6EE11-38AD-44F8-BF98-32E667177FE8}" presName="parentLin" presStyleCnt="0"/>
      <dgm:spPr/>
    </dgm:pt>
    <dgm:pt modelId="{352F4580-3414-459F-B930-CB6BD76EC869}" type="pres">
      <dgm:prSet presAssocID="{35A6EE11-38AD-44F8-BF98-32E667177FE8}" presName="parentLeftMargin" presStyleLbl="node1" presStyleIdx="0" presStyleCnt="2"/>
      <dgm:spPr/>
    </dgm:pt>
    <dgm:pt modelId="{1166C16C-9DDA-4887-B8EB-DDCE77DFDD67}" type="pres">
      <dgm:prSet presAssocID="{35A6EE11-38AD-44F8-BF98-32E667177FE8}" presName="parentText" presStyleLbl="node1" presStyleIdx="1" presStyleCnt="2">
        <dgm:presLayoutVars>
          <dgm:chMax val="0"/>
          <dgm:bulletEnabled val="1"/>
        </dgm:presLayoutVars>
      </dgm:prSet>
      <dgm:spPr/>
    </dgm:pt>
    <dgm:pt modelId="{001426B8-64D4-4C82-B4C7-420D1C7A8AC9}" type="pres">
      <dgm:prSet presAssocID="{35A6EE11-38AD-44F8-BF98-32E667177FE8}" presName="negativeSpace" presStyleCnt="0"/>
      <dgm:spPr/>
    </dgm:pt>
    <dgm:pt modelId="{937A8E03-8F3B-4FA2-B241-5C350E533C4D}" type="pres">
      <dgm:prSet presAssocID="{35A6EE11-38AD-44F8-BF98-32E667177FE8}" presName="childText" presStyleLbl="conFgAcc1" presStyleIdx="1" presStyleCnt="2">
        <dgm:presLayoutVars>
          <dgm:bulletEnabled val="1"/>
        </dgm:presLayoutVars>
      </dgm:prSet>
      <dgm:spPr/>
    </dgm:pt>
  </dgm:ptLst>
  <dgm:cxnLst>
    <dgm:cxn modelId="{7D270213-F6BB-4D35-9B99-F134624EF77A}" type="presOf" srcId="{35A6EE11-38AD-44F8-BF98-32E667177FE8}" destId="{352F4580-3414-459F-B930-CB6BD76EC869}" srcOrd="0" destOrd="0" presId="urn:microsoft.com/office/officeart/2005/8/layout/list1"/>
    <dgm:cxn modelId="{8BECC92C-AF91-47A9-A810-8B7FA8DEEB3E}" srcId="{35A6EE11-38AD-44F8-BF98-32E667177FE8}" destId="{73689D93-65B3-4E3A-AE6B-0BC39BFDE21F}" srcOrd="2" destOrd="0" parTransId="{29B21721-E9E8-4081-9EA8-18F1F7F8C025}" sibTransId="{5B484739-EDF5-4546-BC1D-94FD13019338}"/>
    <dgm:cxn modelId="{5CAA1235-35DB-412E-A84E-8B14037DA7F5}" srcId="{35A6EE11-38AD-44F8-BF98-32E667177FE8}" destId="{4CDD1EE0-A733-433C-A33C-157D00FAB75E}" srcOrd="0" destOrd="0" parTransId="{1ADD6900-D564-4D2C-A85C-3E1E743F7318}" sibTransId="{C3064E09-4C84-4994-8009-532C83F9E113}"/>
    <dgm:cxn modelId="{FF24BC40-DA04-4A17-AE9F-2237A482D511}" type="presOf" srcId="{8FAB3337-44F8-4D8B-A258-CCB43440E338}" destId="{50654F79-9B75-4660-91F8-2399AB5AC405}" srcOrd="0" destOrd="2" presId="urn:microsoft.com/office/officeart/2005/8/layout/list1"/>
    <dgm:cxn modelId="{B36CFE65-1ABC-45F5-A5DE-AD5B6941D268}" srcId="{35A6EE11-38AD-44F8-BF98-32E667177FE8}" destId="{CA74414F-13A1-46DF-8A1D-9CCFC98548F4}" srcOrd="3" destOrd="0" parTransId="{02DDC5F3-BB75-499E-9811-D6A36F115507}" sibTransId="{D573BAFD-E0EC-42A5-AEB5-04396FFEB7CC}"/>
    <dgm:cxn modelId="{BED1DC70-79EC-41AF-AA1C-E306E563C20F}" type="presOf" srcId="{81BB483D-6842-4E69-AC84-24CF57E54859}" destId="{937A8E03-8F3B-4FA2-B241-5C350E533C4D}" srcOrd="0" destOrd="1" presId="urn:microsoft.com/office/officeart/2005/8/layout/list1"/>
    <dgm:cxn modelId="{C5619973-0DA3-4D90-8C0E-8A687509BE13}" type="presOf" srcId="{ED373521-BB02-4665-9B7B-A8E3AFEE6045}" destId="{50654F79-9B75-4660-91F8-2399AB5AC405}" srcOrd="0" destOrd="1" presId="urn:microsoft.com/office/officeart/2005/8/layout/list1"/>
    <dgm:cxn modelId="{CF461280-9AEE-4806-93EC-BB78A4A0A4C5}" type="presOf" srcId="{8CB7830A-9134-43A1-A97D-0224CA241EC0}" destId="{50654F79-9B75-4660-91F8-2399AB5AC405}" srcOrd="0" destOrd="0" presId="urn:microsoft.com/office/officeart/2005/8/layout/list1"/>
    <dgm:cxn modelId="{D8522588-2C13-4D44-8AA1-7761AA600219}" type="presOf" srcId="{A5EF2068-BF68-409E-A0AA-337D8D83FC80}" destId="{9E6E275B-0855-4E09-BBFB-42B67AA2D40A}" srcOrd="0" destOrd="0" presId="urn:microsoft.com/office/officeart/2005/8/layout/list1"/>
    <dgm:cxn modelId="{58BBB09E-4E7C-4C1B-9494-9957B331DD6F}" srcId="{CCA0E58A-E894-4217-A95D-940FD4199CB8}" destId="{A5EF2068-BF68-409E-A0AA-337D8D83FC80}" srcOrd="0" destOrd="0" parTransId="{1AC402E0-EF72-43AF-BEFC-4BE872655A77}" sibTransId="{981FCD65-E163-49E2-9C2A-1B8BF76D8FE9}"/>
    <dgm:cxn modelId="{439B73A5-88FF-487B-9FC4-56D54987B5B5}" type="presOf" srcId="{CCA0E58A-E894-4217-A95D-940FD4199CB8}" destId="{8F8FDC1A-EAE1-465F-AF36-4B98E53FBD89}" srcOrd="0" destOrd="0" presId="urn:microsoft.com/office/officeart/2005/8/layout/list1"/>
    <dgm:cxn modelId="{ADB83AAC-7C34-4F84-ACCA-9A3728A49085}" srcId="{CCA0E58A-E894-4217-A95D-940FD4199CB8}" destId="{35A6EE11-38AD-44F8-BF98-32E667177FE8}" srcOrd="1" destOrd="0" parTransId="{D5BB5FDE-4A97-4DA6-830B-8EFB7FA89C53}" sibTransId="{CD64E96F-8FFD-4947-96C7-DD06BCD82F89}"/>
    <dgm:cxn modelId="{EA343CB0-78B5-4C83-A80F-C2651BD607D4}" srcId="{35A6EE11-38AD-44F8-BF98-32E667177FE8}" destId="{81BB483D-6842-4E69-AC84-24CF57E54859}" srcOrd="1" destOrd="0" parTransId="{BCBC35C5-499C-420C-842F-A2912A0924E5}" sibTransId="{B30CAE10-1495-4FD5-84FE-F14B03A72390}"/>
    <dgm:cxn modelId="{E78004C3-8542-4184-8A6A-72B8F406926E}" type="presOf" srcId="{A5EF2068-BF68-409E-A0AA-337D8D83FC80}" destId="{49227AB9-AEDF-4FD2-BF3C-BB87A5D169B8}" srcOrd="1" destOrd="0" presId="urn:microsoft.com/office/officeart/2005/8/layout/list1"/>
    <dgm:cxn modelId="{6D4456D6-B522-4CB0-8DB6-31B6150E21ED}" type="presOf" srcId="{CA74414F-13A1-46DF-8A1D-9CCFC98548F4}" destId="{937A8E03-8F3B-4FA2-B241-5C350E533C4D}" srcOrd="0" destOrd="3" presId="urn:microsoft.com/office/officeart/2005/8/layout/list1"/>
    <dgm:cxn modelId="{9D0EEAD6-6C4F-46E5-908D-24818F87B823}" srcId="{A5EF2068-BF68-409E-A0AA-337D8D83FC80}" destId="{ED373521-BB02-4665-9B7B-A8E3AFEE6045}" srcOrd="1" destOrd="0" parTransId="{C53FD2FF-ED26-4AC7-8C74-AC7D2C718E4E}" sibTransId="{34D29582-24B8-4D2D-8F79-5427C6DA68DF}"/>
    <dgm:cxn modelId="{DFD8F4DB-FAC4-42FC-83A6-D80B226DB8AC}" type="presOf" srcId="{73689D93-65B3-4E3A-AE6B-0BC39BFDE21F}" destId="{937A8E03-8F3B-4FA2-B241-5C350E533C4D}" srcOrd="0" destOrd="2" presId="urn:microsoft.com/office/officeart/2005/8/layout/list1"/>
    <dgm:cxn modelId="{4D85DDE0-139B-4407-8049-86CC62614EAC}" type="presOf" srcId="{4CDD1EE0-A733-433C-A33C-157D00FAB75E}" destId="{937A8E03-8F3B-4FA2-B241-5C350E533C4D}" srcOrd="0" destOrd="0" presId="urn:microsoft.com/office/officeart/2005/8/layout/list1"/>
    <dgm:cxn modelId="{C6F7D5E8-1A3D-40E6-821F-72EBE91CB4D4}" type="presOf" srcId="{35A6EE11-38AD-44F8-BF98-32E667177FE8}" destId="{1166C16C-9DDA-4887-B8EB-DDCE77DFDD67}" srcOrd="1" destOrd="0" presId="urn:microsoft.com/office/officeart/2005/8/layout/list1"/>
    <dgm:cxn modelId="{53F651EA-49D1-47F9-90C4-FF4376A3DCA7}" srcId="{A5EF2068-BF68-409E-A0AA-337D8D83FC80}" destId="{8CB7830A-9134-43A1-A97D-0224CA241EC0}" srcOrd="0" destOrd="0" parTransId="{70F6A301-1B69-467F-95E8-107DB5612611}" sibTransId="{0D8E17D8-1BA7-4AE6-B5DF-A47562C33254}"/>
    <dgm:cxn modelId="{7A8D2DF9-5242-425D-BC2B-52DB1979D392}" srcId="{A5EF2068-BF68-409E-A0AA-337D8D83FC80}" destId="{8FAB3337-44F8-4D8B-A258-CCB43440E338}" srcOrd="2" destOrd="0" parTransId="{EDB259C5-0E80-4A53-9901-21603AE68F72}" sibTransId="{1A2FA050-3CF0-46FF-9393-9F741669CD9B}"/>
    <dgm:cxn modelId="{1C0CCD49-EFEB-471D-A31C-EF3EB9FB8BCF}" type="presParOf" srcId="{8F8FDC1A-EAE1-465F-AF36-4B98E53FBD89}" destId="{987E4DF1-6149-47F1-821D-976BF694C98A}" srcOrd="0" destOrd="0" presId="urn:microsoft.com/office/officeart/2005/8/layout/list1"/>
    <dgm:cxn modelId="{4CCF8E65-C7DE-43CD-85D8-E0A070B90BDA}" type="presParOf" srcId="{987E4DF1-6149-47F1-821D-976BF694C98A}" destId="{9E6E275B-0855-4E09-BBFB-42B67AA2D40A}" srcOrd="0" destOrd="0" presId="urn:microsoft.com/office/officeart/2005/8/layout/list1"/>
    <dgm:cxn modelId="{865F4E08-097B-4017-9179-3A94A505182B}" type="presParOf" srcId="{987E4DF1-6149-47F1-821D-976BF694C98A}" destId="{49227AB9-AEDF-4FD2-BF3C-BB87A5D169B8}" srcOrd="1" destOrd="0" presId="urn:microsoft.com/office/officeart/2005/8/layout/list1"/>
    <dgm:cxn modelId="{C47C8507-D7C7-4ACA-9D2A-A606706D159D}" type="presParOf" srcId="{8F8FDC1A-EAE1-465F-AF36-4B98E53FBD89}" destId="{305D58A3-EE95-4878-839B-48A93E1730D3}" srcOrd="1" destOrd="0" presId="urn:microsoft.com/office/officeart/2005/8/layout/list1"/>
    <dgm:cxn modelId="{3139620F-5F32-49A6-896C-07D49442E456}" type="presParOf" srcId="{8F8FDC1A-EAE1-465F-AF36-4B98E53FBD89}" destId="{50654F79-9B75-4660-91F8-2399AB5AC405}" srcOrd="2" destOrd="0" presId="urn:microsoft.com/office/officeart/2005/8/layout/list1"/>
    <dgm:cxn modelId="{74ABA9AC-480E-43FF-B7AE-4B319A098264}" type="presParOf" srcId="{8F8FDC1A-EAE1-465F-AF36-4B98E53FBD89}" destId="{49E97861-A809-4247-858C-CE732BE21631}" srcOrd="3" destOrd="0" presId="urn:microsoft.com/office/officeart/2005/8/layout/list1"/>
    <dgm:cxn modelId="{FC9CAC20-D208-4715-92E7-8FD24C894C38}" type="presParOf" srcId="{8F8FDC1A-EAE1-465F-AF36-4B98E53FBD89}" destId="{BB83BF0D-0971-4A19-B525-501B0D2E98F4}" srcOrd="4" destOrd="0" presId="urn:microsoft.com/office/officeart/2005/8/layout/list1"/>
    <dgm:cxn modelId="{DBCAAA5C-8CF2-4AAC-B4AE-0FCF5FF71BC2}" type="presParOf" srcId="{BB83BF0D-0971-4A19-B525-501B0D2E98F4}" destId="{352F4580-3414-459F-B930-CB6BD76EC869}" srcOrd="0" destOrd="0" presId="urn:microsoft.com/office/officeart/2005/8/layout/list1"/>
    <dgm:cxn modelId="{EE66FA9B-9114-47AE-AC74-E238A591421B}" type="presParOf" srcId="{BB83BF0D-0971-4A19-B525-501B0D2E98F4}" destId="{1166C16C-9DDA-4887-B8EB-DDCE77DFDD67}" srcOrd="1" destOrd="0" presId="urn:microsoft.com/office/officeart/2005/8/layout/list1"/>
    <dgm:cxn modelId="{7747872D-6332-472D-A2BC-CFD11D75BC05}" type="presParOf" srcId="{8F8FDC1A-EAE1-465F-AF36-4B98E53FBD89}" destId="{001426B8-64D4-4C82-B4C7-420D1C7A8AC9}" srcOrd="5" destOrd="0" presId="urn:microsoft.com/office/officeart/2005/8/layout/list1"/>
    <dgm:cxn modelId="{A661C3B7-48EC-4C67-901D-DE4959BD985C}" type="presParOf" srcId="{8F8FDC1A-EAE1-465F-AF36-4B98E53FBD89}" destId="{937A8E03-8F3B-4FA2-B241-5C350E533C4D}"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B9AE3D-102F-426E-BD85-BFD0C2A36D8D}"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06EC7EA2-9993-4AEC-8189-58CCE030EA73}">
      <dgm:prSet phldrT="[Text]"/>
      <dgm:spPr>
        <a:solidFill>
          <a:schemeClr val="bg1">
            <a:lumMod val="50000"/>
          </a:schemeClr>
        </a:solidFill>
      </dgm:spPr>
      <dgm:t>
        <a:bodyPr/>
        <a:lstStyle/>
        <a:p>
          <a:r>
            <a:rPr lang="en-US"/>
            <a:t>Dedicated time</a:t>
          </a:r>
          <a:endParaRPr lang="en-US" dirty="0"/>
        </a:p>
      </dgm:t>
    </dgm:pt>
    <dgm:pt modelId="{9D28AF70-E8DD-4CAD-9521-9AF559B18CF4}" type="parTrans" cxnId="{DA2D7399-2B7E-4B63-88BA-A3897FBAC5ED}">
      <dgm:prSet/>
      <dgm:spPr/>
      <dgm:t>
        <a:bodyPr/>
        <a:lstStyle/>
        <a:p>
          <a:endParaRPr lang="en-US"/>
        </a:p>
      </dgm:t>
    </dgm:pt>
    <dgm:pt modelId="{02B2EC0F-349C-4D6D-8E2B-EDF03C1DC822}" type="sibTrans" cxnId="{DA2D7399-2B7E-4B63-88BA-A3897FBAC5ED}">
      <dgm:prSet/>
      <dgm:spPr/>
      <dgm:t>
        <a:bodyPr/>
        <a:lstStyle/>
        <a:p>
          <a:endParaRPr lang="en-US"/>
        </a:p>
      </dgm:t>
    </dgm:pt>
    <dgm:pt modelId="{6D89A527-5DC6-404A-BC82-05991230237F}">
      <dgm:prSet/>
      <dgm:spPr>
        <a:solidFill>
          <a:schemeClr val="accent3">
            <a:lumMod val="75000"/>
          </a:schemeClr>
        </a:solidFill>
      </dgm:spPr>
      <dgm:t>
        <a:bodyPr/>
        <a:lstStyle/>
        <a:p>
          <a:r>
            <a:rPr lang="en-US"/>
            <a:t>Normalized use</a:t>
          </a:r>
          <a:endParaRPr lang="en-US" dirty="0"/>
        </a:p>
      </dgm:t>
    </dgm:pt>
    <dgm:pt modelId="{8FE68362-E06D-4A23-AE12-1F581E7C25D2}" type="parTrans" cxnId="{74E69CC6-D709-4794-B031-0D1863931F39}">
      <dgm:prSet/>
      <dgm:spPr/>
      <dgm:t>
        <a:bodyPr/>
        <a:lstStyle/>
        <a:p>
          <a:endParaRPr lang="en-US"/>
        </a:p>
      </dgm:t>
    </dgm:pt>
    <dgm:pt modelId="{B2F99E24-E461-49F8-BC37-FBF934EE28C6}" type="sibTrans" cxnId="{74E69CC6-D709-4794-B031-0D1863931F39}">
      <dgm:prSet/>
      <dgm:spPr/>
      <dgm:t>
        <a:bodyPr/>
        <a:lstStyle/>
        <a:p>
          <a:endParaRPr lang="en-US"/>
        </a:p>
      </dgm:t>
    </dgm:pt>
    <dgm:pt modelId="{9E446EFA-8C2C-49BC-ADB2-E09C856E8C51}">
      <dgm:prSet/>
      <dgm:spPr/>
      <dgm:t>
        <a:bodyPr/>
        <a:lstStyle/>
        <a:p>
          <a:r>
            <a:rPr lang="en-US" dirty="0"/>
            <a:t>Professional development</a:t>
          </a:r>
        </a:p>
      </dgm:t>
    </dgm:pt>
    <dgm:pt modelId="{B452580D-F5B7-47B4-9ABF-12C3EB0BAF26}" type="parTrans" cxnId="{C7BDB396-4AE0-4FF6-AB2F-B6C584A8E803}">
      <dgm:prSet/>
      <dgm:spPr/>
      <dgm:t>
        <a:bodyPr/>
        <a:lstStyle/>
        <a:p>
          <a:endParaRPr lang="en-US"/>
        </a:p>
      </dgm:t>
    </dgm:pt>
    <dgm:pt modelId="{5A9167D1-4174-4D77-A426-A613E93305CB}" type="sibTrans" cxnId="{C7BDB396-4AE0-4FF6-AB2F-B6C584A8E803}">
      <dgm:prSet/>
      <dgm:spPr/>
      <dgm:t>
        <a:bodyPr/>
        <a:lstStyle/>
        <a:p>
          <a:endParaRPr lang="en-US"/>
        </a:p>
      </dgm:t>
    </dgm:pt>
    <dgm:pt modelId="{EA4A849F-8F6C-46C2-8824-50F8C6BA647C}">
      <dgm:prSet/>
      <dgm:spPr/>
      <dgm:t>
        <a:bodyPr/>
        <a:lstStyle/>
        <a:p>
          <a:r>
            <a:rPr lang="en-US"/>
            <a:t>Template prompt structure for SMEs/IDs</a:t>
          </a:r>
          <a:endParaRPr lang="en-US" dirty="0"/>
        </a:p>
      </dgm:t>
    </dgm:pt>
    <dgm:pt modelId="{218CE35F-28A3-409B-8C54-4856F5A9FF22}" type="parTrans" cxnId="{F100A78E-BE86-4F97-AD62-AC02DFC21BF2}">
      <dgm:prSet/>
      <dgm:spPr/>
      <dgm:t>
        <a:bodyPr/>
        <a:lstStyle/>
        <a:p>
          <a:endParaRPr lang="en-US"/>
        </a:p>
      </dgm:t>
    </dgm:pt>
    <dgm:pt modelId="{5749D9BC-ED19-47DF-9977-B5D501E3838C}" type="sibTrans" cxnId="{F100A78E-BE86-4F97-AD62-AC02DFC21BF2}">
      <dgm:prSet/>
      <dgm:spPr/>
      <dgm:t>
        <a:bodyPr/>
        <a:lstStyle/>
        <a:p>
          <a:endParaRPr lang="en-US"/>
        </a:p>
      </dgm:t>
    </dgm:pt>
    <dgm:pt modelId="{F6FF7436-9FDA-4697-9F2C-CA09E8BDDE3E}">
      <dgm:prSet/>
      <dgm:spPr>
        <a:solidFill>
          <a:schemeClr val="accent6">
            <a:lumMod val="75000"/>
          </a:schemeClr>
        </a:solidFill>
      </dgm:spPr>
      <dgm:t>
        <a:bodyPr/>
        <a:lstStyle/>
        <a:p>
          <a:r>
            <a:rPr lang="en-US"/>
            <a:t>Transparency</a:t>
          </a:r>
          <a:endParaRPr lang="en-US" dirty="0"/>
        </a:p>
      </dgm:t>
    </dgm:pt>
    <dgm:pt modelId="{D8E01402-EBEB-41D8-AF5B-B0EC2A91065C}" type="parTrans" cxnId="{B4BC994B-BEA9-48AA-A08D-668A66C997D0}">
      <dgm:prSet/>
      <dgm:spPr/>
      <dgm:t>
        <a:bodyPr/>
        <a:lstStyle/>
        <a:p>
          <a:endParaRPr lang="en-US"/>
        </a:p>
      </dgm:t>
    </dgm:pt>
    <dgm:pt modelId="{B730B8D2-AC1B-4BB8-8810-FD1C5138B41F}" type="sibTrans" cxnId="{B4BC994B-BEA9-48AA-A08D-668A66C997D0}">
      <dgm:prSet/>
      <dgm:spPr/>
      <dgm:t>
        <a:bodyPr/>
        <a:lstStyle/>
        <a:p>
          <a:endParaRPr lang="en-US"/>
        </a:p>
      </dgm:t>
    </dgm:pt>
    <dgm:pt modelId="{1DEEB5BD-B8E2-46C5-8AA9-1D79BEEA6531}" type="pres">
      <dgm:prSet presAssocID="{9EB9AE3D-102F-426E-BD85-BFD0C2A36D8D}" presName="diagram" presStyleCnt="0">
        <dgm:presLayoutVars>
          <dgm:dir/>
          <dgm:resizeHandles val="exact"/>
        </dgm:presLayoutVars>
      </dgm:prSet>
      <dgm:spPr/>
    </dgm:pt>
    <dgm:pt modelId="{55393A2C-159B-4CA4-AF09-6F10078E32F2}" type="pres">
      <dgm:prSet presAssocID="{06EC7EA2-9993-4AEC-8189-58CCE030EA73}" presName="node" presStyleLbl="node1" presStyleIdx="0" presStyleCnt="5">
        <dgm:presLayoutVars>
          <dgm:bulletEnabled val="1"/>
        </dgm:presLayoutVars>
      </dgm:prSet>
      <dgm:spPr/>
    </dgm:pt>
    <dgm:pt modelId="{06DE89B3-CE1B-4BBE-858E-85C43A22FC97}" type="pres">
      <dgm:prSet presAssocID="{02B2EC0F-349C-4D6D-8E2B-EDF03C1DC822}" presName="sibTrans" presStyleCnt="0"/>
      <dgm:spPr/>
    </dgm:pt>
    <dgm:pt modelId="{FF301FE6-5C99-4B4C-84F7-525D70BE5814}" type="pres">
      <dgm:prSet presAssocID="{6D89A527-5DC6-404A-BC82-05991230237F}" presName="node" presStyleLbl="node1" presStyleIdx="1" presStyleCnt="5">
        <dgm:presLayoutVars>
          <dgm:bulletEnabled val="1"/>
        </dgm:presLayoutVars>
      </dgm:prSet>
      <dgm:spPr/>
    </dgm:pt>
    <dgm:pt modelId="{0CD96CC4-5088-4FFE-8FDC-90C41AE609E4}" type="pres">
      <dgm:prSet presAssocID="{B2F99E24-E461-49F8-BC37-FBF934EE28C6}" presName="sibTrans" presStyleCnt="0"/>
      <dgm:spPr/>
    </dgm:pt>
    <dgm:pt modelId="{18EA58EA-21BF-4271-95C5-3BF9992756F3}" type="pres">
      <dgm:prSet presAssocID="{9E446EFA-8C2C-49BC-ADB2-E09C856E8C51}" presName="node" presStyleLbl="node1" presStyleIdx="2" presStyleCnt="5">
        <dgm:presLayoutVars>
          <dgm:bulletEnabled val="1"/>
        </dgm:presLayoutVars>
      </dgm:prSet>
      <dgm:spPr/>
    </dgm:pt>
    <dgm:pt modelId="{42769F00-CB8C-4D9B-A999-873733CCD080}" type="pres">
      <dgm:prSet presAssocID="{5A9167D1-4174-4D77-A426-A613E93305CB}" presName="sibTrans" presStyleCnt="0"/>
      <dgm:spPr/>
    </dgm:pt>
    <dgm:pt modelId="{5C2A1FBB-8C60-42F3-9B26-497976B72D59}" type="pres">
      <dgm:prSet presAssocID="{EA4A849F-8F6C-46C2-8824-50F8C6BA647C}" presName="node" presStyleLbl="node1" presStyleIdx="3" presStyleCnt="5">
        <dgm:presLayoutVars>
          <dgm:bulletEnabled val="1"/>
        </dgm:presLayoutVars>
      </dgm:prSet>
      <dgm:spPr/>
    </dgm:pt>
    <dgm:pt modelId="{0136F611-CDD5-48CD-9D6D-B68B449C636D}" type="pres">
      <dgm:prSet presAssocID="{5749D9BC-ED19-47DF-9977-B5D501E3838C}" presName="sibTrans" presStyleCnt="0"/>
      <dgm:spPr/>
    </dgm:pt>
    <dgm:pt modelId="{2CEB3F4F-0545-4DD2-BE43-87809E9339BC}" type="pres">
      <dgm:prSet presAssocID="{F6FF7436-9FDA-4697-9F2C-CA09E8BDDE3E}" presName="node" presStyleLbl="node1" presStyleIdx="4" presStyleCnt="5">
        <dgm:presLayoutVars>
          <dgm:bulletEnabled val="1"/>
        </dgm:presLayoutVars>
      </dgm:prSet>
      <dgm:spPr/>
    </dgm:pt>
  </dgm:ptLst>
  <dgm:cxnLst>
    <dgm:cxn modelId="{5CCEF764-7A8A-4D5C-8B94-2A769B576474}" type="presOf" srcId="{F6FF7436-9FDA-4697-9F2C-CA09E8BDDE3E}" destId="{2CEB3F4F-0545-4DD2-BE43-87809E9339BC}" srcOrd="0" destOrd="0" presId="urn:microsoft.com/office/officeart/2005/8/layout/default"/>
    <dgm:cxn modelId="{83448F4B-C510-44A4-ACA4-AE067C425662}" type="presOf" srcId="{9E446EFA-8C2C-49BC-ADB2-E09C856E8C51}" destId="{18EA58EA-21BF-4271-95C5-3BF9992756F3}" srcOrd="0" destOrd="0" presId="urn:microsoft.com/office/officeart/2005/8/layout/default"/>
    <dgm:cxn modelId="{B4BC994B-BEA9-48AA-A08D-668A66C997D0}" srcId="{9EB9AE3D-102F-426E-BD85-BFD0C2A36D8D}" destId="{F6FF7436-9FDA-4697-9F2C-CA09E8BDDE3E}" srcOrd="4" destOrd="0" parTransId="{D8E01402-EBEB-41D8-AF5B-B0EC2A91065C}" sibTransId="{B730B8D2-AC1B-4BB8-8810-FD1C5138B41F}"/>
    <dgm:cxn modelId="{08F37273-122C-4E47-A7E3-3F4797ADEEBB}" type="presOf" srcId="{9EB9AE3D-102F-426E-BD85-BFD0C2A36D8D}" destId="{1DEEB5BD-B8E2-46C5-8AA9-1D79BEEA6531}" srcOrd="0" destOrd="0" presId="urn:microsoft.com/office/officeart/2005/8/layout/default"/>
    <dgm:cxn modelId="{F100A78E-BE86-4F97-AD62-AC02DFC21BF2}" srcId="{9EB9AE3D-102F-426E-BD85-BFD0C2A36D8D}" destId="{EA4A849F-8F6C-46C2-8824-50F8C6BA647C}" srcOrd="3" destOrd="0" parTransId="{218CE35F-28A3-409B-8C54-4856F5A9FF22}" sibTransId="{5749D9BC-ED19-47DF-9977-B5D501E3838C}"/>
    <dgm:cxn modelId="{C7BDB396-4AE0-4FF6-AB2F-B6C584A8E803}" srcId="{9EB9AE3D-102F-426E-BD85-BFD0C2A36D8D}" destId="{9E446EFA-8C2C-49BC-ADB2-E09C856E8C51}" srcOrd="2" destOrd="0" parTransId="{B452580D-F5B7-47B4-9ABF-12C3EB0BAF26}" sibTransId="{5A9167D1-4174-4D77-A426-A613E93305CB}"/>
    <dgm:cxn modelId="{6A151399-4FBF-4C1B-ABF0-F19B3B669EAD}" type="presOf" srcId="{EA4A849F-8F6C-46C2-8824-50F8C6BA647C}" destId="{5C2A1FBB-8C60-42F3-9B26-497976B72D59}" srcOrd="0" destOrd="0" presId="urn:microsoft.com/office/officeart/2005/8/layout/default"/>
    <dgm:cxn modelId="{DA2D7399-2B7E-4B63-88BA-A3897FBAC5ED}" srcId="{9EB9AE3D-102F-426E-BD85-BFD0C2A36D8D}" destId="{06EC7EA2-9993-4AEC-8189-58CCE030EA73}" srcOrd="0" destOrd="0" parTransId="{9D28AF70-E8DD-4CAD-9521-9AF559B18CF4}" sibTransId="{02B2EC0F-349C-4D6D-8E2B-EDF03C1DC822}"/>
    <dgm:cxn modelId="{74E69CC6-D709-4794-B031-0D1863931F39}" srcId="{9EB9AE3D-102F-426E-BD85-BFD0C2A36D8D}" destId="{6D89A527-5DC6-404A-BC82-05991230237F}" srcOrd="1" destOrd="0" parTransId="{8FE68362-E06D-4A23-AE12-1F581E7C25D2}" sibTransId="{B2F99E24-E461-49F8-BC37-FBF934EE28C6}"/>
    <dgm:cxn modelId="{8B4BD8E0-D011-4892-9AEB-9851B1CD7AF9}" type="presOf" srcId="{06EC7EA2-9993-4AEC-8189-58CCE030EA73}" destId="{55393A2C-159B-4CA4-AF09-6F10078E32F2}" srcOrd="0" destOrd="0" presId="urn:microsoft.com/office/officeart/2005/8/layout/default"/>
    <dgm:cxn modelId="{C9E48CF1-D669-4CC0-8A1D-6446FD2D1930}" type="presOf" srcId="{6D89A527-5DC6-404A-BC82-05991230237F}" destId="{FF301FE6-5C99-4B4C-84F7-525D70BE5814}" srcOrd="0" destOrd="0" presId="urn:microsoft.com/office/officeart/2005/8/layout/default"/>
    <dgm:cxn modelId="{8908C9A9-6834-450A-9A9E-94DE9C216DAA}" type="presParOf" srcId="{1DEEB5BD-B8E2-46C5-8AA9-1D79BEEA6531}" destId="{55393A2C-159B-4CA4-AF09-6F10078E32F2}" srcOrd="0" destOrd="0" presId="urn:microsoft.com/office/officeart/2005/8/layout/default"/>
    <dgm:cxn modelId="{4BD1C3CA-F511-4155-B1D2-00102CE4B5A4}" type="presParOf" srcId="{1DEEB5BD-B8E2-46C5-8AA9-1D79BEEA6531}" destId="{06DE89B3-CE1B-4BBE-858E-85C43A22FC97}" srcOrd="1" destOrd="0" presId="urn:microsoft.com/office/officeart/2005/8/layout/default"/>
    <dgm:cxn modelId="{B5051309-298A-42C2-AAEF-66D3BAA16C2C}" type="presParOf" srcId="{1DEEB5BD-B8E2-46C5-8AA9-1D79BEEA6531}" destId="{FF301FE6-5C99-4B4C-84F7-525D70BE5814}" srcOrd="2" destOrd="0" presId="urn:microsoft.com/office/officeart/2005/8/layout/default"/>
    <dgm:cxn modelId="{D21C9D78-8487-480A-A447-DB70D7FCFB2A}" type="presParOf" srcId="{1DEEB5BD-B8E2-46C5-8AA9-1D79BEEA6531}" destId="{0CD96CC4-5088-4FFE-8FDC-90C41AE609E4}" srcOrd="3" destOrd="0" presId="urn:microsoft.com/office/officeart/2005/8/layout/default"/>
    <dgm:cxn modelId="{E875AAA2-FEFA-4FDE-A166-3AF93A0329AE}" type="presParOf" srcId="{1DEEB5BD-B8E2-46C5-8AA9-1D79BEEA6531}" destId="{18EA58EA-21BF-4271-95C5-3BF9992756F3}" srcOrd="4" destOrd="0" presId="urn:microsoft.com/office/officeart/2005/8/layout/default"/>
    <dgm:cxn modelId="{CBF4F83A-7E55-4FBA-A774-7CD7C69FA59D}" type="presParOf" srcId="{1DEEB5BD-B8E2-46C5-8AA9-1D79BEEA6531}" destId="{42769F00-CB8C-4D9B-A999-873733CCD080}" srcOrd="5" destOrd="0" presId="urn:microsoft.com/office/officeart/2005/8/layout/default"/>
    <dgm:cxn modelId="{93B5E2E8-7275-41FE-B560-B283FA74EE9B}" type="presParOf" srcId="{1DEEB5BD-B8E2-46C5-8AA9-1D79BEEA6531}" destId="{5C2A1FBB-8C60-42F3-9B26-497976B72D59}" srcOrd="6" destOrd="0" presId="urn:microsoft.com/office/officeart/2005/8/layout/default"/>
    <dgm:cxn modelId="{AB0C4E15-98AD-4BA4-AB93-0F4C4F633AE7}" type="presParOf" srcId="{1DEEB5BD-B8E2-46C5-8AA9-1D79BEEA6531}" destId="{0136F611-CDD5-48CD-9D6D-B68B449C636D}" srcOrd="7" destOrd="0" presId="urn:microsoft.com/office/officeart/2005/8/layout/default"/>
    <dgm:cxn modelId="{422D9450-9941-4BDB-985C-82647868A143}" type="presParOf" srcId="{1DEEB5BD-B8E2-46C5-8AA9-1D79BEEA6531}" destId="{2CEB3F4F-0545-4DD2-BE43-87809E9339BC}"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75A8CB-179F-4916-B58A-4DBD910A4B18}" type="doc">
      <dgm:prSet loTypeId="urn:microsoft.com/office/officeart/2005/8/layout/cycle3" loCatId="cycle" qsTypeId="urn:microsoft.com/office/officeart/2005/8/quickstyle/simple1" qsCatId="simple" csTypeId="urn:microsoft.com/office/officeart/2005/8/colors/colorful4" csCatId="colorful" phldr="1"/>
      <dgm:spPr/>
      <dgm:t>
        <a:bodyPr/>
        <a:lstStyle/>
        <a:p>
          <a:endParaRPr lang="en-US"/>
        </a:p>
      </dgm:t>
    </dgm:pt>
    <dgm:pt modelId="{E779AD24-5377-4778-922F-5086F8AFB3AD}">
      <dgm:prSet phldrT="[Text]" custT="1"/>
      <dgm:spPr>
        <a:solidFill>
          <a:schemeClr val="bg1">
            <a:lumMod val="50000"/>
          </a:schemeClr>
        </a:solidFill>
      </dgm:spPr>
      <dgm:t>
        <a:bodyPr/>
        <a:lstStyle/>
        <a:p>
          <a:r>
            <a:rPr lang="en-US" sz="2800" dirty="0"/>
            <a:t>Planning</a:t>
          </a:r>
        </a:p>
      </dgm:t>
    </dgm:pt>
    <dgm:pt modelId="{2F646A44-00AE-44F2-9726-FD258700C419}" type="parTrans" cxnId="{99AA5CDD-A703-4BF9-8CE4-6952FC51B1D7}">
      <dgm:prSet/>
      <dgm:spPr/>
      <dgm:t>
        <a:bodyPr/>
        <a:lstStyle/>
        <a:p>
          <a:endParaRPr lang="en-US"/>
        </a:p>
      </dgm:t>
    </dgm:pt>
    <dgm:pt modelId="{2D4D983F-8344-4244-B5D7-07DD49E85021}" type="sibTrans" cxnId="{99AA5CDD-A703-4BF9-8CE4-6952FC51B1D7}">
      <dgm:prSet/>
      <dgm:spPr/>
      <dgm:t>
        <a:bodyPr/>
        <a:lstStyle/>
        <a:p>
          <a:endParaRPr lang="en-US"/>
        </a:p>
      </dgm:t>
    </dgm:pt>
    <dgm:pt modelId="{28C94633-73B1-440E-A62F-B41EAC711370}">
      <dgm:prSet custT="1"/>
      <dgm:spPr>
        <a:solidFill>
          <a:schemeClr val="bg1">
            <a:lumMod val="50000"/>
          </a:schemeClr>
        </a:solidFill>
      </dgm:spPr>
      <dgm:t>
        <a:bodyPr/>
        <a:lstStyle/>
        <a:p>
          <a:r>
            <a:rPr lang="en-US" sz="1800"/>
            <a:t>Data analysis</a:t>
          </a:r>
          <a:endParaRPr lang="en-US" sz="1800" dirty="0"/>
        </a:p>
      </dgm:t>
    </dgm:pt>
    <dgm:pt modelId="{48A75368-8616-415A-AF9A-BDBC2D9C884A}" type="parTrans" cxnId="{3076E7D0-EF3C-4778-9EA3-87396B42B44D}">
      <dgm:prSet/>
      <dgm:spPr/>
      <dgm:t>
        <a:bodyPr/>
        <a:lstStyle/>
        <a:p>
          <a:endParaRPr lang="en-US"/>
        </a:p>
      </dgm:t>
    </dgm:pt>
    <dgm:pt modelId="{5D7633FD-3471-4A8B-B871-2FCE8738F19D}" type="sibTrans" cxnId="{3076E7D0-EF3C-4778-9EA3-87396B42B44D}">
      <dgm:prSet/>
      <dgm:spPr/>
      <dgm:t>
        <a:bodyPr/>
        <a:lstStyle/>
        <a:p>
          <a:endParaRPr lang="en-US"/>
        </a:p>
      </dgm:t>
    </dgm:pt>
    <dgm:pt modelId="{C47284C7-7F5A-429E-9E60-CB0679697E3E}">
      <dgm:prSet custT="1"/>
      <dgm:spPr>
        <a:solidFill>
          <a:schemeClr val="bg1">
            <a:lumMod val="50000"/>
          </a:schemeClr>
        </a:solidFill>
      </dgm:spPr>
      <dgm:t>
        <a:bodyPr/>
        <a:lstStyle/>
        <a:p>
          <a:r>
            <a:rPr lang="en-US" sz="1800"/>
            <a:t>Unit outlines</a:t>
          </a:r>
          <a:endParaRPr lang="en-US" sz="1800" dirty="0"/>
        </a:p>
      </dgm:t>
    </dgm:pt>
    <dgm:pt modelId="{758910CF-CFE6-4978-8DB2-377BB2B4AE8D}" type="parTrans" cxnId="{63B6A520-6081-4D88-9E90-46823368A2E8}">
      <dgm:prSet/>
      <dgm:spPr/>
      <dgm:t>
        <a:bodyPr/>
        <a:lstStyle/>
        <a:p>
          <a:endParaRPr lang="en-US"/>
        </a:p>
      </dgm:t>
    </dgm:pt>
    <dgm:pt modelId="{A57A9302-A713-4DB4-95A9-D8C0D759520E}" type="sibTrans" cxnId="{63B6A520-6081-4D88-9E90-46823368A2E8}">
      <dgm:prSet/>
      <dgm:spPr/>
      <dgm:t>
        <a:bodyPr/>
        <a:lstStyle/>
        <a:p>
          <a:endParaRPr lang="en-US"/>
        </a:p>
      </dgm:t>
    </dgm:pt>
    <dgm:pt modelId="{B762F3A8-96CD-4233-B761-DCA7C26FD597}">
      <dgm:prSet custT="1"/>
      <dgm:spPr>
        <a:solidFill>
          <a:schemeClr val="bg1">
            <a:lumMod val="50000"/>
          </a:schemeClr>
        </a:solidFill>
      </dgm:spPr>
      <dgm:t>
        <a:bodyPr/>
        <a:lstStyle/>
        <a:p>
          <a:r>
            <a:rPr lang="en-US" sz="1800" dirty="0"/>
            <a:t>Measurable objectives from state standards</a:t>
          </a:r>
        </a:p>
      </dgm:t>
    </dgm:pt>
    <dgm:pt modelId="{C2B099A0-B6A7-4563-A528-47890C587DAE}" type="parTrans" cxnId="{8DC4CE47-B1BF-47E4-9066-C6DF341A26BF}">
      <dgm:prSet/>
      <dgm:spPr/>
      <dgm:t>
        <a:bodyPr/>
        <a:lstStyle/>
        <a:p>
          <a:endParaRPr lang="en-US"/>
        </a:p>
      </dgm:t>
    </dgm:pt>
    <dgm:pt modelId="{A7C13EFB-545E-4543-8667-4F72C28DF55D}" type="sibTrans" cxnId="{8DC4CE47-B1BF-47E4-9066-C6DF341A26BF}">
      <dgm:prSet/>
      <dgm:spPr/>
      <dgm:t>
        <a:bodyPr/>
        <a:lstStyle/>
        <a:p>
          <a:endParaRPr lang="en-US"/>
        </a:p>
      </dgm:t>
    </dgm:pt>
    <dgm:pt modelId="{3C75C3D8-A5E3-41D5-A2B7-2608E2EBC3CB}">
      <dgm:prSet custT="1"/>
      <dgm:spPr>
        <a:solidFill>
          <a:schemeClr val="bg1">
            <a:lumMod val="50000"/>
          </a:schemeClr>
        </a:solidFill>
      </dgm:spPr>
      <dgm:t>
        <a:bodyPr/>
        <a:lstStyle/>
        <a:p>
          <a:r>
            <a:rPr lang="en-US" sz="1800" dirty="0"/>
            <a:t>Enduring understandings and essential knowledge</a:t>
          </a:r>
        </a:p>
      </dgm:t>
    </dgm:pt>
    <dgm:pt modelId="{8DC8A1E6-BB9E-4E37-8B3D-5419CA3C00CA}" type="parTrans" cxnId="{7B27BF81-5149-4E90-9848-8F04E82D7C3B}">
      <dgm:prSet/>
      <dgm:spPr/>
      <dgm:t>
        <a:bodyPr/>
        <a:lstStyle/>
        <a:p>
          <a:endParaRPr lang="en-US"/>
        </a:p>
      </dgm:t>
    </dgm:pt>
    <dgm:pt modelId="{EAABFD03-42A0-4BA5-9C96-D9892788F696}" type="sibTrans" cxnId="{7B27BF81-5149-4E90-9848-8F04E82D7C3B}">
      <dgm:prSet/>
      <dgm:spPr/>
      <dgm:t>
        <a:bodyPr/>
        <a:lstStyle/>
        <a:p>
          <a:endParaRPr lang="en-US"/>
        </a:p>
      </dgm:t>
    </dgm:pt>
    <dgm:pt modelId="{6F886B5E-252E-486C-96FC-FE8165693FC0}">
      <dgm:prSet custT="1"/>
      <dgm:spPr>
        <a:solidFill>
          <a:schemeClr val="bg1">
            <a:lumMod val="50000"/>
          </a:schemeClr>
        </a:solidFill>
      </dgm:spPr>
      <dgm:t>
        <a:bodyPr/>
        <a:lstStyle/>
        <a:p>
          <a:r>
            <a:rPr lang="en-US" sz="1800"/>
            <a:t>Brainstorming</a:t>
          </a:r>
          <a:endParaRPr lang="en-US" sz="1800" dirty="0"/>
        </a:p>
      </dgm:t>
    </dgm:pt>
    <dgm:pt modelId="{4270A32E-66E0-4889-9C01-EB8E3E8125F6}" type="parTrans" cxnId="{01CB8B00-8DE3-416B-94C5-463590A03041}">
      <dgm:prSet/>
      <dgm:spPr/>
      <dgm:t>
        <a:bodyPr/>
        <a:lstStyle/>
        <a:p>
          <a:endParaRPr lang="en-US"/>
        </a:p>
      </dgm:t>
    </dgm:pt>
    <dgm:pt modelId="{438CE6D7-E0C8-4BB5-88CD-7B97F34AD784}" type="sibTrans" cxnId="{01CB8B00-8DE3-416B-94C5-463590A03041}">
      <dgm:prSet/>
      <dgm:spPr/>
      <dgm:t>
        <a:bodyPr/>
        <a:lstStyle/>
        <a:p>
          <a:endParaRPr lang="en-US"/>
        </a:p>
      </dgm:t>
    </dgm:pt>
    <dgm:pt modelId="{F2B1A732-60B6-4F40-91ED-2F9DE369C9AB}">
      <dgm:prSet custT="1"/>
      <dgm:spPr>
        <a:solidFill>
          <a:schemeClr val="accent3">
            <a:lumMod val="75000"/>
          </a:schemeClr>
        </a:solidFill>
      </dgm:spPr>
      <dgm:t>
        <a:bodyPr/>
        <a:lstStyle/>
        <a:p>
          <a:r>
            <a:rPr lang="en-US" sz="2800" dirty="0"/>
            <a:t>Authoring</a:t>
          </a:r>
        </a:p>
      </dgm:t>
    </dgm:pt>
    <dgm:pt modelId="{048D2469-9E73-4EFF-9A8A-FF0CC1DA3D9B}" type="parTrans" cxnId="{B49854DB-D09E-400A-AC40-F6E5CB5F1468}">
      <dgm:prSet/>
      <dgm:spPr/>
      <dgm:t>
        <a:bodyPr/>
        <a:lstStyle/>
        <a:p>
          <a:endParaRPr lang="en-US"/>
        </a:p>
      </dgm:t>
    </dgm:pt>
    <dgm:pt modelId="{8BE6E22F-4453-43A7-8E91-A722083CE4F7}" type="sibTrans" cxnId="{B49854DB-D09E-400A-AC40-F6E5CB5F1468}">
      <dgm:prSet/>
      <dgm:spPr/>
      <dgm:t>
        <a:bodyPr/>
        <a:lstStyle/>
        <a:p>
          <a:endParaRPr lang="en-US"/>
        </a:p>
      </dgm:t>
    </dgm:pt>
    <dgm:pt modelId="{69CA2D82-CFC1-448B-A47B-312661AC99BC}">
      <dgm:prSet custT="1"/>
      <dgm:spPr>
        <a:solidFill>
          <a:schemeClr val="accent3">
            <a:lumMod val="75000"/>
          </a:schemeClr>
        </a:solidFill>
      </dgm:spPr>
      <dgm:t>
        <a:bodyPr/>
        <a:lstStyle/>
        <a:p>
          <a:r>
            <a:rPr lang="en-US" sz="1800"/>
            <a:t>Initial lessons</a:t>
          </a:r>
          <a:endParaRPr lang="en-US" sz="1800" dirty="0"/>
        </a:p>
      </dgm:t>
    </dgm:pt>
    <dgm:pt modelId="{8349208B-7DED-427E-AD76-51A4A9D7EBA5}" type="parTrans" cxnId="{95E28E31-F0D5-484A-85C8-ADDB7971DC55}">
      <dgm:prSet/>
      <dgm:spPr/>
      <dgm:t>
        <a:bodyPr/>
        <a:lstStyle/>
        <a:p>
          <a:endParaRPr lang="en-US"/>
        </a:p>
      </dgm:t>
    </dgm:pt>
    <dgm:pt modelId="{60346177-2DC6-4792-9BF5-5F97B2B67FD9}" type="sibTrans" cxnId="{95E28E31-F0D5-484A-85C8-ADDB7971DC55}">
      <dgm:prSet/>
      <dgm:spPr/>
      <dgm:t>
        <a:bodyPr/>
        <a:lstStyle/>
        <a:p>
          <a:endParaRPr lang="en-US"/>
        </a:p>
      </dgm:t>
    </dgm:pt>
    <dgm:pt modelId="{7CA92E48-FF99-4F06-81D6-60F78C4E09EE}">
      <dgm:prSet custT="1"/>
      <dgm:spPr>
        <a:solidFill>
          <a:schemeClr val="accent3">
            <a:lumMod val="75000"/>
          </a:schemeClr>
        </a:solidFill>
      </dgm:spPr>
      <dgm:t>
        <a:bodyPr/>
        <a:lstStyle/>
        <a:p>
          <a:r>
            <a:rPr lang="en-US" sz="1800" dirty="0"/>
            <a:t>Question cloning</a:t>
          </a:r>
        </a:p>
      </dgm:t>
    </dgm:pt>
    <dgm:pt modelId="{25138AF4-03A5-4814-875A-6CC31ACE0DA4}" type="parTrans" cxnId="{D0670985-9E98-4EBF-AEAE-D1E9BC2C58A4}">
      <dgm:prSet/>
      <dgm:spPr/>
      <dgm:t>
        <a:bodyPr/>
        <a:lstStyle/>
        <a:p>
          <a:endParaRPr lang="en-US"/>
        </a:p>
      </dgm:t>
    </dgm:pt>
    <dgm:pt modelId="{CA5A259E-B4D3-4324-86BC-D660B393B7BF}" type="sibTrans" cxnId="{D0670985-9E98-4EBF-AEAE-D1E9BC2C58A4}">
      <dgm:prSet/>
      <dgm:spPr/>
      <dgm:t>
        <a:bodyPr/>
        <a:lstStyle/>
        <a:p>
          <a:endParaRPr lang="en-US"/>
        </a:p>
      </dgm:t>
    </dgm:pt>
    <dgm:pt modelId="{472C502E-19A2-4CC0-8DCF-D14CBAC90A4E}">
      <dgm:prSet custT="1"/>
      <dgm:spPr>
        <a:solidFill>
          <a:schemeClr val="accent3">
            <a:lumMod val="75000"/>
          </a:schemeClr>
        </a:solidFill>
      </dgm:spPr>
      <dgm:t>
        <a:bodyPr/>
        <a:lstStyle/>
        <a:p>
          <a:r>
            <a:rPr lang="en-US" sz="1800" dirty="0"/>
            <a:t>Reading level adjustment</a:t>
          </a:r>
        </a:p>
      </dgm:t>
    </dgm:pt>
    <dgm:pt modelId="{B58C8645-2076-4088-B23B-EEB39A1A53FF}" type="parTrans" cxnId="{003EF072-4A33-4CE6-A4C9-760C168DC9BA}">
      <dgm:prSet/>
      <dgm:spPr/>
      <dgm:t>
        <a:bodyPr/>
        <a:lstStyle/>
        <a:p>
          <a:endParaRPr lang="en-US"/>
        </a:p>
      </dgm:t>
    </dgm:pt>
    <dgm:pt modelId="{7DED5B3A-C959-489B-A51A-5095AA0F55DA}" type="sibTrans" cxnId="{003EF072-4A33-4CE6-A4C9-760C168DC9BA}">
      <dgm:prSet/>
      <dgm:spPr/>
      <dgm:t>
        <a:bodyPr/>
        <a:lstStyle/>
        <a:p>
          <a:endParaRPr lang="en-US"/>
        </a:p>
      </dgm:t>
    </dgm:pt>
    <dgm:pt modelId="{3B9D917D-6FC5-4835-B2D7-E65C7D1D1272}">
      <dgm:prSet custT="1"/>
      <dgm:spPr>
        <a:solidFill>
          <a:schemeClr val="accent3">
            <a:lumMod val="75000"/>
          </a:schemeClr>
        </a:solidFill>
      </dgm:spPr>
      <dgm:t>
        <a:bodyPr/>
        <a:lstStyle/>
        <a:p>
          <a:r>
            <a:rPr lang="en-US" sz="1800"/>
            <a:t>Sample texts</a:t>
          </a:r>
          <a:endParaRPr lang="en-US" sz="1800" dirty="0"/>
        </a:p>
      </dgm:t>
    </dgm:pt>
    <dgm:pt modelId="{B3874BF3-5E7E-452E-BFB3-9046F3E039F1}" type="parTrans" cxnId="{A68DB681-1016-43CE-9DE4-92CD3DCEF4FB}">
      <dgm:prSet/>
      <dgm:spPr/>
      <dgm:t>
        <a:bodyPr/>
        <a:lstStyle/>
        <a:p>
          <a:endParaRPr lang="en-US"/>
        </a:p>
      </dgm:t>
    </dgm:pt>
    <dgm:pt modelId="{CF6908E2-FA39-472C-8D55-A2772C1D70FD}" type="sibTrans" cxnId="{A68DB681-1016-43CE-9DE4-92CD3DCEF4FB}">
      <dgm:prSet/>
      <dgm:spPr/>
      <dgm:t>
        <a:bodyPr/>
        <a:lstStyle/>
        <a:p>
          <a:endParaRPr lang="en-US"/>
        </a:p>
      </dgm:t>
    </dgm:pt>
    <dgm:pt modelId="{4AB4C1BB-B0D4-44FC-8130-0118CF4E6C7B}">
      <dgm:prSet custT="1"/>
      <dgm:spPr>
        <a:solidFill>
          <a:schemeClr val="accent3">
            <a:lumMod val="75000"/>
          </a:schemeClr>
        </a:solidFill>
      </dgm:spPr>
      <dgm:t>
        <a:bodyPr/>
        <a:lstStyle/>
        <a:p>
          <a:r>
            <a:rPr lang="en-US" sz="1800"/>
            <a:t>Alt text</a:t>
          </a:r>
          <a:endParaRPr lang="en-US" sz="1800" dirty="0"/>
        </a:p>
      </dgm:t>
    </dgm:pt>
    <dgm:pt modelId="{31ED51CB-3D53-4DE6-BB0D-8600022D9157}" type="parTrans" cxnId="{BBC4A6E8-128C-4902-9741-CD205D7B30BF}">
      <dgm:prSet/>
      <dgm:spPr/>
      <dgm:t>
        <a:bodyPr/>
        <a:lstStyle/>
        <a:p>
          <a:endParaRPr lang="en-US"/>
        </a:p>
      </dgm:t>
    </dgm:pt>
    <dgm:pt modelId="{6632920A-FBB6-4378-9553-6081FAD3D331}" type="sibTrans" cxnId="{BBC4A6E8-128C-4902-9741-CD205D7B30BF}">
      <dgm:prSet/>
      <dgm:spPr/>
      <dgm:t>
        <a:bodyPr/>
        <a:lstStyle/>
        <a:p>
          <a:endParaRPr lang="en-US"/>
        </a:p>
      </dgm:t>
    </dgm:pt>
    <dgm:pt modelId="{47385CB8-8D32-4336-BCC8-373E45841696}">
      <dgm:prSet custT="1"/>
      <dgm:spPr>
        <a:solidFill>
          <a:schemeClr val="accent3">
            <a:lumMod val="75000"/>
          </a:schemeClr>
        </a:solidFill>
      </dgm:spPr>
      <dgm:t>
        <a:bodyPr/>
        <a:lstStyle/>
        <a:p>
          <a:r>
            <a:rPr lang="en-US" sz="1800"/>
            <a:t>Teacher support materials</a:t>
          </a:r>
          <a:endParaRPr lang="en-US" sz="1800" dirty="0"/>
        </a:p>
      </dgm:t>
    </dgm:pt>
    <dgm:pt modelId="{7C801693-C1AE-493C-BA99-A20FEEECDE52}" type="parTrans" cxnId="{152B795D-5234-4C7E-A6C9-6D6D1551FFE9}">
      <dgm:prSet/>
      <dgm:spPr/>
      <dgm:t>
        <a:bodyPr/>
        <a:lstStyle/>
        <a:p>
          <a:endParaRPr lang="en-US"/>
        </a:p>
      </dgm:t>
    </dgm:pt>
    <dgm:pt modelId="{059A00BB-84AF-475F-8E3E-E3990BE115FF}" type="sibTrans" cxnId="{152B795D-5234-4C7E-A6C9-6D6D1551FFE9}">
      <dgm:prSet/>
      <dgm:spPr/>
      <dgm:t>
        <a:bodyPr/>
        <a:lstStyle/>
        <a:p>
          <a:endParaRPr lang="en-US"/>
        </a:p>
      </dgm:t>
    </dgm:pt>
    <dgm:pt modelId="{05B25E2F-73FC-49F1-95B4-727BCFBB956A}">
      <dgm:prSet custT="1"/>
      <dgm:spPr>
        <a:solidFill>
          <a:schemeClr val="accent3">
            <a:lumMod val="75000"/>
          </a:schemeClr>
        </a:solidFill>
      </dgm:spPr>
      <dgm:t>
        <a:bodyPr/>
        <a:lstStyle/>
        <a:p>
          <a:r>
            <a:rPr lang="en-US" sz="1800"/>
            <a:t>Work Exemplars</a:t>
          </a:r>
          <a:endParaRPr lang="en-US" sz="1800" dirty="0"/>
        </a:p>
      </dgm:t>
    </dgm:pt>
    <dgm:pt modelId="{C279F721-799B-4372-B921-FCFE78AF55BE}" type="parTrans" cxnId="{767E4FE4-9775-426E-998F-F2A8918CCEF3}">
      <dgm:prSet/>
      <dgm:spPr/>
      <dgm:t>
        <a:bodyPr/>
        <a:lstStyle/>
        <a:p>
          <a:endParaRPr lang="en-US"/>
        </a:p>
      </dgm:t>
    </dgm:pt>
    <dgm:pt modelId="{19929E90-6442-490A-9B37-88E5D6815AAE}" type="sibTrans" cxnId="{767E4FE4-9775-426E-998F-F2A8918CCEF3}">
      <dgm:prSet/>
      <dgm:spPr/>
      <dgm:t>
        <a:bodyPr/>
        <a:lstStyle/>
        <a:p>
          <a:endParaRPr lang="en-US"/>
        </a:p>
      </dgm:t>
    </dgm:pt>
    <dgm:pt modelId="{03AC92D8-85DC-406A-8BD2-E8BAC1F57703}">
      <dgm:prSet custT="1"/>
      <dgm:spPr>
        <a:solidFill>
          <a:schemeClr val="accent5">
            <a:lumMod val="50000"/>
          </a:schemeClr>
        </a:solidFill>
      </dgm:spPr>
      <dgm:t>
        <a:bodyPr/>
        <a:lstStyle/>
        <a:p>
          <a:r>
            <a:rPr lang="en-US" sz="2800" dirty="0"/>
            <a:t>Evaluation</a:t>
          </a:r>
        </a:p>
      </dgm:t>
    </dgm:pt>
    <dgm:pt modelId="{90C1CF1C-DC54-44AE-BF44-F676AECD410F}" type="parTrans" cxnId="{61191244-BD9A-4297-B347-61CF2300229E}">
      <dgm:prSet/>
      <dgm:spPr/>
      <dgm:t>
        <a:bodyPr/>
        <a:lstStyle/>
        <a:p>
          <a:endParaRPr lang="en-US"/>
        </a:p>
      </dgm:t>
    </dgm:pt>
    <dgm:pt modelId="{9FD1AB87-C01B-4301-95A9-B9B3979DC927}" type="sibTrans" cxnId="{61191244-BD9A-4297-B347-61CF2300229E}">
      <dgm:prSet/>
      <dgm:spPr/>
      <dgm:t>
        <a:bodyPr/>
        <a:lstStyle/>
        <a:p>
          <a:endParaRPr lang="en-US"/>
        </a:p>
      </dgm:t>
    </dgm:pt>
    <dgm:pt modelId="{2AD225FA-BB7F-40A5-A189-B0A474614E90}">
      <dgm:prSet custT="1"/>
      <dgm:spPr>
        <a:solidFill>
          <a:schemeClr val="accent5">
            <a:lumMod val="50000"/>
          </a:schemeClr>
        </a:solidFill>
      </dgm:spPr>
      <dgm:t>
        <a:bodyPr/>
        <a:lstStyle/>
        <a:p>
          <a:r>
            <a:rPr lang="en-US" sz="1800"/>
            <a:t>Content gaps</a:t>
          </a:r>
          <a:endParaRPr lang="en-US" sz="1800" dirty="0"/>
        </a:p>
      </dgm:t>
    </dgm:pt>
    <dgm:pt modelId="{EF8E949B-E29B-48AE-A11D-F002EEBCFB84}" type="parTrans" cxnId="{204B34BC-A41F-464C-AEBA-6CFEFBEC61C6}">
      <dgm:prSet/>
      <dgm:spPr/>
      <dgm:t>
        <a:bodyPr/>
        <a:lstStyle/>
        <a:p>
          <a:endParaRPr lang="en-US"/>
        </a:p>
      </dgm:t>
    </dgm:pt>
    <dgm:pt modelId="{498859E3-3B81-4175-AF10-765250B36C32}" type="sibTrans" cxnId="{204B34BC-A41F-464C-AEBA-6CFEFBEC61C6}">
      <dgm:prSet/>
      <dgm:spPr/>
      <dgm:t>
        <a:bodyPr/>
        <a:lstStyle/>
        <a:p>
          <a:endParaRPr lang="en-US"/>
        </a:p>
      </dgm:t>
    </dgm:pt>
    <dgm:pt modelId="{B7F84228-FC12-4044-8C1C-660497E1485D}">
      <dgm:prSet custT="1"/>
      <dgm:spPr>
        <a:solidFill>
          <a:schemeClr val="accent5">
            <a:lumMod val="50000"/>
          </a:schemeClr>
        </a:solidFill>
      </dgm:spPr>
      <dgm:t>
        <a:bodyPr/>
        <a:lstStyle/>
        <a:p>
          <a:r>
            <a:rPr lang="en-US" sz="1800"/>
            <a:t>Additional support materials</a:t>
          </a:r>
          <a:endParaRPr lang="en-US" sz="1800" dirty="0"/>
        </a:p>
      </dgm:t>
    </dgm:pt>
    <dgm:pt modelId="{5C119FCC-95AC-4B82-B83F-64DBDCB5FF88}" type="parTrans" cxnId="{E8901F2D-FEA2-4741-A256-2D4C26E47CF8}">
      <dgm:prSet/>
      <dgm:spPr/>
      <dgm:t>
        <a:bodyPr/>
        <a:lstStyle/>
        <a:p>
          <a:endParaRPr lang="en-US"/>
        </a:p>
      </dgm:t>
    </dgm:pt>
    <dgm:pt modelId="{88040A26-3EBC-4FFA-9692-7D112C53A841}" type="sibTrans" cxnId="{E8901F2D-FEA2-4741-A256-2D4C26E47CF8}">
      <dgm:prSet/>
      <dgm:spPr/>
      <dgm:t>
        <a:bodyPr/>
        <a:lstStyle/>
        <a:p>
          <a:endParaRPr lang="en-US"/>
        </a:p>
      </dgm:t>
    </dgm:pt>
    <dgm:pt modelId="{96155AD4-86C6-4756-A234-C99BAFBCE2E2}">
      <dgm:prSet custT="1"/>
      <dgm:spPr>
        <a:solidFill>
          <a:schemeClr val="accent5">
            <a:lumMod val="50000"/>
          </a:schemeClr>
        </a:solidFill>
      </dgm:spPr>
      <dgm:t>
        <a:bodyPr/>
        <a:lstStyle/>
        <a:p>
          <a:r>
            <a:rPr lang="en-US" sz="1800"/>
            <a:t>Dark data</a:t>
          </a:r>
          <a:endParaRPr lang="en-US" sz="1800" dirty="0"/>
        </a:p>
      </dgm:t>
    </dgm:pt>
    <dgm:pt modelId="{2DBDEB68-7B9D-4766-99F4-9779B4FDEF64}" type="parTrans" cxnId="{2D7AE21B-C9DC-45DF-AFA4-F2D906658861}">
      <dgm:prSet/>
      <dgm:spPr/>
      <dgm:t>
        <a:bodyPr/>
        <a:lstStyle/>
        <a:p>
          <a:endParaRPr lang="en-US"/>
        </a:p>
      </dgm:t>
    </dgm:pt>
    <dgm:pt modelId="{02396D31-A1FA-4D8D-855D-82B932748317}" type="sibTrans" cxnId="{2D7AE21B-C9DC-45DF-AFA4-F2D906658861}">
      <dgm:prSet/>
      <dgm:spPr/>
      <dgm:t>
        <a:bodyPr/>
        <a:lstStyle/>
        <a:p>
          <a:endParaRPr lang="en-US"/>
        </a:p>
      </dgm:t>
    </dgm:pt>
    <dgm:pt modelId="{65D78BC7-F758-4704-8F38-44EA11E6549B}" type="pres">
      <dgm:prSet presAssocID="{3D75A8CB-179F-4916-B58A-4DBD910A4B18}" presName="Name0" presStyleCnt="0">
        <dgm:presLayoutVars>
          <dgm:dir/>
          <dgm:resizeHandles val="exact"/>
        </dgm:presLayoutVars>
      </dgm:prSet>
      <dgm:spPr/>
    </dgm:pt>
    <dgm:pt modelId="{18ED15BF-D339-47EB-87FE-AD79107F4CA3}" type="pres">
      <dgm:prSet presAssocID="{3D75A8CB-179F-4916-B58A-4DBD910A4B18}" presName="cycle" presStyleCnt="0"/>
      <dgm:spPr/>
    </dgm:pt>
    <dgm:pt modelId="{3A086F9B-8B3F-451C-95F0-11CD367C8DEA}" type="pres">
      <dgm:prSet presAssocID="{E779AD24-5377-4778-922F-5086F8AFB3AD}" presName="nodeFirstNode" presStyleLbl="node1" presStyleIdx="0" presStyleCnt="3" custScaleY="181378">
        <dgm:presLayoutVars>
          <dgm:bulletEnabled val="1"/>
        </dgm:presLayoutVars>
      </dgm:prSet>
      <dgm:spPr/>
    </dgm:pt>
    <dgm:pt modelId="{6F4E2077-41F4-49C3-BB95-0918541BF820}" type="pres">
      <dgm:prSet presAssocID="{2D4D983F-8344-4244-B5D7-07DD49E85021}" presName="sibTransFirstNode" presStyleLbl="bgShp" presStyleIdx="0" presStyleCnt="1"/>
      <dgm:spPr/>
    </dgm:pt>
    <dgm:pt modelId="{A1087E82-94C2-4682-AE7C-C90665DF5904}" type="pres">
      <dgm:prSet presAssocID="{F2B1A732-60B6-4F40-91ED-2F9DE369C9AB}" presName="nodeFollowingNodes" presStyleLbl="node1" presStyleIdx="1" presStyleCnt="3" custScaleX="124435" custScaleY="197686" custRadScaleRad="184679" custRadScaleInc="-28802">
        <dgm:presLayoutVars>
          <dgm:bulletEnabled val="1"/>
        </dgm:presLayoutVars>
      </dgm:prSet>
      <dgm:spPr/>
    </dgm:pt>
    <dgm:pt modelId="{AC71DB84-C6BD-4AE5-8079-610BD593E6B5}" type="pres">
      <dgm:prSet presAssocID="{03AC92D8-85DC-406A-8BD2-E8BAC1F57703}" presName="nodeFollowingNodes" presStyleLbl="node1" presStyleIdx="2" presStyleCnt="3" custScaleY="138187" custRadScaleRad="134648" custRadScaleInc="18047">
        <dgm:presLayoutVars>
          <dgm:bulletEnabled val="1"/>
        </dgm:presLayoutVars>
      </dgm:prSet>
      <dgm:spPr/>
    </dgm:pt>
  </dgm:ptLst>
  <dgm:cxnLst>
    <dgm:cxn modelId="{01CB8B00-8DE3-416B-94C5-463590A03041}" srcId="{E779AD24-5377-4778-922F-5086F8AFB3AD}" destId="{6F886B5E-252E-486C-96FC-FE8165693FC0}" srcOrd="4" destOrd="0" parTransId="{4270A32E-66E0-4889-9C01-EB8E3E8125F6}" sibTransId="{438CE6D7-E0C8-4BB5-88CD-7B97F34AD784}"/>
    <dgm:cxn modelId="{E3487710-0A89-453A-8226-91953656D48F}" type="presOf" srcId="{47385CB8-8D32-4336-BCC8-373E45841696}" destId="{A1087E82-94C2-4682-AE7C-C90665DF5904}" srcOrd="0" destOrd="6" presId="urn:microsoft.com/office/officeart/2005/8/layout/cycle3"/>
    <dgm:cxn modelId="{2D7AE21B-C9DC-45DF-AFA4-F2D906658861}" srcId="{03AC92D8-85DC-406A-8BD2-E8BAC1F57703}" destId="{96155AD4-86C6-4756-A234-C99BAFBCE2E2}" srcOrd="2" destOrd="0" parTransId="{2DBDEB68-7B9D-4766-99F4-9779B4FDEF64}" sibTransId="{02396D31-A1FA-4D8D-855D-82B932748317}"/>
    <dgm:cxn modelId="{63B6A520-6081-4D88-9E90-46823368A2E8}" srcId="{E779AD24-5377-4778-922F-5086F8AFB3AD}" destId="{C47284C7-7F5A-429E-9E60-CB0679697E3E}" srcOrd="1" destOrd="0" parTransId="{758910CF-CFE6-4978-8DB2-377BB2B4AE8D}" sibTransId="{A57A9302-A713-4DB4-95A9-D8C0D759520E}"/>
    <dgm:cxn modelId="{198F4522-44FF-4B68-BC66-54439546DADA}" type="presOf" srcId="{28C94633-73B1-440E-A62F-B41EAC711370}" destId="{3A086F9B-8B3F-451C-95F0-11CD367C8DEA}" srcOrd="0" destOrd="1" presId="urn:microsoft.com/office/officeart/2005/8/layout/cycle3"/>
    <dgm:cxn modelId="{E8901F2D-FEA2-4741-A256-2D4C26E47CF8}" srcId="{03AC92D8-85DC-406A-8BD2-E8BAC1F57703}" destId="{B7F84228-FC12-4044-8C1C-660497E1485D}" srcOrd="1" destOrd="0" parTransId="{5C119FCC-95AC-4B82-B83F-64DBDCB5FF88}" sibTransId="{88040A26-3EBC-4FFA-9692-7D112C53A841}"/>
    <dgm:cxn modelId="{95E28E31-F0D5-484A-85C8-ADDB7971DC55}" srcId="{F2B1A732-60B6-4F40-91ED-2F9DE369C9AB}" destId="{69CA2D82-CFC1-448B-A47B-312661AC99BC}" srcOrd="0" destOrd="0" parTransId="{8349208B-7DED-427E-AD76-51A4A9D7EBA5}" sibTransId="{60346177-2DC6-4792-9BF5-5F97B2B67FD9}"/>
    <dgm:cxn modelId="{D310B73C-AE83-44BA-93AC-741D9F8BB7CD}" type="presOf" srcId="{C47284C7-7F5A-429E-9E60-CB0679697E3E}" destId="{3A086F9B-8B3F-451C-95F0-11CD367C8DEA}" srcOrd="0" destOrd="2" presId="urn:microsoft.com/office/officeart/2005/8/layout/cycle3"/>
    <dgm:cxn modelId="{152B795D-5234-4C7E-A6C9-6D6D1551FFE9}" srcId="{F2B1A732-60B6-4F40-91ED-2F9DE369C9AB}" destId="{47385CB8-8D32-4336-BCC8-373E45841696}" srcOrd="5" destOrd="0" parTransId="{7C801693-C1AE-493C-BA99-A20FEEECDE52}" sibTransId="{059A00BB-84AF-475F-8E3E-E3990BE115FF}"/>
    <dgm:cxn modelId="{A231BF43-ADEE-48AF-B259-22499E8B83EE}" type="presOf" srcId="{2AD225FA-BB7F-40A5-A189-B0A474614E90}" destId="{AC71DB84-C6BD-4AE5-8079-610BD593E6B5}" srcOrd="0" destOrd="1" presId="urn:microsoft.com/office/officeart/2005/8/layout/cycle3"/>
    <dgm:cxn modelId="{61191244-BD9A-4297-B347-61CF2300229E}" srcId="{3D75A8CB-179F-4916-B58A-4DBD910A4B18}" destId="{03AC92D8-85DC-406A-8BD2-E8BAC1F57703}" srcOrd="2" destOrd="0" parTransId="{90C1CF1C-DC54-44AE-BF44-F676AECD410F}" sibTransId="{9FD1AB87-C01B-4301-95A9-B9B3979DC927}"/>
    <dgm:cxn modelId="{8DC4CE47-B1BF-47E4-9066-C6DF341A26BF}" srcId="{E779AD24-5377-4778-922F-5086F8AFB3AD}" destId="{B762F3A8-96CD-4233-B761-DCA7C26FD597}" srcOrd="2" destOrd="0" parTransId="{C2B099A0-B6A7-4563-A528-47890C587DAE}" sibTransId="{A7C13EFB-545E-4543-8667-4F72C28DF55D}"/>
    <dgm:cxn modelId="{4F723248-1450-4CA8-9C99-AD634ACF11D6}" type="presOf" srcId="{3C75C3D8-A5E3-41D5-A2B7-2608E2EBC3CB}" destId="{3A086F9B-8B3F-451C-95F0-11CD367C8DEA}" srcOrd="0" destOrd="4" presId="urn:microsoft.com/office/officeart/2005/8/layout/cycle3"/>
    <dgm:cxn modelId="{86C7276E-D023-4AFB-A94F-B07349F121C1}" type="presOf" srcId="{05B25E2F-73FC-49F1-95B4-727BCFBB956A}" destId="{A1087E82-94C2-4682-AE7C-C90665DF5904}" srcOrd="0" destOrd="7" presId="urn:microsoft.com/office/officeart/2005/8/layout/cycle3"/>
    <dgm:cxn modelId="{23A0026F-8A09-4C8C-941A-A5D4938F6DD9}" type="presOf" srcId="{F2B1A732-60B6-4F40-91ED-2F9DE369C9AB}" destId="{A1087E82-94C2-4682-AE7C-C90665DF5904}" srcOrd="0" destOrd="0" presId="urn:microsoft.com/office/officeart/2005/8/layout/cycle3"/>
    <dgm:cxn modelId="{36CB9171-AA03-44C4-AFAC-3C53B053E979}" type="presOf" srcId="{472C502E-19A2-4CC0-8DCF-D14CBAC90A4E}" destId="{A1087E82-94C2-4682-AE7C-C90665DF5904}" srcOrd="0" destOrd="3" presId="urn:microsoft.com/office/officeart/2005/8/layout/cycle3"/>
    <dgm:cxn modelId="{D684AC72-79BF-4F3E-BAD0-ED64251A17BC}" type="presOf" srcId="{4AB4C1BB-B0D4-44FC-8130-0118CF4E6C7B}" destId="{A1087E82-94C2-4682-AE7C-C90665DF5904}" srcOrd="0" destOrd="5" presId="urn:microsoft.com/office/officeart/2005/8/layout/cycle3"/>
    <dgm:cxn modelId="{003EF072-4A33-4CE6-A4C9-760C168DC9BA}" srcId="{F2B1A732-60B6-4F40-91ED-2F9DE369C9AB}" destId="{472C502E-19A2-4CC0-8DCF-D14CBAC90A4E}" srcOrd="2" destOrd="0" parTransId="{B58C8645-2076-4088-B23B-EEB39A1A53FF}" sibTransId="{7DED5B3A-C959-489B-A51A-5095AA0F55DA}"/>
    <dgm:cxn modelId="{E958827F-A7D8-4A21-B387-05F3BCAE70BD}" type="presOf" srcId="{E779AD24-5377-4778-922F-5086F8AFB3AD}" destId="{3A086F9B-8B3F-451C-95F0-11CD367C8DEA}" srcOrd="0" destOrd="0" presId="urn:microsoft.com/office/officeart/2005/8/layout/cycle3"/>
    <dgm:cxn modelId="{A68DB681-1016-43CE-9DE4-92CD3DCEF4FB}" srcId="{F2B1A732-60B6-4F40-91ED-2F9DE369C9AB}" destId="{3B9D917D-6FC5-4835-B2D7-E65C7D1D1272}" srcOrd="3" destOrd="0" parTransId="{B3874BF3-5E7E-452E-BFB3-9046F3E039F1}" sibTransId="{CF6908E2-FA39-472C-8D55-A2772C1D70FD}"/>
    <dgm:cxn modelId="{7B27BF81-5149-4E90-9848-8F04E82D7C3B}" srcId="{E779AD24-5377-4778-922F-5086F8AFB3AD}" destId="{3C75C3D8-A5E3-41D5-A2B7-2608E2EBC3CB}" srcOrd="3" destOrd="0" parTransId="{8DC8A1E6-BB9E-4E37-8B3D-5419CA3C00CA}" sibTransId="{EAABFD03-42A0-4BA5-9C96-D9892788F696}"/>
    <dgm:cxn modelId="{D0670985-9E98-4EBF-AEAE-D1E9BC2C58A4}" srcId="{F2B1A732-60B6-4F40-91ED-2F9DE369C9AB}" destId="{7CA92E48-FF99-4F06-81D6-60F78C4E09EE}" srcOrd="1" destOrd="0" parTransId="{25138AF4-03A5-4814-875A-6CC31ACE0DA4}" sibTransId="{CA5A259E-B4D3-4324-86BC-D660B393B7BF}"/>
    <dgm:cxn modelId="{20BE3B9C-B218-44EA-B195-CB2C49E97F08}" type="presOf" srcId="{03AC92D8-85DC-406A-8BD2-E8BAC1F57703}" destId="{AC71DB84-C6BD-4AE5-8079-610BD593E6B5}" srcOrd="0" destOrd="0" presId="urn:microsoft.com/office/officeart/2005/8/layout/cycle3"/>
    <dgm:cxn modelId="{3A2C979C-F8E7-493A-ACF9-45C644D2C7FC}" type="presOf" srcId="{3D75A8CB-179F-4916-B58A-4DBD910A4B18}" destId="{65D78BC7-F758-4704-8F38-44EA11E6549B}" srcOrd="0" destOrd="0" presId="urn:microsoft.com/office/officeart/2005/8/layout/cycle3"/>
    <dgm:cxn modelId="{2CD830B0-B9FE-49D6-B7FC-D14B2BFFF929}" type="presOf" srcId="{B7F84228-FC12-4044-8C1C-660497E1485D}" destId="{AC71DB84-C6BD-4AE5-8079-610BD593E6B5}" srcOrd="0" destOrd="2" presId="urn:microsoft.com/office/officeart/2005/8/layout/cycle3"/>
    <dgm:cxn modelId="{F841DDB5-60DD-4490-870B-8C224A145412}" type="presOf" srcId="{2D4D983F-8344-4244-B5D7-07DD49E85021}" destId="{6F4E2077-41F4-49C3-BB95-0918541BF820}" srcOrd="0" destOrd="0" presId="urn:microsoft.com/office/officeart/2005/8/layout/cycle3"/>
    <dgm:cxn modelId="{204B34BC-A41F-464C-AEBA-6CFEFBEC61C6}" srcId="{03AC92D8-85DC-406A-8BD2-E8BAC1F57703}" destId="{2AD225FA-BB7F-40A5-A189-B0A474614E90}" srcOrd="0" destOrd="0" parTransId="{EF8E949B-E29B-48AE-A11D-F002EEBCFB84}" sibTransId="{498859E3-3B81-4175-AF10-765250B36C32}"/>
    <dgm:cxn modelId="{1213DCCD-9E58-4658-BD67-39187D2D95FC}" type="presOf" srcId="{B762F3A8-96CD-4233-B761-DCA7C26FD597}" destId="{3A086F9B-8B3F-451C-95F0-11CD367C8DEA}" srcOrd="0" destOrd="3" presId="urn:microsoft.com/office/officeart/2005/8/layout/cycle3"/>
    <dgm:cxn modelId="{3076E7D0-EF3C-4778-9EA3-87396B42B44D}" srcId="{E779AD24-5377-4778-922F-5086F8AFB3AD}" destId="{28C94633-73B1-440E-A62F-B41EAC711370}" srcOrd="0" destOrd="0" parTransId="{48A75368-8616-415A-AF9A-BDBC2D9C884A}" sibTransId="{5D7633FD-3471-4A8B-B871-2FCE8738F19D}"/>
    <dgm:cxn modelId="{78F3CCD2-C25D-42D8-9A91-129663BB3CCA}" type="presOf" srcId="{6F886B5E-252E-486C-96FC-FE8165693FC0}" destId="{3A086F9B-8B3F-451C-95F0-11CD367C8DEA}" srcOrd="0" destOrd="5" presId="urn:microsoft.com/office/officeart/2005/8/layout/cycle3"/>
    <dgm:cxn modelId="{B49854DB-D09E-400A-AC40-F6E5CB5F1468}" srcId="{3D75A8CB-179F-4916-B58A-4DBD910A4B18}" destId="{F2B1A732-60B6-4F40-91ED-2F9DE369C9AB}" srcOrd="1" destOrd="0" parTransId="{048D2469-9E73-4EFF-9A8A-FF0CC1DA3D9B}" sibTransId="{8BE6E22F-4453-43A7-8E91-A722083CE4F7}"/>
    <dgm:cxn modelId="{0F1C04DC-1B38-4F4B-B3AB-951A9CD8C823}" type="presOf" srcId="{7CA92E48-FF99-4F06-81D6-60F78C4E09EE}" destId="{A1087E82-94C2-4682-AE7C-C90665DF5904}" srcOrd="0" destOrd="2" presId="urn:microsoft.com/office/officeart/2005/8/layout/cycle3"/>
    <dgm:cxn modelId="{99AA5CDD-A703-4BF9-8CE4-6952FC51B1D7}" srcId="{3D75A8CB-179F-4916-B58A-4DBD910A4B18}" destId="{E779AD24-5377-4778-922F-5086F8AFB3AD}" srcOrd="0" destOrd="0" parTransId="{2F646A44-00AE-44F2-9726-FD258700C419}" sibTransId="{2D4D983F-8344-4244-B5D7-07DD49E85021}"/>
    <dgm:cxn modelId="{767E4FE4-9775-426E-998F-F2A8918CCEF3}" srcId="{F2B1A732-60B6-4F40-91ED-2F9DE369C9AB}" destId="{05B25E2F-73FC-49F1-95B4-727BCFBB956A}" srcOrd="6" destOrd="0" parTransId="{C279F721-799B-4372-B921-FCFE78AF55BE}" sibTransId="{19929E90-6442-490A-9B37-88E5D6815AAE}"/>
    <dgm:cxn modelId="{BBC4A6E8-128C-4902-9741-CD205D7B30BF}" srcId="{F2B1A732-60B6-4F40-91ED-2F9DE369C9AB}" destId="{4AB4C1BB-B0D4-44FC-8130-0118CF4E6C7B}" srcOrd="4" destOrd="0" parTransId="{31ED51CB-3D53-4DE6-BB0D-8600022D9157}" sibTransId="{6632920A-FBB6-4378-9553-6081FAD3D331}"/>
    <dgm:cxn modelId="{D1DD01F0-7E60-4E6A-A445-F75EDB60BE6A}" type="presOf" srcId="{96155AD4-86C6-4756-A234-C99BAFBCE2E2}" destId="{AC71DB84-C6BD-4AE5-8079-610BD593E6B5}" srcOrd="0" destOrd="3" presId="urn:microsoft.com/office/officeart/2005/8/layout/cycle3"/>
    <dgm:cxn modelId="{333490FA-FD44-459A-9F25-EE30228B0902}" type="presOf" srcId="{3B9D917D-6FC5-4835-B2D7-E65C7D1D1272}" destId="{A1087E82-94C2-4682-AE7C-C90665DF5904}" srcOrd="0" destOrd="4" presId="urn:microsoft.com/office/officeart/2005/8/layout/cycle3"/>
    <dgm:cxn modelId="{4DC373FC-697B-406C-80B5-5D163057E30C}" type="presOf" srcId="{69CA2D82-CFC1-448B-A47B-312661AC99BC}" destId="{A1087E82-94C2-4682-AE7C-C90665DF5904}" srcOrd="0" destOrd="1" presId="urn:microsoft.com/office/officeart/2005/8/layout/cycle3"/>
    <dgm:cxn modelId="{D74538F5-BB6F-4905-AC0E-A0E3559C5025}" type="presParOf" srcId="{65D78BC7-F758-4704-8F38-44EA11E6549B}" destId="{18ED15BF-D339-47EB-87FE-AD79107F4CA3}" srcOrd="0" destOrd="0" presId="urn:microsoft.com/office/officeart/2005/8/layout/cycle3"/>
    <dgm:cxn modelId="{361A482A-C957-4C8A-8C70-1B15D60A8BEE}" type="presParOf" srcId="{18ED15BF-D339-47EB-87FE-AD79107F4CA3}" destId="{3A086F9B-8B3F-451C-95F0-11CD367C8DEA}" srcOrd="0" destOrd="0" presId="urn:microsoft.com/office/officeart/2005/8/layout/cycle3"/>
    <dgm:cxn modelId="{4FFC0690-3284-4B90-8833-87F7E58D2CAA}" type="presParOf" srcId="{18ED15BF-D339-47EB-87FE-AD79107F4CA3}" destId="{6F4E2077-41F4-49C3-BB95-0918541BF820}" srcOrd="1" destOrd="0" presId="urn:microsoft.com/office/officeart/2005/8/layout/cycle3"/>
    <dgm:cxn modelId="{4E43D3B5-0108-462C-835C-CE6F7280F061}" type="presParOf" srcId="{18ED15BF-D339-47EB-87FE-AD79107F4CA3}" destId="{A1087E82-94C2-4682-AE7C-C90665DF5904}" srcOrd="2" destOrd="0" presId="urn:microsoft.com/office/officeart/2005/8/layout/cycle3"/>
    <dgm:cxn modelId="{1CCF0B28-C825-4F2F-81AE-EB60E8887C19}" type="presParOf" srcId="{18ED15BF-D339-47EB-87FE-AD79107F4CA3}" destId="{AC71DB84-C6BD-4AE5-8079-610BD593E6B5}"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B43FC-100B-4A0D-A4D5-0D2D04B99064}">
      <dsp:nvSpPr>
        <dsp:cNvPr id="0" name=""/>
        <dsp:cNvSpPr/>
      </dsp:nvSpPr>
      <dsp:spPr>
        <a:xfrm>
          <a:off x="-5676687" y="-868954"/>
          <a:ext cx="6758572" cy="6758572"/>
        </a:xfrm>
        <a:prstGeom prst="blockArc">
          <a:avLst>
            <a:gd name="adj1" fmla="val 18900000"/>
            <a:gd name="adj2" fmla="val 2700000"/>
            <a:gd name="adj3" fmla="val 320"/>
          </a:avLst>
        </a:prstGeom>
        <a:noFill/>
        <a:ln w="1270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8319267-C71E-43C9-94E1-827D0616C7A7}">
      <dsp:nvSpPr>
        <dsp:cNvPr id="0" name=""/>
        <dsp:cNvSpPr/>
      </dsp:nvSpPr>
      <dsp:spPr>
        <a:xfrm>
          <a:off x="566324" y="385988"/>
          <a:ext cx="6217627" cy="772378"/>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13076" tIns="50800" rIns="50800" bIns="50800" numCol="1" spcCol="1270" anchor="ctr" anchorCtr="0">
          <a:noAutofit/>
        </a:bodyPr>
        <a:lstStyle/>
        <a:p>
          <a:pPr marL="0" lvl="0" indent="0" algn="l" defTabSz="889000">
            <a:lnSpc>
              <a:spcPct val="100000"/>
            </a:lnSpc>
            <a:spcBef>
              <a:spcPct val="0"/>
            </a:spcBef>
            <a:spcAft>
              <a:spcPct val="35000"/>
            </a:spcAft>
            <a:buNone/>
          </a:pPr>
          <a:r>
            <a:rPr lang="en-US" sz="2000" kern="1200" dirty="0"/>
            <a:t>Discuss motivations for incorporating AI into course development processes</a:t>
          </a:r>
        </a:p>
      </dsp:txBody>
      <dsp:txXfrm>
        <a:off x="566324" y="385988"/>
        <a:ext cx="6217627" cy="772378"/>
      </dsp:txXfrm>
    </dsp:sp>
    <dsp:sp modelId="{07CB3071-D555-47DA-A36A-69EB91531FD8}">
      <dsp:nvSpPr>
        <dsp:cNvPr id="0" name=""/>
        <dsp:cNvSpPr/>
      </dsp:nvSpPr>
      <dsp:spPr>
        <a:xfrm>
          <a:off x="83587" y="289441"/>
          <a:ext cx="965473" cy="965473"/>
        </a:xfrm>
        <a:prstGeom prst="ellipse">
          <a:avLst/>
        </a:prstGeom>
        <a:solidFill>
          <a:schemeClr val="lt1">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5DE6538-27BD-44AF-A1A8-CA8F6B10FDD2}">
      <dsp:nvSpPr>
        <dsp:cNvPr id="0" name=""/>
        <dsp:cNvSpPr/>
      </dsp:nvSpPr>
      <dsp:spPr>
        <a:xfrm>
          <a:off x="1009146" y="1544757"/>
          <a:ext cx="5774805" cy="772378"/>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13076" tIns="50800" rIns="50800" bIns="50800" numCol="1" spcCol="1270" anchor="ctr" anchorCtr="0">
          <a:noAutofit/>
        </a:bodyPr>
        <a:lstStyle/>
        <a:p>
          <a:pPr marL="0" lvl="0" indent="0" algn="l" defTabSz="889000">
            <a:lnSpc>
              <a:spcPct val="100000"/>
            </a:lnSpc>
            <a:spcBef>
              <a:spcPct val="0"/>
            </a:spcBef>
            <a:spcAft>
              <a:spcPct val="35000"/>
            </a:spcAft>
            <a:buNone/>
          </a:pPr>
          <a:r>
            <a:rPr lang="en-US" sz="2000" kern="1200" dirty="0"/>
            <a:t>Discuss the development of institutional documentation and practices</a:t>
          </a:r>
        </a:p>
      </dsp:txBody>
      <dsp:txXfrm>
        <a:off x="1009146" y="1544757"/>
        <a:ext cx="5774805" cy="772378"/>
      </dsp:txXfrm>
    </dsp:sp>
    <dsp:sp modelId="{3F8116AC-FAC3-4E95-9865-93CCFEB191B9}">
      <dsp:nvSpPr>
        <dsp:cNvPr id="0" name=""/>
        <dsp:cNvSpPr/>
      </dsp:nvSpPr>
      <dsp:spPr>
        <a:xfrm>
          <a:off x="526409" y="1448210"/>
          <a:ext cx="965473" cy="965473"/>
        </a:xfrm>
        <a:prstGeom prst="ellipse">
          <a:avLst/>
        </a:prstGeom>
        <a:solidFill>
          <a:schemeClr val="lt1">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131CE4A-9776-44F4-BC03-867682E21374}">
      <dsp:nvSpPr>
        <dsp:cNvPr id="0" name=""/>
        <dsp:cNvSpPr/>
      </dsp:nvSpPr>
      <dsp:spPr>
        <a:xfrm>
          <a:off x="1009146" y="2703527"/>
          <a:ext cx="5774805" cy="772378"/>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13076" tIns="50800" rIns="50800" bIns="50800" numCol="1" spcCol="1270" anchor="ctr" anchorCtr="0">
          <a:noAutofit/>
        </a:bodyPr>
        <a:lstStyle/>
        <a:p>
          <a:pPr marL="0" lvl="0" indent="0" algn="l" defTabSz="889000">
            <a:lnSpc>
              <a:spcPct val="100000"/>
            </a:lnSpc>
            <a:spcBef>
              <a:spcPct val="0"/>
            </a:spcBef>
            <a:spcAft>
              <a:spcPct val="35000"/>
            </a:spcAft>
            <a:buNone/>
          </a:pPr>
          <a:r>
            <a:rPr lang="en-US" sz="2000" kern="1200" dirty="0"/>
            <a:t>Evaluate effectiveness of current AI initiatives in course development</a:t>
          </a:r>
        </a:p>
      </dsp:txBody>
      <dsp:txXfrm>
        <a:off x="1009146" y="2703527"/>
        <a:ext cx="5774805" cy="772378"/>
      </dsp:txXfrm>
    </dsp:sp>
    <dsp:sp modelId="{A965097E-32F1-4AB8-8C4E-2814A7596B2F}">
      <dsp:nvSpPr>
        <dsp:cNvPr id="0" name=""/>
        <dsp:cNvSpPr/>
      </dsp:nvSpPr>
      <dsp:spPr>
        <a:xfrm>
          <a:off x="526409" y="2606979"/>
          <a:ext cx="965473" cy="965473"/>
        </a:xfrm>
        <a:prstGeom prst="ellipse">
          <a:avLst/>
        </a:prstGeom>
        <a:solidFill>
          <a:schemeClr val="lt1">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D386649-EFEC-445E-BE41-741E4E9F75A4}">
      <dsp:nvSpPr>
        <dsp:cNvPr id="0" name=""/>
        <dsp:cNvSpPr/>
      </dsp:nvSpPr>
      <dsp:spPr>
        <a:xfrm>
          <a:off x="566324" y="3862296"/>
          <a:ext cx="6217627" cy="772378"/>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13076" tIns="50800" rIns="50800" bIns="50800" numCol="1" spcCol="1270" anchor="ctr" anchorCtr="0">
          <a:noAutofit/>
        </a:bodyPr>
        <a:lstStyle/>
        <a:p>
          <a:pPr marL="0" lvl="0" indent="0" algn="l" defTabSz="889000">
            <a:lnSpc>
              <a:spcPct val="100000"/>
            </a:lnSpc>
            <a:spcBef>
              <a:spcPct val="0"/>
            </a:spcBef>
            <a:spcAft>
              <a:spcPct val="35000"/>
            </a:spcAft>
            <a:buNone/>
          </a:pPr>
          <a:r>
            <a:rPr lang="en-US" sz="2000" kern="1200" dirty="0"/>
            <a:t>Share effective practices from our institutions</a:t>
          </a:r>
        </a:p>
      </dsp:txBody>
      <dsp:txXfrm>
        <a:off x="566324" y="3862296"/>
        <a:ext cx="6217627" cy="772378"/>
      </dsp:txXfrm>
    </dsp:sp>
    <dsp:sp modelId="{4E12E672-5F80-40F9-BB0A-C48053F28111}">
      <dsp:nvSpPr>
        <dsp:cNvPr id="0" name=""/>
        <dsp:cNvSpPr/>
      </dsp:nvSpPr>
      <dsp:spPr>
        <a:xfrm>
          <a:off x="83587" y="3765749"/>
          <a:ext cx="965473" cy="965473"/>
        </a:xfrm>
        <a:prstGeom prst="ellipse">
          <a:avLst/>
        </a:prstGeom>
        <a:solidFill>
          <a:schemeClr val="lt1">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F92F6-0D5B-4701-90F2-D63AA686030C}">
      <dsp:nvSpPr>
        <dsp:cNvPr id="0" name=""/>
        <dsp:cNvSpPr/>
      </dsp:nvSpPr>
      <dsp:spPr>
        <a:xfrm>
          <a:off x="1102557" y="22276"/>
          <a:ext cx="1818562" cy="1818562"/>
        </a:xfrm>
        <a:prstGeom prst="ellipse">
          <a:avLst/>
        </a:prstGeom>
        <a:solidFill>
          <a:schemeClr val="accent2">
            <a:tint val="40000"/>
            <a:hueOff val="0"/>
            <a:satOff val="0"/>
            <a:lumOff val="0"/>
            <a:alphaOff val="0"/>
          </a:schemeClr>
        </a:solidFill>
        <a:ln>
          <a:noFill/>
        </a:ln>
        <a:effectLst>
          <a:outerShdw blurRad="38100" dist="25400" dir="5400000" rotWithShape="0">
            <a:srgbClr val="000000">
              <a:alpha val="55000"/>
            </a:srgbClr>
          </a:outerShdw>
        </a:effectLst>
      </dsp:spPr>
      <dsp:style>
        <a:lnRef idx="0">
          <a:scrgbClr r="0" g="0" b="0"/>
        </a:lnRef>
        <a:fillRef idx="1">
          <a:scrgbClr r="0" g="0" b="0"/>
        </a:fillRef>
        <a:effectRef idx="2">
          <a:scrgbClr r="0" g="0" b="0"/>
        </a:effectRef>
        <a:fontRef idx="minor"/>
      </dsp:style>
    </dsp:sp>
    <dsp:sp modelId="{ED1592DD-7E3D-4210-9B6B-9C5EB8425867}">
      <dsp:nvSpPr>
        <dsp:cNvPr id="0" name=""/>
        <dsp:cNvSpPr/>
      </dsp:nvSpPr>
      <dsp:spPr>
        <a:xfrm>
          <a:off x="1490119" y="409838"/>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74465A27-935E-4793-ADFD-8FF5A2A5EDC5}">
      <dsp:nvSpPr>
        <dsp:cNvPr id="0" name=""/>
        <dsp:cNvSpPr/>
      </dsp:nvSpPr>
      <dsp:spPr>
        <a:xfrm>
          <a:off x="521213" y="2407276"/>
          <a:ext cx="2981250" cy="124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kern="1200" cap="none" dirty="0"/>
            <a:t>Develop guiding documentation</a:t>
          </a:r>
        </a:p>
      </dsp:txBody>
      <dsp:txXfrm>
        <a:off x="521213" y="2407276"/>
        <a:ext cx="2981250" cy="1248750"/>
      </dsp:txXfrm>
    </dsp:sp>
    <dsp:sp modelId="{2B54C092-1B32-479B-8DF6-0F37302E64E6}">
      <dsp:nvSpPr>
        <dsp:cNvPr id="0" name=""/>
        <dsp:cNvSpPr/>
      </dsp:nvSpPr>
      <dsp:spPr>
        <a:xfrm>
          <a:off x="4605526" y="22276"/>
          <a:ext cx="1818562" cy="1818562"/>
        </a:xfrm>
        <a:prstGeom prst="ellipse">
          <a:avLst/>
        </a:prstGeom>
        <a:solidFill>
          <a:schemeClr val="accent2">
            <a:tint val="40000"/>
            <a:hueOff val="0"/>
            <a:satOff val="0"/>
            <a:lumOff val="0"/>
            <a:alphaOff val="0"/>
          </a:schemeClr>
        </a:solidFill>
        <a:ln>
          <a:noFill/>
        </a:ln>
        <a:effectLst>
          <a:outerShdw blurRad="38100" dist="25400" dir="5400000" rotWithShape="0">
            <a:srgbClr val="000000">
              <a:alpha val="55000"/>
            </a:srgbClr>
          </a:outerShdw>
        </a:effectLst>
      </dsp:spPr>
      <dsp:style>
        <a:lnRef idx="0">
          <a:scrgbClr r="0" g="0" b="0"/>
        </a:lnRef>
        <a:fillRef idx="1">
          <a:scrgbClr r="0" g="0" b="0"/>
        </a:fillRef>
        <a:effectRef idx="2">
          <a:scrgbClr r="0" g="0" b="0"/>
        </a:effectRef>
        <a:fontRef idx="minor"/>
      </dsp:style>
    </dsp:sp>
    <dsp:sp modelId="{F4EA268C-ACC1-4DC7-B929-41FBCAACEC0C}">
      <dsp:nvSpPr>
        <dsp:cNvPr id="0" name=""/>
        <dsp:cNvSpPr/>
      </dsp:nvSpPr>
      <dsp:spPr>
        <a:xfrm>
          <a:off x="4993088" y="409838"/>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3BB9F4AD-7588-490C-AB53-954D61F8C975}">
      <dsp:nvSpPr>
        <dsp:cNvPr id="0" name=""/>
        <dsp:cNvSpPr/>
      </dsp:nvSpPr>
      <dsp:spPr>
        <a:xfrm>
          <a:off x="4024182" y="2407276"/>
          <a:ext cx="2981250" cy="124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kern="1200" cap="none" dirty="0"/>
            <a:t>Encourage experimentation and exploration</a:t>
          </a:r>
        </a:p>
      </dsp:txBody>
      <dsp:txXfrm>
        <a:off x="4024182" y="2407276"/>
        <a:ext cx="2981250" cy="1248750"/>
      </dsp:txXfrm>
    </dsp:sp>
    <dsp:sp modelId="{D393136C-B46B-45BC-B64B-E90D27BE7815}">
      <dsp:nvSpPr>
        <dsp:cNvPr id="0" name=""/>
        <dsp:cNvSpPr/>
      </dsp:nvSpPr>
      <dsp:spPr>
        <a:xfrm>
          <a:off x="8108495" y="22276"/>
          <a:ext cx="1818562" cy="1818562"/>
        </a:xfrm>
        <a:prstGeom prst="ellipse">
          <a:avLst/>
        </a:prstGeom>
        <a:solidFill>
          <a:schemeClr val="accent2">
            <a:tint val="40000"/>
            <a:hueOff val="0"/>
            <a:satOff val="0"/>
            <a:lumOff val="0"/>
            <a:alphaOff val="0"/>
          </a:schemeClr>
        </a:solidFill>
        <a:ln>
          <a:noFill/>
        </a:ln>
        <a:effectLst>
          <a:outerShdw blurRad="38100" dist="25400" dir="5400000" rotWithShape="0">
            <a:srgbClr val="000000">
              <a:alpha val="55000"/>
            </a:srgbClr>
          </a:outerShdw>
        </a:effectLst>
      </dsp:spPr>
      <dsp:style>
        <a:lnRef idx="0">
          <a:scrgbClr r="0" g="0" b="0"/>
        </a:lnRef>
        <a:fillRef idx="1">
          <a:scrgbClr r="0" g="0" b="0"/>
        </a:fillRef>
        <a:effectRef idx="2">
          <a:scrgbClr r="0" g="0" b="0"/>
        </a:effectRef>
        <a:fontRef idx="minor"/>
      </dsp:style>
    </dsp:sp>
    <dsp:sp modelId="{80A0C5E3-5844-4049-988E-7E7BFC2D46E7}">
      <dsp:nvSpPr>
        <dsp:cNvPr id="0" name=""/>
        <dsp:cNvSpPr/>
      </dsp:nvSpPr>
      <dsp:spPr>
        <a:xfrm>
          <a:off x="8496057" y="409838"/>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4FC5D0BC-418A-459E-AD02-128C1112BEEE}">
      <dsp:nvSpPr>
        <dsp:cNvPr id="0" name=""/>
        <dsp:cNvSpPr/>
      </dsp:nvSpPr>
      <dsp:spPr>
        <a:xfrm>
          <a:off x="7527151" y="2407276"/>
          <a:ext cx="2981250" cy="124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kern="1200" cap="none" dirty="0"/>
            <a:t>Evaluate practices worth keeping</a:t>
          </a:r>
        </a:p>
      </dsp:txBody>
      <dsp:txXfrm>
        <a:off x="7527151" y="2407276"/>
        <a:ext cx="2981250" cy="12487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54F79-9B75-4660-91F8-2399AB5AC405}">
      <dsp:nvSpPr>
        <dsp:cNvPr id="0" name=""/>
        <dsp:cNvSpPr/>
      </dsp:nvSpPr>
      <dsp:spPr>
        <a:xfrm>
          <a:off x="0" y="365922"/>
          <a:ext cx="4798371" cy="1593900"/>
        </a:xfrm>
        <a:prstGeom prst="rect">
          <a:avLst/>
        </a:prstGeom>
        <a:solidFill>
          <a:schemeClr val="lt1">
            <a:alpha val="90000"/>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2407" tIns="458216" rIns="372407"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AI is not cheating</a:t>
          </a:r>
          <a:endParaRPr lang="en-US" sz="2200" kern="1200" dirty="0"/>
        </a:p>
        <a:p>
          <a:pPr marL="228600" lvl="1" indent="-228600" algn="l" defTabSz="977900">
            <a:lnSpc>
              <a:spcPct val="90000"/>
            </a:lnSpc>
            <a:spcBef>
              <a:spcPct val="0"/>
            </a:spcBef>
            <a:spcAft>
              <a:spcPct val="15000"/>
            </a:spcAft>
            <a:buChar char="•"/>
          </a:pPr>
          <a:r>
            <a:rPr lang="en-US" sz="2200" kern="1200" dirty="0"/>
            <a:t>BUT you need to cite it</a:t>
          </a:r>
        </a:p>
        <a:p>
          <a:pPr marL="228600" lvl="1" indent="-228600" algn="l" defTabSz="977900">
            <a:lnSpc>
              <a:spcPct val="90000"/>
            </a:lnSpc>
            <a:spcBef>
              <a:spcPct val="0"/>
            </a:spcBef>
            <a:spcAft>
              <a:spcPct val="15000"/>
            </a:spcAft>
            <a:buChar char="•"/>
          </a:pPr>
          <a:r>
            <a:rPr lang="en-US" sz="2200" kern="1200" dirty="0"/>
            <a:t>Add space on LOT</a:t>
          </a:r>
        </a:p>
      </dsp:txBody>
      <dsp:txXfrm>
        <a:off x="0" y="365922"/>
        <a:ext cx="4798371" cy="1593900"/>
      </dsp:txXfrm>
    </dsp:sp>
    <dsp:sp modelId="{49227AB9-AEDF-4FD2-BF3C-BB87A5D169B8}">
      <dsp:nvSpPr>
        <dsp:cNvPr id="0" name=""/>
        <dsp:cNvSpPr/>
      </dsp:nvSpPr>
      <dsp:spPr>
        <a:xfrm>
          <a:off x="239918" y="41202"/>
          <a:ext cx="3358859" cy="649440"/>
        </a:xfrm>
        <a:prstGeom prst="round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6957" tIns="0" rIns="126957" bIns="0" numCol="1" spcCol="1270" anchor="ctr" anchorCtr="0">
          <a:noAutofit/>
        </a:bodyPr>
        <a:lstStyle/>
        <a:p>
          <a:pPr marL="0" lvl="0" indent="0" algn="l" defTabSz="977900">
            <a:lnSpc>
              <a:spcPct val="90000"/>
            </a:lnSpc>
            <a:spcBef>
              <a:spcPct val="0"/>
            </a:spcBef>
            <a:spcAft>
              <a:spcPct val="35000"/>
            </a:spcAft>
            <a:buNone/>
          </a:pPr>
          <a:r>
            <a:rPr lang="en-US" sz="2200" kern="1200" dirty="0"/>
            <a:t>Communicate with SMEs</a:t>
          </a:r>
        </a:p>
      </dsp:txBody>
      <dsp:txXfrm>
        <a:off x="271621" y="72905"/>
        <a:ext cx="3295453" cy="586034"/>
      </dsp:txXfrm>
    </dsp:sp>
    <dsp:sp modelId="{937A8E03-8F3B-4FA2-B241-5C350E533C4D}">
      <dsp:nvSpPr>
        <dsp:cNvPr id="0" name=""/>
        <dsp:cNvSpPr/>
      </dsp:nvSpPr>
      <dsp:spPr>
        <a:xfrm>
          <a:off x="0" y="2403342"/>
          <a:ext cx="4798371" cy="1940400"/>
        </a:xfrm>
        <a:prstGeom prst="rect">
          <a:avLst/>
        </a:prstGeom>
        <a:solidFill>
          <a:schemeClr val="lt1">
            <a:alpha val="90000"/>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2407" tIns="458216" rIns="372407"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Credits slide</a:t>
          </a:r>
          <a:endParaRPr lang="en-US" sz="2200" kern="1200" dirty="0"/>
        </a:p>
        <a:p>
          <a:pPr marL="228600" lvl="1" indent="-228600" algn="l" defTabSz="977900">
            <a:lnSpc>
              <a:spcPct val="90000"/>
            </a:lnSpc>
            <a:spcBef>
              <a:spcPct val="0"/>
            </a:spcBef>
            <a:spcAft>
              <a:spcPct val="15000"/>
            </a:spcAft>
            <a:buChar char="•"/>
          </a:pPr>
          <a:r>
            <a:rPr lang="en-US" sz="2200" kern="1200"/>
            <a:t>Snippets</a:t>
          </a:r>
          <a:endParaRPr lang="en-US" sz="2200" kern="1200" dirty="0"/>
        </a:p>
        <a:p>
          <a:pPr marL="228600" lvl="1" indent="-228600" algn="l" defTabSz="977900">
            <a:lnSpc>
              <a:spcPct val="90000"/>
            </a:lnSpc>
            <a:spcBef>
              <a:spcPct val="0"/>
            </a:spcBef>
            <a:spcAft>
              <a:spcPct val="15000"/>
            </a:spcAft>
            <a:buChar char="•"/>
          </a:pPr>
          <a:r>
            <a:rPr lang="en-US" sz="2200" kern="1200"/>
            <a:t>LMS tools</a:t>
          </a:r>
          <a:endParaRPr lang="en-US" sz="2200" kern="1200" dirty="0"/>
        </a:p>
        <a:p>
          <a:pPr marL="228600" lvl="1" indent="-228600" algn="l" defTabSz="977900">
            <a:lnSpc>
              <a:spcPct val="90000"/>
            </a:lnSpc>
            <a:spcBef>
              <a:spcPct val="0"/>
            </a:spcBef>
            <a:spcAft>
              <a:spcPct val="15000"/>
            </a:spcAft>
            <a:buChar char="•"/>
          </a:pPr>
          <a:r>
            <a:rPr lang="en-US" sz="2200" kern="1200"/>
            <a:t>Icons</a:t>
          </a:r>
          <a:endParaRPr lang="en-US" sz="2200" kern="1200" dirty="0"/>
        </a:p>
      </dsp:txBody>
      <dsp:txXfrm>
        <a:off x="0" y="2403342"/>
        <a:ext cx="4798371" cy="1940400"/>
      </dsp:txXfrm>
    </dsp:sp>
    <dsp:sp modelId="{1166C16C-9DDA-4887-B8EB-DDCE77DFDD67}">
      <dsp:nvSpPr>
        <dsp:cNvPr id="0" name=""/>
        <dsp:cNvSpPr/>
      </dsp:nvSpPr>
      <dsp:spPr>
        <a:xfrm>
          <a:off x="239918" y="2078622"/>
          <a:ext cx="3358859" cy="649440"/>
        </a:xfrm>
        <a:prstGeom prst="round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6957" tIns="0" rIns="126957" bIns="0" numCol="1" spcCol="1270" anchor="ctr" anchorCtr="0">
          <a:noAutofit/>
        </a:bodyPr>
        <a:lstStyle/>
        <a:p>
          <a:pPr marL="0" lvl="0" indent="0" algn="l" defTabSz="977900">
            <a:lnSpc>
              <a:spcPct val="90000"/>
            </a:lnSpc>
            <a:spcBef>
              <a:spcPct val="0"/>
            </a:spcBef>
            <a:spcAft>
              <a:spcPct val="35000"/>
            </a:spcAft>
            <a:buNone/>
          </a:pPr>
          <a:r>
            <a:rPr lang="en-US" sz="2200" kern="1200"/>
            <a:t>Update development templates</a:t>
          </a:r>
          <a:endParaRPr lang="en-US" sz="2200" kern="1200" dirty="0"/>
        </a:p>
      </dsp:txBody>
      <dsp:txXfrm>
        <a:off x="271621" y="2110325"/>
        <a:ext cx="3295453" cy="5860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393A2C-159B-4CA4-AF09-6F10078E32F2}">
      <dsp:nvSpPr>
        <dsp:cNvPr id="0" name=""/>
        <dsp:cNvSpPr/>
      </dsp:nvSpPr>
      <dsp:spPr>
        <a:xfrm>
          <a:off x="94785" y="316"/>
          <a:ext cx="3387513" cy="2032508"/>
        </a:xfrm>
        <a:prstGeom prst="rect">
          <a:avLst/>
        </a:prstGeom>
        <a:solidFill>
          <a:schemeClr val="bg1">
            <a:lumMod val="5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Dedicated time</a:t>
          </a:r>
          <a:endParaRPr lang="en-US" sz="3500" kern="1200" dirty="0"/>
        </a:p>
      </dsp:txBody>
      <dsp:txXfrm>
        <a:off x="94785" y="316"/>
        <a:ext cx="3387513" cy="2032508"/>
      </dsp:txXfrm>
    </dsp:sp>
    <dsp:sp modelId="{FF301FE6-5C99-4B4C-84F7-525D70BE5814}">
      <dsp:nvSpPr>
        <dsp:cNvPr id="0" name=""/>
        <dsp:cNvSpPr/>
      </dsp:nvSpPr>
      <dsp:spPr>
        <a:xfrm>
          <a:off x="3821051" y="316"/>
          <a:ext cx="3387513" cy="2032508"/>
        </a:xfrm>
        <a:prstGeom prst="rect">
          <a:avLst/>
        </a:prstGeom>
        <a:solidFill>
          <a:schemeClr val="accent3">
            <a:lumMod val="75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Normalized use</a:t>
          </a:r>
          <a:endParaRPr lang="en-US" sz="3500" kern="1200" dirty="0"/>
        </a:p>
      </dsp:txBody>
      <dsp:txXfrm>
        <a:off x="3821051" y="316"/>
        <a:ext cx="3387513" cy="2032508"/>
      </dsp:txXfrm>
    </dsp:sp>
    <dsp:sp modelId="{18EA58EA-21BF-4271-95C5-3BF9992756F3}">
      <dsp:nvSpPr>
        <dsp:cNvPr id="0" name=""/>
        <dsp:cNvSpPr/>
      </dsp:nvSpPr>
      <dsp:spPr>
        <a:xfrm>
          <a:off x="7547316" y="316"/>
          <a:ext cx="3387513" cy="2032508"/>
        </a:xfrm>
        <a:prstGeom prst="rect">
          <a:avLst/>
        </a:prstGeom>
        <a:solidFill>
          <a:schemeClr val="accent4">
            <a:hueOff val="-3614724"/>
            <a:satOff val="16430"/>
            <a:lumOff val="9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Professional development</a:t>
          </a:r>
        </a:p>
      </dsp:txBody>
      <dsp:txXfrm>
        <a:off x="7547316" y="316"/>
        <a:ext cx="3387513" cy="2032508"/>
      </dsp:txXfrm>
    </dsp:sp>
    <dsp:sp modelId="{5C2A1FBB-8C60-42F3-9B26-497976B72D59}">
      <dsp:nvSpPr>
        <dsp:cNvPr id="0" name=""/>
        <dsp:cNvSpPr/>
      </dsp:nvSpPr>
      <dsp:spPr>
        <a:xfrm>
          <a:off x="1957918" y="2371576"/>
          <a:ext cx="3387513" cy="2032508"/>
        </a:xfrm>
        <a:prstGeom prst="rect">
          <a:avLst/>
        </a:prstGeom>
        <a:solidFill>
          <a:schemeClr val="accent4">
            <a:hueOff val="-5422086"/>
            <a:satOff val="24644"/>
            <a:lumOff val="146"/>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Template prompt structure for SMEs/IDs</a:t>
          </a:r>
          <a:endParaRPr lang="en-US" sz="3500" kern="1200" dirty="0"/>
        </a:p>
      </dsp:txBody>
      <dsp:txXfrm>
        <a:off x="1957918" y="2371576"/>
        <a:ext cx="3387513" cy="2032508"/>
      </dsp:txXfrm>
    </dsp:sp>
    <dsp:sp modelId="{2CEB3F4F-0545-4DD2-BE43-87809E9339BC}">
      <dsp:nvSpPr>
        <dsp:cNvPr id="0" name=""/>
        <dsp:cNvSpPr/>
      </dsp:nvSpPr>
      <dsp:spPr>
        <a:xfrm>
          <a:off x="5684183" y="2371576"/>
          <a:ext cx="3387513" cy="2032508"/>
        </a:xfrm>
        <a:prstGeom prst="rect">
          <a:avLst/>
        </a:prstGeom>
        <a:solidFill>
          <a:schemeClr val="accent6">
            <a:lumMod val="75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Transparency</a:t>
          </a:r>
          <a:endParaRPr lang="en-US" sz="3500" kern="1200" dirty="0"/>
        </a:p>
      </dsp:txBody>
      <dsp:txXfrm>
        <a:off x="5684183" y="2371576"/>
        <a:ext cx="3387513" cy="20325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E2077-41F4-49C3-BB95-0918541BF820}">
      <dsp:nvSpPr>
        <dsp:cNvPr id="0" name=""/>
        <dsp:cNvSpPr/>
      </dsp:nvSpPr>
      <dsp:spPr>
        <a:xfrm>
          <a:off x="3160788" y="-341297"/>
          <a:ext cx="4326732" cy="4326732"/>
        </a:xfrm>
        <a:prstGeom prst="circularArrow">
          <a:avLst>
            <a:gd name="adj1" fmla="val 5689"/>
            <a:gd name="adj2" fmla="val 340510"/>
            <a:gd name="adj3" fmla="val 12293573"/>
            <a:gd name="adj4" fmla="val 18362165"/>
            <a:gd name="adj5" fmla="val 5908"/>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086F9B-8B3F-451C-95F0-11CD367C8DEA}">
      <dsp:nvSpPr>
        <dsp:cNvPr id="0" name=""/>
        <dsp:cNvSpPr/>
      </dsp:nvSpPr>
      <dsp:spPr>
        <a:xfrm>
          <a:off x="3762296" y="-698063"/>
          <a:ext cx="3123716" cy="2832867"/>
        </a:xfrm>
        <a:prstGeom prst="roundRect">
          <a:avLst/>
        </a:prstGeom>
        <a:solidFill>
          <a:schemeClr val="bg1">
            <a:lumMod val="5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Planning</a:t>
          </a:r>
        </a:p>
        <a:p>
          <a:pPr marL="171450" lvl="1" indent="-171450" algn="l" defTabSz="800100">
            <a:lnSpc>
              <a:spcPct val="90000"/>
            </a:lnSpc>
            <a:spcBef>
              <a:spcPct val="0"/>
            </a:spcBef>
            <a:spcAft>
              <a:spcPct val="15000"/>
            </a:spcAft>
            <a:buChar char="•"/>
          </a:pPr>
          <a:r>
            <a:rPr lang="en-US" sz="1800" kern="1200"/>
            <a:t>Data analysis</a:t>
          </a:r>
          <a:endParaRPr lang="en-US" sz="1800" kern="1200" dirty="0"/>
        </a:p>
        <a:p>
          <a:pPr marL="171450" lvl="1" indent="-171450" algn="l" defTabSz="800100">
            <a:lnSpc>
              <a:spcPct val="90000"/>
            </a:lnSpc>
            <a:spcBef>
              <a:spcPct val="0"/>
            </a:spcBef>
            <a:spcAft>
              <a:spcPct val="15000"/>
            </a:spcAft>
            <a:buChar char="•"/>
          </a:pPr>
          <a:r>
            <a:rPr lang="en-US" sz="1800" kern="1200"/>
            <a:t>Unit outlines</a:t>
          </a:r>
          <a:endParaRPr lang="en-US" sz="1800" kern="1200" dirty="0"/>
        </a:p>
        <a:p>
          <a:pPr marL="171450" lvl="1" indent="-171450" algn="l" defTabSz="800100">
            <a:lnSpc>
              <a:spcPct val="90000"/>
            </a:lnSpc>
            <a:spcBef>
              <a:spcPct val="0"/>
            </a:spcBef>
            <a:spcAft>
              <a:spcPct val="15000"/>
            </a:spcAft>
            <a:buChar char="•"/>
          </a:pPr>
          <a:r>
            <a:rPr lang="en-US" sz="1800" kern="1200" dirty="0"/>
            <a:t>Measurable objectives from state standards</a:t>
          </a:r>
        </a:p>
        <a:p>
          <a:pPr marL="171450" lvl="1" indent="-171450" algn="l" defTabSz="800100">
            <a:lnSpc>
              <a:spcPct val="90000"/>
            </a:lnSpc>
            <a:spcBef>
              <a:spcPct val="0"/>
            </a:spcBef>
            <a:spcAft>
              <a:spcPct val="15000"/>
            </a:spcAft>
            <a:buChar char="•"/>
          </a:pPr>
          <a:r>
            <a:rPr lang="en-US" sz="1800" kern="1200" dirty="0"/>
            <a:t>Enduring understandings and essential knowledge</a:t>
          </a:r>
        </a:p>
        <a:p>
          <a:pPr marL="171450" lvl="1" indent="-171450" algn="l" defTabSz="800100">
            <a:lnSpc>
              <a:spcPct val="90000"/>
            </a:lnSpc>
            <a:spcBef>
              <a:spcPct val="0"/>
            </a:spcBef>
            <a:spcAft>
              <a:spcPct val="15000"/>
            </a:spcAft>
            <a:buChar char="•"/>
          </a:pPr>
          <a:r>
            <a:rPr lang="en-US" sz="1800" kern="1200"/>
            <a:t>Brainstorming</a:t>
          </a:r>
          <a:endParaRPr lang="en-US" sz="1800" kern="1200" dirty="0"/>
        </a:p>
      </dsp:txBody>
      <dsp:txXfrm>
        <a:off x="3900585" y="-559774"/>
        <a:ext cx="2847138" cy="2556289"/>
      </dsp:txXfrm>
    </dsp:sp>
    <dsp:sp modelId="{A1087E82-94C2-4682-AE7C-C90665DF5904}">
      <dsp:nvSpPr>
        <dsp:cNvPr id="0" name=""/>
        <dsp:cNvSpPr/>
      </dsp:nvSpPr>
      <dsp:spPr>
        <a:xfrm>
          <a:off x="6868768" y="1316817"/>
          <a:ext cx="3886996" cy="3087574"/>
        </a:xfrm>
        <a:prstGeom prst="roundRect">
          <a:avLst/>
        </a:prstGeom>
        <a:solidFill>
          <a:schemeClr val="accent3">
            <a:lumMod val="75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Authoring</a:t>
          </a:r>
        </a:p>
        <a:p>
          <a:pPr marL="171450" lvl="1" indent="-171450" algn="l" defTabSz="800100">
            <a:lnSpc>
              <a:spcPct val="90000"/>
            </a:lnSpc>
            <a:spcBef>
              <a:spcPct val="0"/>
            </a:spcBef>
            <a:spcAft>
              <a:spcPct val="15000"/>
            </a:spcAft>
            <a:buChar char="•"/>
          </a:pPr>
          <a:r>
            <a:rPr lang="en-US" sz="1800" kern="1200"/>
            <a:t>Initial lessons</a:t>
          </a:r>
          <a:endParaRPr lang="en-US" sz="1800" kern="1200" dirty="0"/>
        </a:p>
        <a:p>
          <a:pPr marL="171450" lvl="1" indent="-171450" algn="l" defTabSz="800100">
            <a:lnSpc>
              <a:spcPct val="90000"/>
            </a:lnSpc>
            <a:spcBef>
              <a:spcPct val="0"/>
            </a:spcBef>
            <a:spcAft>
              <a:spcPct val="15000"/>
            </a:spcAft>
            <a:buChar char="•"/>
          </a:pPr>
          <a:r>
            <a:rPr lang="en-US" sz="1800" kern="1200" dirty="0"/>
            <a:t>Question cloning</a:t>
          </a:r>
        </a:p>
        <a:p>
          <a:pPr marL="171450" lvl="1" indent="-171450" algn="l" defTabSz="800100">
            <a:lnSpc>
              <a:spcPct val="90000"/>
            </a:lnSpc>
            <a:spcBef>
              <a:spcPct val="0"/>
            </a:spcBef>
            <a:spcAft>
              <a:spcPct val="15000"/>
            </a:spcAft>
            <a:buChar char="•"/>
          </a:pPr>
          <a:r>
            <a:rPr lang="en-US" sz="1800" kern="1200" dirty="0"/>
            <a:t>Reading level adjustment</a:t>
          </a:r>
        </a:p>
        <a:p>
          <a:pPr marL="171450" lvl="1" indent="-171450" algn="l" defTabSz="800100">
            <a:lnSpc>
              <a:spcPct val="90000"/>
            </a:lnSpc>
            <a:spcBef>
              <a:spcPct val="0"/>
            </a:spcBef>
            <a:spcAft>
              <a:spcPct val="15000"/>
            </a:spcAft>
            <a:buChar char="•"/>
          </a:pPr>
          <a:r>
            <a:rPr lang="en-US" sz="1800" kern="1200"/>
            <a:t>Sample texts</a:t>
          </a:r>
          <a:endParaRPr lang="en-US" sz="1800" kern="1200" dirty="0"/>
        </a:p>
        <a:p>
          <a:pPr marL="171450" lvl="1" indent="-171450" algn="l" defTabSz="800100">
            <a:lnSpc>
              <a:spcPct val="90000"/>
            </a:lnSpc>
            <a:spcBef>
              <a:spcPct val="0"/>
            </a:spcBef>
            <a:spcAft>
              <a:spcPct val="15000"/>
            </a:spcAft>
            <a:buChar char="•"/>
          </a:pPr>
          <a:r>
            <a:rPr lang="en-US" sz="1800" kern="1200"/>
            <a:t>Alt text</a:t>
          </a:r>
          <a:endParaRPr lang="en-US" sz="1800" kern="1200" dirty="0"/>
        </a:p>
        <a:p>
          <a:pPr marL="171450" lvl="1" indent="-171450" algn="l" defTabSz="800100">
            <a:lnSpc>
              <a:spcPct val="90000"/>
            </a:lnSpc>
            <a:spcBef>
              <a:spcPct val="0"/>
            </a:spcBef>
            <a:spcAft>
              <a:spcPct val="15000"/>
            </a:spcAft>
            <a:buChar char="•"/>
          </a:pPr>
          <a:r>
            <a:rPr lang="en-US" sz="1800" kern="1200"/>
            <a:t>Teacher support materials</a:t>
          </a:r>
          <a:endParaRPr lang="en-US" sz="1800" kern="1200" dirty="0"/>
        </a:p>
        <a:p>
          <a:pPr marL="171450" lvl="1" indent="-171450" algn="l" defTabSz="800100">
            <a:lnSpc>
              <a:spcPct val="90000"/>
            </a:lnSpc>
            <a:spcBef>
              <a:spcPct val="0"/>
            </a:spcBef>
            <a:spcAft>
              <a:spcPct val="15000"/>
            </a:spcAft>
            <a:buChar char="•"/>
          </a:pPr>
          <a:r>
            <a:rPr lang="en-US" sz="1800" kern="1200"/>
            <a:t>Work Exemplars</a:t>
          </a:r>
          <a:endParaRPr lang="en-US" sz="1800" kern="1200" dirty="0"/>
        </a:p>
      </dsp:txBody>
      <dsp:txXfrm>
        <a:off x="7019491" y="1467540"/>
        <a:ext cx="3585550" cy="2786128"/>
      </dsp:txXfrm>
    </dsp:sp>
    <dsp:sp modelId="{AC71DB84-C6BD-4AE5-8079-610BD593E6B5}">
      <dsp:nvSpPr>
        <dsp:cNvPr id="0" name=""/>
        <dsp:cNvSpPr/>
      </dsp:nvSpPr>
      <dsp:spPr>
        <a:xfrm>
          <a:off x="1285834" y="2139104"/>
          <a:ext cx="3123716" cy="2158284"/>
        </a:xfrm>
        <a:prstGeom prst="roundRect">
          <a:avLst/>
        </a:prstGeom>
        <a:solidFill>
          <a:schemeClr val="accent5">
            <a:lumMod val="5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Evaluation</a:t>
          </a:r>
        </a:p>
        <a:p>
          <a:pPr marL="171450" lvl="1" indent="-171450" algn="l" defTabSz="800100">
            <a:lnSpc>
              <a:spcPct val="90000"/>
            </a:lnSpc>
            <a:spcBef>
              <a:spcPct val="0"/>
            </a:spcBef>
            <a:spcAft>
              <a:spcPct val="15000"/>
            </a:spcAft>
            <a:buChar char="•"/>
          </a:pPr>
          <a:r>
            <a:rPr lang="en-US" sz="1800" kern="1200"/>
            <a:t>Content gaps</a:t>
          </a:r>
          <a:endParaRPr lang="en-US" sz="1800" kern="1200" dirty="0"/>
        </a:p>
        <a:p>
          <a:pPr marL="171450" lvl="1" indent="-171450" algn="l" defTabSz="800100">
            <a:lnSpc>
              <a:spcPct val="90000"/>
            </a:lnSpc>
            <a:spcBef>
              <a:spcPct val="0"/>
            </a:spcBef>
            <a:spcAft>
              <a:spcPct val="15000"/>
            </a:spcAft>
            <a:buChar char="•"/>
          </a:pPr>
          <a:r>
            <a:rPr lang="en-US" sz="1800" kern="1200"/>
            <a:t>Additional support materials</a:t>
          </a:r>
          <a:endParaRPr lang="en-US" sz="1800" kern="1200" dirty="0"/>
        </a:p>
        <a:p>
          <a:pPr marL="171450" lvl="1" indent="-171450" algn="l" defTabSz="800100">
            <a:lnSpc>
              <a:spcPct val="90000"/>
            </a:lnSpc>
            <a:spcBef>
              <a:spcPct val="0"/>
            </a:spcBef>
            <a:spcAft>
              <a:spcPct val="15000"/>
            </a:spcAft>
            <a:buChar char="•"/>
          </a:pPr>
          <a:r>
            <a:rPr lang="en-US" sz="1800" kern="1200"/>
            <a:t>Dark data</a:t>
          </a:r>
          <a:endParaRPr lang="en-US" sz="1800" kern="1200" dirty="0"/>
        </a:p>
      </dsp:txBody>
      <dsp:txXfrm>
        <a:off x="1391193" y="2244463"/>
        <a:ext cx="2912998" cy="194756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81CEA5-62FD-4C83-BDE3-91DFB9827D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FA1CBFD-6AD0-48C4-B91B-58830F6F4C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869721-F543-4A6C-BF9D-65D7CC540427}" type="datetimeFigureOut">
              <a:rPr lang="en-US" smtClean="0"/>
              <a:t>4/5/2024</a:t>
            </a:fld>
            <a:endParaRPr lang="en-US" dirty="0"/>
          </a:p>
        </p:txBody>
      </p:sp>
      <p:sp>
        <p:nvSpPr>
          <p:cNvPr id="4" name="Footer Placeholder 3">
            <a:extLst>
              <a:ext uri="{FF2B5EF4-FFF2-40B4-BE49-F238E27FC236}">
                <a16:creationId xmlns:a16="http://schemas.microsoft.com/office/drawing/2014/main" id="{A9E55D22-46A3-4B8C-AD40-252FE7896C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E70DCEF-9071-4B17-801B-37B4465C8E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90168E-626C-4E60-93C0-A00D25609468}" type="slidenum">
              <a:rPr lang="en-US" smtClean="0"/>
              <a:t>‹#›</a:t>
            </a:fld>
            <a:endParaRPr lang="en-US" dirty="0"/>
          </a:p>
        </p:txBody>
      </p:sp>
    </p:spTree>
    <p:extLst>
      <p:ext uri="{BB962C8B-B14F-4D97-AF65-F5344CB8AC3E}">
        <p14:creationId xmlns:p14="http://schemas.microsoft.com/office/powerpoint/2010/main" val="3749347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2326A-4C88-4AFB-AA5B-5919D81DFF5B}" type="datetimeFigureOut">
              <a:rPr lang="en-US" smtClean="0"/>
              <a:t>4/5/2024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3AB32-59DF-41F1-9618-EDFBF5049629}" type="slidenum">
              <a:rPr lang="en-US" smtClean="0"/>
              <a:t>‹#›</a:t>
            </a:fld>
            <a:endParaRPr lang="en-US" dirty="0"/>
          </a:p>
        </p:txBody>
      </p:sp>
    </p:spTree>
    <p:extLst>
      <p:ext uri="{BB962C8B-B14F-4D97-AF65-F5344CB8AC3E}">
        <p14:creationId xmlns:p14="http://schemas.microsoft.com/office/powerpoint/2010/main" val="3661805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QM code to folder with resources</a:t>
            </a:r>
          </a:p>
        </p:txBody>
      </p:sp>
      <p:sp>
        <p:nvSpPr>
          <p:cNvPr id="4" name="Slide Number Placeholder 3"/>
          <p:cNvSpPr>
            <a:spLocks noGrp="1"/>
          </p:cNvSpPr>
          <p:nvPr>
            <p:ph type="sldNum" sz="quarter" idx="5"/>
          </p:nvPr>
        </p:nvSpPr>
        <p:spPr/>
        <p:txBody>
          <a:bodyPr/>
          <a:lstStyle/>
          <a:p>
            <a:fld id="{C6B3AB32-59DF-41F1-9618-EDFBF5049629}" type="slidenum">
              <a:rPr lang="en-US" smtClean="0"/>
              <a:t>1</a:t>
            </a:fld>
            <a:endParaRPr lang="en-US" dirty="0"/>
          </a:p>
        </p:txBody>
      </p:sp>
    </p:spTree>
    <p:extLst>
      <p:ext uri="{BB962C8B-B14F-4D97-AF65-F5344CB8AC3E}">
        <p14:creationId xmlns:p14="http://schemas.microsoft.com/office/powerpoint/2010/main" val="1390047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AI Discussions for Course Dev, </a:t>
            </a:r>
            <a:r>
              <a:rPr lang="en-US"/>
              <a:t>worksops</a:t>
            </a:r>
          </a:p>
        </p:txBody>
      </p:sp>
      <p:sp>
        <p:nvSpPr>
          <p:cNvPr id="4" name="Slide Number Placeholder 3"/>
          <p:cNvSpPr>
            <a:spLocks noGrp="1"/>
          </p:cNvSpPr>
          <p:nvPr>
            <p:ph type="sldNum" sz="quarter" idx="5"/>
          </p:nvPr>
        </p:nvSpPr>
        <p:spPr/>
        <p:txBody>
          <a:bodyPr/>
          <a:lstStyle/>
          <a:p>
            <a:fld id="{C6B3AB32-59DF-41F1-9618-EDFBF5049629}" type="slidenum">
              <a:rPr lang="en-US" smtClean="0"/>
              <a:t>15</a:t>
            </a:fld>
            <a:endParaRPr lang="en-US" dirty="0"/>
          </a:p>
        </p:txBody>
      </p:sp>
    </p:spTree>
    <p:extLst>
      <p:ext uri="{BB962C8B-B14F-4D97-AF65-F5344CB8AC3E}">
        <p14:creationId xmlns:p14="http://schemas.microsoft.com/office/powerpoint/2010/main" val="3600693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74 PDs across our staff for a total of 174 hours</a:t>
            </a:r>
          </a:p>
          <a:p>
            <a:r>
              <a:rPr lang="en-US" dirty="0"/>
              <a:t>Mention STAR hours</a:t>
            </a:r>
          </a:p>
          <a:p>
            <a:r>
              <a:rPr lang="en-US" dirty="0"/>
              <a:t>Took things even if not in K12 context. IBM AI Fundamentals, corporate. Mention readings, The Algorithm</a:t>
            </a:r>
          </a:p>
        </p:txBody>
      </p:sp>
      <p:sp>
        <p:nvSpPr>
          <p:cNvPr id="4" name="Slide Number Placeholder 3"/>
          <p:cNvSpPr>
            <a:spLocks noGrp="1"/>
          </p:cNvSpPr>
          <p:nvPr>
            <p:ph type="sldNum" sz="quarter" idx="5"/>
          </p:nvPr>
        </p:nvSpPr>
        <p:spPr/>
        <p:txBody>
          <a:bodyPr/>
          <a:lstStyle/>
          <a:p>
            <a:fld id="{C6B3AB32-59DF-41F1-9618-EDFBF5049629}" type="slidenum">
              <a:rPr lang="en-US" smtClean="0"/>
              <a:t>16</a:t>
            </a:fld>
            <a:endParaRPr lang="en-US" dirty="0"/>
          </a:p>
        </p:txBody>
      </p:sp>
    </p:spTree>
    <p:extLst>
      <p:ext uri="{BB962C8B-B14F-4D97-AF65-F5344CB8AC3E}">
        <p14:creationId xmlns:p14="http://schemas.microsoft.com/office/powerpoint/2010/main" val="2994605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generally about this structure. Has been a place to ensure this isn’t dropped and a reminder of it as a tool. Has allowed us to nail down details, like whether every slide needs to be labelled with an icon, handling when SMEs are not specific in their usage, identifying needed documentation and guidance, identifying best practices. Explain the importance of some of the brainteasers</a:t>
            </a:r>
          </a:p>
        </p:txBody>
      </p:sp>
      <p:sp>
        <p:nvSpPr>
          <p:cNvPr id="4" name="Slide Number Placeholder 3"/>
          <p:cNvSpPr>
            <a:spLocks noGrp="1"/>
          </p:cNvSpPr>
          <p:nvPr>
            <p:ph type="sldNum" sz="quarter" idx="5"/>
          </p:nvPr>
        </p:nvSpPr>
        <p:spPr/>
        <p:txBody>
          <a:bodyPr/>
          <a:lstStyle/>
          <a:p>
            <a:fld id="{C6B3AB32-59DF-41F1-9618-EDFBF5049629}" type="slidenum">
              <a:rPr lang="en-US" smtClean="0"/>
              <a:t>17</a:t>
            </a:fld>
            <a:endParaRPr lang="en-US" dirty="0"/>
          </a:p>
        </p:txBody>
      </p:sp>
    </p:spTree>
    <p:extLst>
      <p:ext uri="{BB962C8B-B14F-4D97-AF65-F5344CB8AC3E}">
        <p14:creationId xmlns:p14="http://schemas.microsoft.com/office/powerpoint/2010/main" val="4059574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second – what is your biggest barrier?</a:t>
            </a:r>
          </a:p>
          <a:p>
            <a:r>
              <a:rPr lang="en-US" dirty="0"/>
              <a:t>Talk about using the broken record approach to asking about usage when encountering issues. The biggest barriers are SME timeliness and thoroughness. Sometimes we cannot go back for everything .If we can initiate something for them to review / respond to, it takes away the “blank page”</a:t>
            </a:r>
          </a:p>
        </p:txBody>
      </p:sp>
      <p:sp>
        <p:nvSpPr>
          <p:cNvPr id="4" name="Slide Number Placeholder 3"/>
          <p:cNvSpPr>
            <a:spLocks noGrp="1"/>
          </p:cNvSpPr>
          <p:nvPr>
            <p:ph type="sldNum" sz="quarter" idx="5"/>
          </p:nvPr>
        </p:nvSpPr>
        <p:spPr/>
        <p:txBody>
          <a:bodyPr/>
          <a:lstStyle/>
          <a:p>
            <a:fld id="{C6B3AB32-59DF-41F1-9618-EDFBF5049629}" type="slidenum">
              <a:rPr lang="en-US" smtClean="0"/>
              <a:t>18</a:t>
            </a:fld>
            <a:endParaRPr lang="en-US" dirty="0"/>
          </a:p>
        </p:txBody>
      </p:sp>
    </p:spTree>
    <p:extLst>
      <p:ext uri="{BB962C8B-B14F-4D97-AF65-F5344CB8AC3E}">
        <p14:creationId xmlns:p14="http://schemas.microsoft.com/office/powerpoint/2010/main" val="170523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through what is worth keeping</a:t>
            </a:r>
          </a:p>
        </p:txBody>
      </p:sp>
      <p:sp>
        <p:nvSpPr>
          <p:cNvPr id="4" name="Slide Number Placeholder 3"/>
          <p:cNvSpPr>
            <a:spLocks noGrp="1"/>
          </p:cNvSpPr>
          <p:nvPr>
            <p:ph type="sldNum" sz="quarter" idx="5"/>
          </p:nvPr>
        </p:nvSpPr>
        <p:spPr/>
        <p:txBody>
          <a:bodyPr/>
          <a:lstStyle/>
          <a:p>
            <a:fld id="{C6B3AB32-59DF-41F1-9618-EDFBF5049629}" type="slidenum">
              <a:rPr lang="en-US" smtClean="0"/>
              <a:t>21</a:t>
            </a:fld>
            <a:endParaRPr lang="en-US" dirty="0"/>
          </a:p>
        </p:txBody>
      </p:sp>
    </p:spTree>
    <p:extLst>
      <p:ext uri="{BB962C8B-B14F-4D97-AF65-F5344CB8AC3E}">
        <p14:creationId xmlns:p14="http://schemas.microsoft.com/office/powerpoint/2010/main" val="253572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this comes up, mention that I gave it vague instructions to look more like a magic 8-ball and got this one. Say I am choosing to believe the third one is a reference to Santa Claus. </a:t>
            </a:r>
          </a:p>
        </p:txBody>
      </p:sp>
      <p:sp>
        <p:nvSpPr>
          <p:cNvPr id="4" name="Slide Number Placeholder 3"/>
          <p:cNvSpPr>
            <a:spLocks noGrp="1"/>
          </p:cNvSpPr>
          <p:nvPr>
            <p:ph type="sldNum" sz="quarter" idx="5"/>
          </p:nvPr>
        </p:nvSpPr>
        <p:spPr/>
        <p:txBody>
          <a:bodyPr/>
          <a:lstStyle/>
          <a:p>
            <a:fld id="{C6B3AB32-59DF-41F1-9618-EDFBF5049629}" type="slidenum">
              <a:rPr lang="en-US" smtClean="0"/>
              <a:t>23</a:t>
            </a:fld>
            <a:endParaRPr lang="en-US" dirty="0"/>
          </a:p>
        </p:txBody>
      </p:sp>
    </p:spTree>
    <p:extLst>
      <p:ext uri="{BB962C8B-B14F-4D97-AF65-F5344CB8AC3E}">
        <p14:creationId xmlns:p14="http://schemas.microsoft.com/office/powerpoint/2010/main" val="842314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3AB32-59DF-41F1-9618-EDFBF5049629}" type="slidenum">
              <a:rPr lang="en-US" smtClean="0"/>
              <a:t>24</a:t>
            </a:fld>
            <a:endParaRPr lang="en-US" dirty="0"/>
          </a:p>
        </p:txBody>
      </p:sp>
    </p:spTree>
    <p:extLst>
      <p:ext uri="{BB962C8B-B14F-4D97-AF65-F5344CB8AC3E}">
        <p14:creationId xmlns:p14="http://schemas.microsoft.com/office/powerpoint/2010/main" val="1046714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 I am pretty sure I got these from Jason, so part of this is being on listservs, even if you are a </a:t>
            </a:r>
            <a:r>
              <a:rPr lang="en-US" dirty="0" err="1"/>
              <a:t>lurrker</a:t>
            </a:r>
            <a:endParaRPr lang="en-US" dirty="0"/>
          </a:p>
        </p:txBody>
      </p:sp>
      <p:sp>
        <p:nvSpPr>
          <p:cNvPr id="4" name="Slide Number Placeholder 3"/>
          <p:cNvSpPr>
            <a:spLocks noGrp="1"/>
          </p:cNvSpPr>
          <p:nvPr>
            <p:ph type="sldNum" sz="quarter" idx="5"/>
          </p:nvPr>
        </p:nvSpPr>
        <p:spPr/>
        <p:txBody>
          <a:bodyPr/>
          <a:lstStyle/>
          <a:p>
            <a:fld id="{C6B3AB32-59DF-41F1-9618-EDFBF5049629}" type="slidenum">
              <a:rPr lang="en-US" smtClean="0"/>
              <a:t>25</a:t>
            </a:fld>
            <a:endParaRPr lang="en-US" dirty="0"/>
          </a:p>
        </p:txBody>
      </p:sp>
    </p:spTree>
    <p:extLst>
      <p:ext uri="{BB962C8B-B14F-4D97-AF65-F5344CB8AC3E}">
        <p14:creationId xmlns:p14="http://schemas.microsoft.com/office/powerpoint/2010/main" val="2907299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3AB32-59DF-41F1-9618-EDFBF5049629}" type="slidenum">
              <a:rPr lang="en-US" smtClean="0"/>
              <a:t>2</a:t>
            </a:fld>
            <a:endParaRPr lang="en-US" dirty="0"/>
          </a:p>
        </p:txBody>
      </p:sp>
    </p:spTree>
    <p:extLst>
      <p:ext uri="{BB962C8B-B14F-4D97-AF65-F5344CB8AC3E}">
        <p14:creationId xmlns:p14="http://schemas.microsoft.com/office/powerpoint/2010/main" val="3505115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here that I thought in the spirit of things I should ask AI to help generate the content, even though I feel like this is a pretty personal case study.</a:t>
            </a:r>
          </a:p>
        </p:txBody>
      </p:sp>
      <p:sp>
        <p:nvSpPr>
          <p:cNvPr id="4" name="Slide Number Placeholder 3"/>
          <p:cNvSpPr>
            <a:spLocks noGrp="1"/>
          </p:cNvSpPr>
          <p:nvPr>
            <p:ph type="sldNum" sz="quarter" idx="5"/>
          </p:nvPr>
        </p:nvSpPr>
        <p:spPr/>
        <p:txBody>
          <a:bodyPr/>
          <a:lstStyle/>
          <a:p>
            <a:fld id="{C6B3AB32-59DF-41F1-9618-EDFBF5049629}" type="slidenum">
              <a:rPr lang="en-US" smtClean="0"/>
              <a:t>3</a:t>
            </a:fld>
            <a:endParaRPr lang="en-US" dirty="0"/>
          </a:p>
        </p:txBody>
      </p:sp>
    </p:spTree>
    <p:extLst>
      <p:ext uri="{BB962C8B-B14F-4D97-AF65-F5344CB8AC3E}">
        <p14:creationId xmlns:p14="http://schemas.microsoft.com/office/powerpoint/2010/main" val="759809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here of consulting with AI to help develop this presentation. Mention that the first is ChatGPT3.5 while the second is Microsoft Copilot. Wonder about the consensus there</a:t>
            </a:r>
          </a:p>
        </p:txBody>
      </p:sp>
      <p:sp>
        <p:nvSpPr>
          <p:cNvPr id="4" name="Slide Number Placeholder 3"/>
          <p:cNvSpPr>
            <a:spLocks noGrp="1"/>
          </p:cNvSpPr>
          <p:nvPr>
            <p:ph type="sldNum" sz="quarter" idx="5"/>
          </p:nvPr>
        </p:nvSpPr>
        <p:spPr/>
        <p:txBody>
          <a:bodyPr/>
          <a:lstStyle/>
          <a:p>
            <a:fld id="{C6B3AB32-59DF-41F1-9618-EDFBF5049629}" type="slidenum">
              <a:rPr lang="en-US" smtClean="0"/>
              <a:t>4</a:t>
            </a:fld>
            <a:endParaRPr lang="en-US" dirty="0"/>
          </a:p>
        </p:txBody>
      </p:sp>
    </p:spTree>
    <p:extLst>
      <p:ext uri="{BB962C8B-B14F-4D97-AF65-F5344CB8AC3E}">
        <p14:creationId xmlns:p14="http://schemas.microsoft.com/office/powerpoint/2010/main" val="980170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how about 1.5 years ago </a:t>
            </a:r>
            <a:r>
              <a:rPr lang="en-US" dirty="0" err="1"/>
              <a:t>Chapt</a:t>
            </a:r>
            <a:r>
              <a:rPr lang="en-US" dirty="0"/>
              <a:t> GPT came on scene. Did not want to enter for a variety of reasons, including technical expertise and legal issues, especially around copyright. (Mention icon and Jason from Montana) But then….</a:t>
            </a:r>
          </a:p>
          <a:p>
            <a:r>
              <a:rPr lang="en-US" dirty="0"/>
              <a:t>Copilot credit on image</a:t>
            </a:r>
          </a:p>
        </p:txBody>
      </p:sp>
      <p:sp>
        <p:nvSpPr>
          <p:cNvPr id="4" name="Slide Number Placeholder 3"/>
          <p:cNvSpPr>
            <a:spLocks noGrp="1"/>
          </p:cNvSpPr>
          <p:nvPr>
            <p:ph type="sldNum" sz="quarter" idx="5"/>
          </p:nvPr>
        </p:nvSpPr>
        <p:spPr/>
        <p:txBody>
          <a:bodyPr/>
          <a:lstStyle/>
          <a:p>
            <a:fld id="{C6B3AB32-59DF-41F1-9618-EDFBF5049629}" type="slidenum">
              <a:rPr lang="en-US" smtClean="0"/>
              <a:t>5</a:t>
            </a:fld>
            <a:endParaRPr lang="en-US" dirty="0"/>
          </a:p>
        </p:txBody>
      </p:sp>
    </p:spTree>
    <p:extLst>
      <p:ext uri="{BB962C8B-B14F-4D97-AF65-F5344CB8AC3E}">
        <p14:creationId xmlns:p14="http://schemas.microsoft.com/office/powerpoint/2010/main" val="996747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how the concern about experience and copyright became outweighed by the fact that some of our SMEs were already using it and we had not addressed this. And then someone told me that it was out of our hand. But really, we hold the responsibility, especially since our SMEs were coming from different schools and backgrounds. So we needed to take ownership.</a:t>
            </a:r>
          </a:p>
        </p:txBody>
      </p:sp>
      <p:sp>
        <p:nvSpPr>
          <p:cNvPr id="4" name="Slide Number Placeholder 3"/>
          <p:cNvSpPr>
            <a:spLocks noGrp="1"/>
          </p:cNvSpPr>
          <p:nvPr>
            <p:ph type="sldNum" sz="quarter" idx="5"/>
          </p:nvPr>
        </p:nvSpPr>
        <p:spPr/>
        <p:txBody>
          <a:bodyPr/>
          <a:lstStyle/>
          <a:p>
            <a:fld id="{C6B3AB32-59DF-41F1-9618-EDFBF5049629}" type="slidenum">
              <a:rPr lang="en-US" smtClean="0"/>
              <a:t>6</a:t>
            </a:fld>
            <a:endParaRPr lang="en-US" dirty="0"/>
          </a:p>
        </p:txBody>
      </p:sp>
    </p:spTree>
    <p:extLst>
      <p:ext uri="{BB962C8B-B14F-4D97-AF65-F5344CB8AC3E}">
        <p14:creationId xmlns:p14="http://schemas.microsoft.com/office/powerpoint/2010/main" val="513329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here add caveat of institutional policies. Mention working with former librarians. From here, open documents and share</a:t>
            </a:r>
          </a:p>
        </p:txBody>
      </p:sp>
      <p:sp>
        <p:nvSpPr>
          <p:cNvPr id="4" name="Slide Number Placeholder 3"/>
          <p:cNvSpPr>
            <a:spLocks noGrp="1"/>
          </p:cNvSpPr>
          <p:nvPr>
            <p:ph type="sldNum" sz="quarter" idx="5"/>
          </p:nvPr>
        </p:nvSpPr>
        <p:spPr/>
        <p:txBody>
          <a:bodyPr/>
          <a:lstStyle/>
          <a:p>
            <a:fld id="{C6B3AB32-59DF-41F1-9618-EDFBF5049629}" type="slidenum">
              <a:rPr lang="en-US" smtClean="0"/>
              <a:t>9</a:t>
            </a:fld>
            <a:endParaRPr lang="en-US" dirty="0"/>
          </a:p>
        </p:txBody>
      </p:sp>
    </p:spTree>
    <p:extLst>
      <p:ext uri="{BB962C8B-B14F-4D97-AF65-F5344CB8AC3E}">
        <p14:creationId xmlns:p14="http://schemas.microsoft.com/office/powerpoint/2010/main" val="3285658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first about this. Open the document here. Since institution didn’t have policy, needed to draft something to have guidance in the meantime. Did run by for review. Iterated this with AI. Talk about mentioning the importance of ethics and transparency</a:t>
            </a:r>
          </a:p>
          <a:p>
            <a:r>
              <a:rPr lang="en-US" dirty="0"/>
              <a:t>Ask others if they have something similar. Hat differs. Mention that the credited was based off materials shared by Virtual Arkansas, but adapted based on some needs. In particular, since SMEs are temporary, not labeling them specifically as the reviewer. Wanted to take the responsibility on the CD team. </a:t>
            </a:r>
          </a:p>
        </p:txBody>
      </p:sp>
      <p:sp>
        <p:nvSpPr>
          <p:cNvPr id="4" name="Slide Number Placeholder 3"/>
          <p:cNvSpPr>
            <a:spLocks noGrp="1"/>
          </p:cNvSpPr>
          <p:nvPr>
            <p:ph type="sldNum" sz="quarter" idx="5"/>
          </p:nvPr>
        </p:nvSpPr>
        <p:spPr/>
        <p:txBody>
          <a:bodyPr/>
          <a:lstStyle/>
          <a:p>
            <a:fld id="{C6B3AB32-59DF-41F1-9618-EDFBF5049629}" type="slidenum">
              <a:rPr lang="en-US" smtClean="0"/>
              <a:t>10</a:t>
            </a:fld>
            <a:endParaRPr lang="en-US" dirty="0"/>
          </a:p>
        </p:txBody>
      </p:sp>
    </p:spTree>
    <p:extLst>
      <p:ext uri="{BB962C8B-B14F-4D97-AF65-F5344CB8AC3E}">
        <p14:creationId xmlns:p14="http://schemas.microsoft.com/office/powerpoint/2010/main" val="2471657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my major contribution – guardrails. Desire from others to not put entire assessments into external AI. Mention Read.AI. Mention still in process. Anything similar?</a:t>
            </a:r>
          </a:p>
        </p:txBody>
      </p:sp>
      <p:sp>
        <p:nvSpPr>
          <p:cNvPr id="4" name="Slide Number Placeholder 3"/>
          <p:cNvSpPr>
            <a:spLocks noGrp="1"/>
          </p:cNvSpPr>
          <p:nvPr>
            <p:ph type="sldNum" sz="quarter" idx="5"/>
          </p:nvPr>
        </p:nvSpPr>
        <p:spPr/>
        <p:txBody>
          <a:bodyPr/>
          <a:lstStyle/>
          <a:p>
            <a:fld id="{C6B3AB32-59DF-41F1-9618-EDFBF5049629}" type="slidenum">
              <a:rPr lang="en-US" smtClean="0"/>
              <a:t>11</a:t>
            </a:fld>
            <a:endParaRPr lang="en-US" dirty="0"/>
          </a:p>
        </p:txBody>
      </p:sp>
    </p:spTree>
    <p:extLst>
      <p:ext uri="{BB962C8B-B14F-4D97-AF65-F5344CB8AC3E}">
        <p14:creationId xmlns:p14="http://schemas.microsoft.com/office/powerpoint/2010/main" val="2464904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hasCustomPrompt="1"/>
          </p:nvPr>
        </p:nvSpPr>
        <p:spPr>
          <a:xfrm>
            <a:off x="581194" y="2495445"/>
            <a:ext cx="10993546" cy="590321"/>
          </a:xfrm>
        </p:spPr>
        <p:txBody>
          <a:bodyPr anchor="t">
            <a:normAutofit/>
          </a:bodyPr>
          <a:lstStyle>
            <a:lvl1pPr marL="0" indent="0" algn="l">
              <a:buNone/>
              <a:defRPr sz="1600" cap="none">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4/5/2024</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301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470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4/5/2024</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91526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4/5/2024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998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hasCustomPrompt="1"/>
          </p:nvPr>
        </p:nvSpPr>
        <p:spPr>
          <a:xfrm>
            <a:off x="581193" y="3043910"/>
            <a:ext cx="11029615" cy="1497507"/>
          </a:xfrm>
        </p:spPr>
        <p:txBody>
          <a:bodyPr anchor="b">
            <a:normAutofit/>
          </a:bodyPr>
          <a:lstStyle>
            <a:lvl1pPr algn="l">
              <a:defRPr sz="3600" b="0" cap="none">
                <a:solidFill>
                  <a:schemeClr val="accent1"/>
                </a:solidFill>
              </a:defRPr>
            </a:lvl1pPr>
          </a:lstStyle>
          <a:p>
            <a:r>
              <a:rPr lang="en-US" dirty="0"/>
              <a:t>Click to edit master title style</a:t>
            </a:r>
          </a:p>
        </p:txBody>
      </p:sp>
      <p:sp>
        <p:nvSpPr>
          <p:cNvPr id="3" name="Text Placeholder 2"/>
          <p:cNvSpPr>
            <a:spLocks noGrp="1"/>
          </p:cNvSpPr>
          <p:nvPr>
            <p:ph type="body" idx="1" hasCustomPrompt="1"/>
          </p:nvPr>
        </p:nvSpPr>
        <p:spPr>
          <a:xfrm>
            <a:off x="581192" y="4541417"/>
            <a:ext cx="11029615" cy="600556"/>
          </a:xfrm>
        </p:spPr>
        <p:txBody>
          <a:bodyPr anchor="t">
            <a:normAutofit/>
          </a:bodyPr>
          <a:lstStyle>
            <a:lvl1pPr marL="0" indent="0" algn="l">
              <a:buNone/>
              <a:defRPr sz="1800" cap="none">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4/5/2024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9290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7167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8574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4/5/2024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1164318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2690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4/5/2024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329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Autofit/>
          </a:bodyPr>
          <a:lstStyle>
            <a:lvl1pPr algn="l">
              <a:defRPr sz="3200" b="0">
                <a:solidFill>
                  <a:schemeClr val="accent1"/>
                </a:solidFill>
              </a:defRPr>
            </a:lvl1pPr>
          </a:lstStyle>
          <a:p>
            <a:r>
              <a:rPr lang="en-US" dirty="0"/>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0803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4/5/2024</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2855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3600" b="0" kern="1200" cap="none">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alabama.box.com/s/eptb5sq8jvroq3oi07cpxx4rh96mvx6k"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8.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37.sv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4.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tags" Target="../tags/tag2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25.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hyperlink" Target="https://arxiv.org/abs/2307.11760" TargetMode="External"/><Relationship Id="rId5" Type="http://schemas.openxmlformats.org/officeDocument/2006/relationships/hyperlink" Target="https://arxiv.org/abs/2312.16171" TargetMode="External"/><Relationship Id="rId4" Type="http://schemas.openxmlformats.org/officeDocument/2006/relationships/hyperlink" Target="https://www.promptingguide.ai/"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uofi.app.box.com/v/UISystemGenAIForm)" TargetMode="Externa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hyperlink" Target="https://chat.openai.com/share/a2dcc7e2-044a-49b6-a0f1-af0e634def3a"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notesSlide" Target="../notesSlides/notesSlide6.xml"/><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Digital Connections">
            <a:extLst>
              <a:ext uri="{FF2B5EF4-FFF2-40B4-BE49-F238E27FC236}">
                <a16:creationId xmlns:a16="http://schemas.microsoft.com/office/drawing/2014/main" id="{3840F91C-EDD0-4D4E-A4AB-E6C77856C8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265" t="9091" r="3502" b="-1"/>
          <a:stretch/>
        </p:blipFill>
        <p:spPr>
          <a:xfrm>
            <a:off x="20" y="10"/>
            <a:ext cx="12191980" cy="6857990"/>
          </a:xfrm>
          <a:prstGeom prst="rect">
            <a:avLst/>
          </a:prstGeom>
        </p:spPr>
      </p:pic>
      <p:grpSp>
        <p:nvGrpSpPr>
          <p:cNvPr id="17" name="Group 16">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8" name="Rectangle 17">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2" name="Rectangle 21">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02C5318-1A1E-49D0-B2E2-A4B0FA9E8A40}"/>
              </a:ext>
            </a:extLst>
          </p:cNvPr>
          <p:cNvSpPr>
            <a:spLocks noGrp="1"/>
          </p:cNvSpPr>
          <p:nvPr>
            <p:ph type="ctrTitle"/>
          </p:nvPr>
        </p:nvSpPr>
        <p:spPr>
          <a:xfrm>
            <a:off x="581191" y="4572000"/>
            <a:ext cx="10993549" cy="895244"/>
          </a:xfrm>
        </p:spPr>
        <p:txBody>
          <a:bodyPr>
            <a:noAutofit/>
          </a:bodyPr>
          <a:lstStyle/>
          <a:p>
            <a:r>
              <a:rPr lang="en-US" sz="4400" dirty="0">
                <a:solidFill>
                  <a:schemeClr val="bg1"/>
                </a:solidFill>
              </a:rPr>
              <a:t>AI Stands for Anxiously Innovating</a:t>
            </a:r>
          </a:p>
        </p:txBody>
      </p:sp>
      <p:sp>
        <p:nvSpPr>
          <p:cNvPr id="3" name="Subtitle 2">
            <a:extLst>
              <a:ext uri="{FF2B5EF4-FFF2-40B4-BE49-F238E27FC236}">
                <a16:creationId xmlns:a16="http://schemas.microsoft.com/office/drawing/2014/main" id="{48B6CF59-4E5B-494D-A2F7-97ADD01E6497}"/>
              </a:ext>
            </a:extLst>
          </p:cNvPr>
          <p:cNvSpPr>
            <a:spLocks noGrp="1"/>
          </p:cNvSpPr>
          <p:nvPr>
            <p:ph type="subTitle" idx="1"/>
          </p:nvPr>
        </p:nvSpPr>
        <p:spPr>
          <a:xfrm>
            <a:off x="581194" y="5467246"/>
            <a:ext cx="10993546" cy="484822"/>
          </a:xfrm>
        </p:spPr>
        <p:txBody>
          <a:bodyPr>
            <a:normAutofit/>
          </a:bodyPr>
          <a:lstStyle/>
          <a:p>
            <a:r>
              <a:rPr lang="en-US" sz="2000" dirty="0">
                <a:solidFill>
                  <a:srgbClr val="7CEBFF"/>
                </a:solidFill>
              </a:rPr>
              <a:t>Best Practices for Course Development</a:t>
            </a:r>
          </a:p>
        </p:txBody>
      </p:sp>
      <p:pic>
        <p:nvPicPr>
          <p:cNvPr id="5" name="Picture 4" descr="A qr code on a white background&#10;&#10;Description automatically generated">
            <a:extLst>
              <a:ext uri="{FF2B5EF4-FFF2-40B4-BE49-F238E27FC236}">
                <a16:creationId xmlns:a16="http://schemas.microsoft.com/office/drawing/2014/main" id="{351277AD-C969-E3C4-AFD0-25719B035F2D}"/>
              </a:ext>
            </a:extLst>
          </p:cNvPr>
          <p:cNvPicPr>
            <a:picLocks noChangeAspect="1"/>
          </p:cNvPicPr>
          <p:nvPr/>
        </p:nvPicPr>
        <p:blipFill>
          <a:blip r:embed="rId5"/>
          <a:stretch>
            <a:fillRect/>
          </a:stretch>
        </p:blipFill>
        <p:spPr>
          <a:xfrm>
            <a:off x="8161506" y="693450"/>
            <a:ext cx="3581762" cy="3581762"/>
          </a:xfrm>
          <a:prstGeom prst="rect">
            <a:avLst/>
          </a:prstGeom>
        </p:spPr>
      </p:pic>
    </p:spTree>
    <p:custDataLst>
      <p:tags r:id="rId1"/>
    </p:custDataLst>
    <p:extLst>
      <p:ext uri="{BB962C8B-B14F-4D97-AF65-F5344CB8AC3E}">
        <p14:creationId xmlns:p14="http://schemas.microsoft.com/office/powerpoint/2010/main" val="1487700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75125-3C65-1207-FBB5-B4457AAB96F4}"/>
              </a:ext>
            </a:extLst>
          </p:cNvPr>
          <p:cNvSpPr>
            <a:spLocks noGrp="1"/>
          </p:cNvSpPr>
          <p:nvPr>
            <p:ph type="title"/>
          </p:nvPr>
        </p:nvSpPr>
        <p:spPr/>
        <p:txBody>
          <a:bodyPr/>
          <a:lstStyle/>
          <a:p>
            <a:r>
              <a:rPr lang="en-US" dirty="0"/>
              <a:t>AI Usage and Citation</a:t>
            </a:r>
          </a:p>
        </p:txBody>
      </p:sp>
      <p:sp>
        <p:nvSpPr>
          <p:cNvPr id="3" name="Content Placeholder 2">
            <a:extLst>
              <a:ext uri="{FF2B5EF4-FFF2-40B4-BE49-F238E27FC236}">
                <a16:creationId xmlns:a16="http://schemas.microsoft.com/office/drawing/2014/main" id="{12D1BEC8-5E15-45AA-D62B-3AE5ADA653B0}"/>
              </a:ext>
            </a:extLst>
          </p:cNvPr>
          <p:cNvSpPr>
            <a:spLocks noGrp="1"/>
          </p:cNvSpPr>
          <p:nvPr>
            <p:ph idx="1"/>
          </p:nvPr>
        </p:nvSpPr>
        <p:spPr>
          <a:xfrm>
            <a:off x="581192" y="2027806"/>
            <a:ext cx="5051123" cy="3830993"/>
          </a:xfrm>
        </p:spPr>
        <p:txBody>
          <a:bodyPr>
            <a:normAutofit/>
          </a:bodyPr>
          <a:lstStyle/>
          <a:p>
            <a:r>
              <a:rPr lang="en-US" dirty="0"/>
              <a:t>Position Statement</a:t>
            </a:r>
          </a:p>
          <a:p>
            <a:pPr lvl="1"/>
            <a:r>
              <a:rPr lang="en-US" dirty="0"/>
              <a:t>AI Integration Philosophy</a:t>
            </a:r>
          </a:p>
          <a:p>
            <a:pPr lvl="1"/>
            <a:r>
              <a:rPr lang="en-US" dirty="0"/>
              <a:t>Citation of AI</a:t>
            </a:r>
          </a:p>
          <a:p>
            <a:pPr lvl="1"/>
            <a:r>
              <a:rPr lang="en-US" dirty="0"/>
              <a:t>Privacy and Ethics</a:t>
            </a:r>
          </a:p>
          <a:p>
            <a:r>
              <a:rPr lang="en-US" dirty="0"/>
              <a:t>Guidelines</a:t>
            </a:r>
          </a:p>
          <a:p>
            <a:pPr lvl="1"/>
            <a:r>
              <a:rPr lang="en-US" dirty="0"/>
              <a:t>Content Review</a:t>
            </a:r>
          </a:p>
          <a:p>
            <a:pPr lvl="1"/>
            <a:r>
              <a:rPr lang="en-US" dirty="0"/>
              <a:t>Citation</a:t>
            </a:r>
          </a:p>
        </p:txBody>
      </p:sp>
      <p:pic>
        <p:nvPicPr>
          <p:cNvPr id="5" name="Picture 4">
            <a:hlinkClick r:id="rId4"/>
            <a:extLst>
              <a:ext uri="{FF2B5EF4-FFF2-40B4-BE49-F238E27FC236}">
                <a16:creationId xmlns:a16="http://schemas.microsoft.com/office/drawing/2014/main" id="{C30F0B06-93E4-0085-6788-7D3622F2823C}"/>
              </a:ext>
            </a:extLst>
          </p:cNvPr>
          <p:cNvPicPr>
            <a:picLocks noChangeAspect="1"/>
          </p:cNvPicPr>
          <p:nvPr/>
        </p:nvPicPr>
        <p:blipFill>
          <a:blip r:embed="rId5"/>
          <a:stretch>
            <a:fillRect/>
          </a:stretch>
        </p:blipFill>
        <p:spPr>
          <a:xfrm>
            <a:off x="6302866" y="2027806"/>
            <a:ext cx="5420590" cy="3830993"/>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D6B640BF-E7D4-913C-400A-48541A9D00CB}"/>
              </a:ext>
            </a:extLst>
          </p:cNvPr>
          <p:cNvPicPr>
            <a:picLocks noChangeAspect="1"/>
          </p:cNvPicPr>
          <p:nvPr/>
        </p:nvPicPr>
        <p:blipFill>
          <a:blip r:embed="rId6"/>
          <a:stretch>
            <a:fillRect/>
          </a:stretch>
        </p:blipFill>
        <p:spPr>
          <a:xfrm>
            <a:off x="11083292" y="5741389"/>
            <a:ext cx="861194" cy="858519"/>
          </a:xfrm>
          <a:prstGeom prst="rect">
            <a:avLst/>
          </a:prstGeom>
        </p:spPr>
      </p:pic>
    </p:spTree>
    <p:custDataLst>
      <p:tags r:id="rId1"/>
    </p:custDataLst>
    <p:extLst>
      <p:ext uri="{BB962C8B-B14F-4D97-AF65-F5344CB8AC3E}">
        <p14:creationId xmlns:p14="http://schemas.microsoft.com/office/powerpoint/2010/main" val="2683523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A5B09-AF9F-103A-D9B1-180A2ACA728E}"/>
              </a:ext>
            </a:extLst>
          </p:cNvPr>
          <p:cNvSpPr>
            <a:spLocks noGrp="1"/>
          </p:cNvSpPr>
          <p:nvPr>
            <p:ph type="title"/>
          </p:nvPr>
        </p:nvSpPr>
        <p:spPr/>
        <p:txBody>
          <a:bodyPr/>
          <a:lstStyle/>
          <a:p>
            <a:r>
              <a:rPr lang="en-US" dirty="0"/>
              <a:t>Risk Awareness and Acknowledgement</a:t>
            </a:r>
          </a:p>
        </p:txBody>
      </p:sp>
      <p:sp>
        <p:nvSpPr>
          <p:cNvPr id="3" name="Content Placeholder 2">
            <a:extLst>
              <a:ext uri="{FF2B5EF4-FFF2-40B4-BE49-F238E27FC236}">
                <a16:creationId xmlns:a16="http://schemas.microsoft.com/office/drawing/2014/main" id="{17CEBBF3-AE74-BDEA-22B6-694E430F2EB4}"/>
              </a:ext>
            </a:extLst>
          </p:cNvPr>
          <p:cNvSpPr>
            <a:spLocks noGrp="1"/>
          </p:cNvSpPr>
          <p:nvPr>
            <p:ph idx="1"/>
          </p:nvPr>
        </p:nvSpPr>
        <p:spPr>
          <a:xfrm>
            <a:off x="581193" y="2180496"/>
            <a:ext cx="5024080" cy="3678303"/>
          </a:xfrm>
        </p:spPr>
        <p:txBody>
          <a:bodyPr/>
          <a:lstStyle/>
          <a:p>
            <a:r>
              <a:rPr lang="en-US" dirty="0"/>
              <a:t>Adapted from University of Illinois System</a:t>
            </a:r>
          </a:p>
          <a:p>
            <a:r>
              <a:rPr lang="en-US" dirty="0"/>
              <a:t>PII and IP</a:t>
            </a:r>
          </a:p>
          <a:p>
            <a:r>
              <a:rPr lang="en-US" dirty="0"/>
              <a:t>Bias</a:t>
            </a:r>
          </a:p>
          <a:p>
            <a:r>
              <a:rPr lang="en-US" dirty="0"/>
              <a:t>Accuracy</a:t>
            </a:r>
          </a:p>
          <a:p>
            <a:r>
              <a:rPr lang="en-US" dirty="0"/>
              <a:t>Attribution</a:t>
            </a:r>
          </a:p>
        </p:txBody>
      </p:sp>
      <p:sp>
        <p:nvSpPr>
          <p:cNvPr id="4" name="Rectangle 3">
            <a:extLst>
              <a:ext uri="{FF2B5EF4-FFF2-40B4-BE49-F238E27FC236}">
                <a16:creationId xmlns:a16="http://schemas.microsoft.com/office/drawing/2014/main" id="{851D45C7-BEE9-8804-09C5-9F964C7D6DC1}"/>
              </a:ext>
            </a:extLst>
          </p:cNvPr>
          <p:cNvSpPr/>
          <p:nvPr/>
        </p:nvSpPr>
        <p:spPr>
          <a:xfrm>
            <a:off x="5459552" y="2442479"/>
            <a:ext cx="6309360" cy="341632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3600" b="1" dirty="0">
                <a:ln w="9525">
                  <a:solidFill>
                    <a:schemeClr val="bg1"/>
                  </a:solidFill>
                  <a:prstDash val="solid"/>
                </a:ln>
                <a:effectLst>
                  <a:outerShdw blurRad="12700" dist="38100" dir="2700000" algn="tl" rotWithShape="0">
                    <a:schemeClr val="bg1">
                      <a:lumMod val="50000"/>
                    </a:schemeClr>
                  </a:outerShdw>
                </a:effectLst>
              </a:rPr>
              <a:t>All work products developed with generative AI must be reviewed by university/ACCESS staff for accuracy, bias, and quality before distribution and use.</a:t>
            </a:r>
          </a:p>
        </p:txBody>
      </p:sp>
    </p:spTree>
    <p:custDataLst>
      <p:tags r:id="rId1"/>
    </p:custDataLst>
    <p:extLst>
      <p:ext uri="{BB962C8B-B14F-4D97-AF65-F5344CB8AC3E}">
        <p14:creationId xmlns:p14="http://schemas.microsoft.com/office/powerpoint/2010/main" val="479849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43DAA-57E4-7B2D-84E4-FDA615C2D870}"/>
              </a:ext>
            </a:extLst>
          </p:cNvPr>
          <p:cNvSpPr>
            <a:spLocks noGrp="1"/>
          </p:cNvSpPr>
          <p:nvPr>
            <p:ph type="title"/>
          </p:nvPr>
        </p:nvSpPr>
        <p:spPr/>
        <p:txBody>
          <a:bodyPr/>
          <a:lstStyle/>
          <a:p>
            <a:r>
              <a:rPr lang="en-US" dirty="0"/>
              <a:t>Downstream Effects</a:t>
            </a:r>
          </a:p>
        </p:txBody>
      </p:sp>
      <p:graphicFrame>
        <p:nvGraphicFramePr>
          <p:cNvPr id="4" name="Content Placeholder 3">
            <a:extLst>
              <a:ext uri="{FF2B5EF4-FFF2-40B4-BE49-F238E27FC236}">
                <a16:creationId xmlns:a16="http://schemas.microsoft.com/office/drawing/2014/main" id="{B56CD860-DB94-65F2-17AC-B7917394CC45}"/>
              </a:ext>
            </a:extLst>
          </p:cNvPr>
          <p:cNvGraphicFramePr>
            <a:graphicFrameLocks noGrp="1"/>
          </p:cNvGraphicFramePr>
          <p:nvPr>
            <p:ph idx="1"/>
            <p:extLst>
              <p:ext uri="{D42A27DB-BD31-4B8C-83A1-F6EECF244321}">
                <p14:modId xmlns:p14="http://schemas.microsoft.com/office/powerpoint/2010/main" val="3263516754"/>
              </p:ext>
            </p:extLst>
          </p:nvPr>
        </p:nvGraphicFramePr>
        <p:xfrm>
          <a:off x="581025" y="2181224"/>
          <a:ext cx="4798371" cy="4384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08A15CC2-0045-4433-B46F-D56C9E3D0B4D}"/>
              </a:ext>
            </a:extLst>
          </p:cNvPr>
          <p:cNvPicPr>
            <a:picLocks noChangeAspect="1"/>
          </p:cNvPicPr>
          <p:nvPr/>
        </p:nvPicPr>
        <p:blipFill>
          <a:blip r:embed="rId8"/>
          <a:stretch>
            <a:fillRect/>
          </a:stretch>
        </p:blipFill>
        <p:spPr>
          <a:xfrm>
            <a:off x="5530534" y="2259520"/>
            <a:ext cx="6080274" cy="3129351"/>
          </a:xfrm>
          <a:prstGeom prst="rect">
            <a:avLst/>
          </a:prstGeom>
          <a:ln w="28575">
            <a:solidFill>
              <a:schemeClr val="tx1"/>
            </a:solidFill>
          </a:ln>
        </p:spPr>
      </p:pic>
    </p:spTree>
    <p:custDataLst>
      <p:tags r:id="rId1"/>
    </p:custDataLst>
    <p:extLst>
      <p:ext uri="{BB962C8B-B14F-4D97-AF65-F5344CB8AC3E}">
        <p14:creationId xmlns:p14="http://schemas.microsoft.com/office/powerpoint/2010/main" val="1012596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2B5FF-FD82-0A21-F4A0-79EBA659EC6B}"/>
              </a:ext>
            </a:extLst>
          </p:cNvPr>
          <p:cNvSpPr>
            <a:spLocks noGrp="1"/>
          </p:cNvSpPr>
          <p:nvPr>
            <p:ph type="title"/>
          </p:nvPr>
        </p:nvSpPr>
        <p:spPr/>
        <p:txBody>
          <a:bodyPr/>
          <a:lstStyle/>
          <a:p>
            <a:r>
              <a:rPr lang="en-US" dirty="0"/>
              <a:t>Questions?</a:t>
            </a:r>
          </a:p>
        </p:txBody>
      </p:sp>
      <p:pic>
        <p:nvPicPr>
          <p:cNvPr id="8" name="Content Placeholder 7" descr="A screenshot of a computer screen&#10;&#10;Description automatically generated">
            <a:extLst>
              <a:ext uri="{FF2B5EF4-FFF2-40B4-BE49-F238E27FC236}">
                <a16:creationId xmlns:a16="http://schemas.microsoft.com/office/drawing/2014/main" id="{23A5B55F-2FBB-6F4F-BA43-79AA5D120144}"/>
              </a:ext>
            </a:extLst>
          </p:cNvPr>
          <p:cNvPicPr>
            <a:picLocks noGrp="1" noChangeAspect="1"/>
          </p:cNvPicPr>
          <p:nvPr>
            <p:ph idx="1"/>
          </p:nvPr>
        </p:nvPicPr>
        <p:blipFill>
          <a:blip r:embed="rId3"/>
          <a:stretch>
            <a:fillRect/>
          </a:stretch>
        </p:blipFill>
        <p:spPr>
          <a:xfrm>
            <a:off x="482548" y="2006126"/>
            <a:ext cx="4653655" cy="4653655"/>
          </a:xfrm>
        </p:spPr>
      </p:pic>
      <p:sp>
        <p:nvSpPr>
          <p:cNvPr id="10" name="TextBox 9">
            <a:extLst>
              <a:ext uri="{FF2B5EF4-FFF2-40B4-BE49-F238E27FC236}">
                <a16:creationId xmlns:a16="http://schemas.microsoft.com/office/drawing/2014/main" id="{460C6771-A83B-1DD4-F727-03B18E9E265C}"/>
              </a:ext>
            </a:extLst>
          </p:cNvPr>
          <p:cNvSpPr txBox="1"/>
          <p:nvPr/>
        </p:nvSpPr>
        <p:spPr>
          <a:xfrm>
            <a:off x="5333189" y="2006126"/>
            <a:ext cx="6094378" cy="3970318"/>
          </a:xfrm>
          <a:prstGeom prst="rect">
            <a:avLst/>
          </a:prstGeom>
          <a:noFill/>
        </p:spPr>
        <p:txBody>
          <a:bodyPr wrap="square">
            <a:spAutoFit/>
          </a:bodyPr>
          <a:lstStyle/>
          <a:p>
            <a:r>
              <a:rPr lang="en-US" sz="2800" b="0" i="0" dirty="0">
                <a:solidFill>
                  <a:srgbClr val="111111"/>
                </a:solidFill>
                <a:effectLst/>
                <a:highlight>
                  <a:srgbClr val="FFFFFF"/>
                </a:highlight>
                <a:latin typeface="-apple-system"/>
              </a:rPr>
              <a:t>Could you make a cartoon version of about 9 adults on Zoom in </a:t>
            </a:r>
            <a:r>
              <a:rPr lang="en-US" sz="2800" b="0" i="0" dirty="0" err="1">
                <a:solidFill>
                  <a:srgbClr val="111111"/>
                </a:solidFill>
                <a:effectLst/>
                <a:highlight>
                  <a:srgbClr val="FFFFFF"/>
                </a:highlight>
                <a:latin typeface="-apple-system"/>
              </a:rPr>
              <a:t>wa</a:t>
            </a:r>
            <a:r>
              <a:rPr lang="en-US" sz="2800" b="0" i="0" dirty="0">
                <a:solidFill>
                  <a:srgbClr val="111111"/>
                </a:solidFill>
                <a:effectLst/>
                <a:highlight>
                  <a:srgbClr val="FFFFFF"/>
                </a:highlight>
                <a:latin typeface="-apple-system"/>
              </a:rPr>
              <a:t> web conference? The presentation should be titled "Way Too Long" and all participants should look bored. At least one should be sleeping and drooling. They should be dressed in business casual with no ties or jackets. The image needs to be in landscape orientation.</a:t>
            </a:r>
            <a:endParaRPr lang="en-US" sz="2800" dirty="0"/>
          </a:p>
        </p:txBody>
      </p:sp>
      <p:sp>
        <p:nvSpPr>
          <p:cNvPr id="11" name="Arrow: Left 10">
            <a:extLst>
              <a:ext uri="{FF2B5EF4-FFF2-40B4-BE49-F238E27FC236}">
                <a16:creationId xmlns:a16="http://schemas.microsoft.com/office/drawing/2014/main" id="{093015EA-BACE-40FB-22E7-FF3584F514AC}"/>
              </a:ext>
            </a:extLst>
          </p:cNvPr>
          <p:cNvSpPr/>
          <p:nvPr/>
        </p:nvSpPr>
        <p:spPr>
          <a:xfrm>
            <a:off x="3769467" y="6319313"/>
            <a:ext cx="554477" cy="340468"/>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text&#10;&#10;Description automatically generated">
            <a:extLst>
              <a:ext uri="{FF2B5EF4-FFF2-40B4-BE49-F238E27FC236}">
                <a16:creationId xmlns:a16="http://schemas.microsoft.com/office/drawing/2014/main" id="{2CC2DEC9-47D0-0DBA-092D-FB62090DB481}"/>
              </a:ext>
            </a:extLst>
          </p:cNvPr>
          <p:cNvPicPr>
            <a:picLocks noChangeAspect="1"/>
          </p:cNvPicPr>
          <p:nvPr/>
        </p:nvPicPr>
        <p:blipFill>
          <a:blip r:embed="rId4"/>
          <a:stretch>
            <a:fillRect/>
          </a:stretch>
        </p:blipFill>
        <p:spPr>
          <a:xfrm>
            <a:off x="5228814" y="6034568"/>
            <a:ext cx="627036" cy="625213"/>
          </a:xfrm>
          <a:prstGeom prst="rect">
            <a:avLst/>
          </a:prstGeom>
        </p:spPr>
      </p:pic>
    </p:spTree>
    <p:custDataLst>
      <p:tags r:id="rId1"/>
    </p:custDataLst>
    <p:extLst>
      <p:ext uri="{BB962C8B-B14F-4D97-AF65-F5344CB8AC3E}">
        <p14:creationId xmlns:p14="http://schemas.microsoft.com/office/powerpoint/2010/main" val="254563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EF7EC-FEF2-1035-CF44-4256F4094152}"/>
              </a:ext>
            </a:extLst>
          </p:cNvPr>
          <p:cNvSpPr>
            <a:spLocks noGrp="1"/>
          </p:cNvSpPr>
          <p:nvPr>
            <p:ph type="title"/>
          </p:nvPr>
        </p:nvSpPr>
        <p:spPr/>
        <p:txBody>
          <a:bodyPr/>
          <a:lstStyle/>
          <a:p>
            <a:r>
              <a:rPr lang="en-US" dirty="0"/>
              <a:t>Encouraging Exploration and Experimentation</a:t>
            </a:r>
          </a:p>
        </p:txBody>
      </p:sp>
      <p:sp>
        <p:nvSpPr>
          <p:cNvPr id="3" name="Text Placeholder 2">
            <a:extLst>
              <a:ext uri="{FF2B5EF4-FFF2-40B4-BE49-F238E27FC236}">
                <a16:creationId xmlns:a16="http://schemas.microsoft.com/office/drawing/2014/main" id="{1F1C50F8-5AF9-F7BF-22DB-36ADF4EF7354}"/>
              </a:ext>
            </a:extLst>
          </p:cNvPr>
          <p:cNvSpPr>
            <a:spLocks noGrp="1"/>
          </p:cNvSpPr>
          <p:nvPr>
            <p:ph type="body" idx="1"/>
          </p:nvPr>
        </p:nvSpPr>
        <p:spPr/>
        <p:txBody>
          <a:bodyPr/>
          <a:lstStyle/>
          <a:p>
            <a:r>
              <a:rPr lang="en-US" dirty="0"/>
              <a:t>A little less dull</a:t>
            </a:r>
          </a:p>
        </p:txBody>
      </p:sp>
    </p:spTree>
    <p:custDataLst>
      <p:tags r:id="rId1"/>
    </p:custDataLst>
    <p:extLst>
      <p:ext uri="{BB962C8B-B14F-4D97-AF65-F5344CB8AC3E}">
        <p14:creationId xmlns:p14="http://schemas.microsoft.com/office/powerpoint/2010/main" val="1555252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6ADA4-8495-C7F5-344C-4D1075391CE2}"/>
              </a:ext>
            </a:extLst>
          </p:cNvPr>
          <p:cNvSpPr>
            <a:spLocks noGrp="1"/>
          </p:cNvSpPr>
          <p:nvPr>
            <p:ph type="title"/>
          </p:nvPr>
        </p:nvSpPr>
        <p:spPr/>
        <p:txBody>
          <a:bodyPr/>
          <a:lstStyle/>
          <a:p>
            <a:r>
              <a:rPr lang="en-US" dirty="0"/>
              <a:t>Experimentation and Exploration</a:t>
            </a:r>
          </a:p>
        </p:txBody>
      </p:sp>
      <p:sp>
        <p:nvSpPr>
          <p:cNvPr id="3" name="Content Placeholder 2">
            <a:extLst>
              <a:ext uri="{FF2B5EF4-FFF2-40B4-BE49-F238E27FC236}">
                <a16:creationId xmlns:a16="http://schemas.microsoft.com/office/drawing/2014/main" id="{5BFC3FEA-F6A3-74BD-47C4-E4E829C84F4E}"/>
              </a:ext>
            </a:extLst>
          </p:cNvPr>
          <p:cNvSpPr>
            <a:spLocks noGrp="1"/>
          </p:cNvSpPr>
          <p:nvPr>
            <p:ph idx="1"/>
          </p:nvPr>
        </p:nvSpPr>
        <p:spPr/>
        <p:txBody>
          <a:bodyPr/>
          <a:lstStyle/>
          <a:p>
            <a:r>
              <a:rPr lang="en-US" dirty="0"/>
              <a:t>Professional Development</a:t>
            </a:r>
          </a:p>
          <a:p>
            <a:r>
              <a:rPr lang="en-US" dirty="0"/>
              <a:t>Dedicated Time</a:t>
            </a:r>
          </a:p>
          <a:p>
            <a:r>
              <a:rPr lang="en-US" dirty="0"/>
              <a:t>“But have you…”</a:t>
            </a:r>
          </a:p>
          <a:p>
            <a:pPr marL="0" indent="0">
              <a:buNone/>
            </a:pPr>
            <a:endParaRPr lang="en-US" dirty="0"/>
          </a:p>
        </p:txBody>
      </p:sp>
    </p:spTree>
    <p:custDataLst>
      <p:tags r:id="rId1"/>
    </p:custDataLst>
    <p:extLst>
      <p:ext uri="{BB962C8B-B14F-4D97-AF65-F5344CB8AC3E}">
        <p14:creationId xmlns:p14="http://schemas.microsoft.com/office/powerpoint/2010/main" val="2716475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CE518-12B7-075A-40F9-D4C137CD1FB4}"/>
              </a:ext>
            </a:extLst>
          </p:cNvPr>
          <p:cNvSpPr>
            <a:spLocks noGrp="1"/>
          </p:cNvSpPr>
          <p:nvPr>
            <p:ph type="title"/>
          </p:nvPr>
        </p:nvSpPr>
        <p:spPr/>
        <p:txBody>
          <a:bodyPr/>
          <a:lstStyle/>
          <a:p>
            <a:r>
              <a:rPr lang="en-US" dirty="0"/>
              <a:t>Professional Development</a:t>
            </a:r>
          </a:p>
        </p:txBody>
      </p:sp>
      <p:pic>
        <p:nvPicPr>
          <p:cNvPr id="5" name="Content Placeholder 4">
            <a:extLst>
              <a:ext uri="{FF2B5EF4-FFF2-40B4-BE49-F238E27FC236}">
                <a16:creationId xmlns:a16="http://schemas.microsoft.com/office/drawing/2014/main" id="{0BB7CBEE-544E-47FB-16CD-A94A371E41A1}"/>
              </a:ext>
            </a:extLst>
          </p:cNvPr>
          <p:cNvPicPr>
            <a:picLocks noGrp="1" noChangeAspect="1"/>
          </p:cNvPicPr>
          <p:nvPr>
            <p:ph idx="1"/>
          </p:nvPr>
        </p:nvPicPr>
        <p:blipFill>
          <a:blip r:embed="rId4"/>
          <a:stretch>
            <a:fillRect/>
          </a:stretch>
        </p:blipFill>
        <p:spPr>
          <a:xfrm>
            <a:off x="3215574" y="1918578"/>
            <a:ext cx="5760851" cy="4608682"/>
          </a:xfrm>
        </p:spPr>
      </p:pic>
      <p:pic>
        <p:nvPicPr>
          <p:cNvPr id="7" name="Picture 6">
            <a:extLst>
              <a:ext uri="{FF2B5EF4-FFF2-40B4-BE49-F238E27FC236}">
                <a16:creationId xmlns:a16="http://schemas.microsoft.com/office/drawing/2014/main" id="{5DE7A546-AD10-D9C6-EEA4-A5305A4185E4}"/>
              </a:ext>
            </a:extLst>
          </p:cNvPr>
          <p:cNvPicPr>
            <a:picLocks noChangeAspect="1"/>
          </p:cNvPicPr>
          <p:nvPr/>
        </p:nvPicPr>
        <p:blipFill>
          <a:blip r:embed="rId5"/>
          <a:stretch>
            <a:fillRect/>
          </a:stretch>
        </p:blipFill>
        <p:spPr>
          <a:xfrm>
            <a:off x="2121511" y="1867709"/>
            <a:ext cx="8465623" cy="4951379"/>
          </a:xfrm>
          <a:prstGeom prst="rect">
            <a:avLst/>
          </a:prstGeom>
        </p:spPr>
      </p:pic>
    </p:spTree>
    <p:custDataLst>
      <p:tags r:id="rId1"/>
    </p:custDataLst>
    <p:extLst>
      <p:ext uri="{BB962C8B-B14F-4D97-AF65-F5344CB8AC3E}">
        <p14:creationId xmlns:p14="http://schemas.microsoft.com/office/powerpoint/2010/main" val="318449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ABA60-31D5-96E7-BD24-8441E2956265}"/>
              </a:ext>
            </a:extLst>
          </p:cNvPr>
          <p:cNvSpPr>
            <a:spLocks noGrp="1"/>
          </p:cNvSpPr>
          <p:nvPr>
            <p:ph type="title"/>
          </p:nvPr>
        </p:nvSpPr>
        <p:spPr/>
        <p:txBody>
          <a:bodyPr/>
          <a:lstStyle/>
          <a:p>
            <a:r>
              <a:rPr lang="en-US" dirty="0"/>
              <a:t>AI Discussion</a:t>
            </a:r>
          </a:p>
        </p:txBody>
      </p:sp>
      <p:sp>
        <p:nvSpPr>
          <p:cNvPr id="3" name="Content Placeholder 2">
            <a:extLst>
              <a:ext uri="{FF2B5EF4-FFF2-40B4-BE49-F238E27FC236}">
                <a16:creationId xmlns:a16="http://schemas.microsoft.com/office/drawing/2014/main" id="{F9321F69-3E36-12AA-69D7-E280A7E20163}"/>
              </a:ext>
            </a:extLst>
          </p:cNvPr>
          <p:cNvSpPr>
            <a:spLocks noGrp="1"/>
          </p:cNvSpPr>
          <p:nvPr>
            <p:ph idx="1"/>
          </p:nvPr>
        </p:nvSpPr>
        <p:spPr>
          <a:xfrm>
            <a:off x="581192" y="2180496"/>
            <a:ext cx="5099761" cy="3678303"/>
          </a:xfrm>
        </p:spPr>
        <p:txBody>
          <a:bodyPr>
            <a:normAutofit lnSpcReduction="10000"/>
          </a:bodyPr>
          <a:lstStyle/>
          <a:p>
            <a:r>
              <a:rPr lang="en-US" dirty="0"/>
              <a:t>Biweekly Meeting</a:t>
            </a:r>
          </a:p>
          <a:p>
            <a:r>
              <a:rPr lang="en-US" dirty="0"/>
              <a:t>Optional</a:t>
            </a:r>
          </a:p>
          <a:p>
            <a:r>
              <a:rPr lang="en-US" dirty="0"/>
              <a:t>General Agenda</a:t>
            </a:r>
          </a:p>
          <a:p>
            <a:pPr lvl="1"/>
            <a:r>
              <a:rPr lang="en-US" dirty="0"/>
              <a:t>Ice Breaker</a:t>
            </a:r>
          </a:p>
          <a:p>
            <a:pPr lvl="1"/>
            <a:r>
              <a:rPr lang="en-US" dirty="0"/>
              <a:t>Focus Topic</a:t>
            </a:r>
          </a:p>
          <a:p>
            <a:pPr lvl="1"/>
            <a:r>
              <a:rPr lang="en-US" dirty="0"/>
              <a:t>Interesting PD</a:t>
            </a:r>
          </a:p>
          <a:p>
            <a:pPr lvl="1"/>
            <a:r>
              <a:rPr lang="en-US" dirty="0"/>
              <a:t>Experiments</a:t>
            </a:r>
          </a:p>
        </p:txBody>
      </p:sp>
      <p:pic>
        <p:nvPicPr>
          <p:cNvPr id="5" name="Picture 4" descr="A cartoon character in front of a podium with a snowman and santa claus&#10;&#10;Description automatically generated">
            <a:extLst>
              <a:ext uri="{FF2B5EF4-FFF2-40B4-BE49-F238E27FC236}">
                <a16:creationId xmlns:a16="http://schemas.microsoft.com/office/drawing/2014/main" id="{C68A5DB4-E14D-69BA-269C-C5121FC9763F}"/>
              </a:ext>
            </a:extLst>
          </p:cNvPr>
          <p:cNvPicPr>
            <a:picLocks noChangeAspect="1"/>
          </p:cNvPicPr>
          <p:nvPr/>
        </p:nvPicPr>
        <p:blipFill>
          <a:blip r:embed="rId4"/>
          <a:stretch>
            <a:fillRect/>
          </a:stretch>
        </p:blipFill>
        <p:spPr>
          <a:xfrm>
            <a:off x="7055675" y="1966487"/>
            <a:ext cx="4677504" cy="4677504"/>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BB356DEE-F9DD-16B1-CFE0-E8E5DD21DD12}"/>
              </a:ext>
            </a:extLst>
          </p:cNvPr>
          <p:cNvPicPr>
            <a:picLocks noChangeAspect="1"/>
          </p:cNvPicPr>
          <p:nvPr/>
        </p:nvPicPr>
        <p:blipFill>
          <a:blip r:embed="rId5"/>
          <a:stretch>
            <a:fillRect/>
          </a:stretch>
        </p:blipFill>
        <p:spPr>
          <a:xfrm>
            <a:off x="6346500" y="6018778"/>
            <a:ext cx="627036" cy="625213"/>
          </a:xfrm>
          <a:prstGeom prst="rect">
            <a:avLst/>
          </a:prstGeom>
        </p:spPr>
      </p:pic>
    </p:spTree>
    <p:custDataLst>
      <p:tags r:id="rId1"/>
    </p:custDataLst>
    <p:extLst>
      <p:ext uri="{BB962C8B-B14F-4D97-AF65-F5344CB8AC3E}">
        <p14:creationId xmlns:p14="http://schemas.microsoft.com/office/powerpoint/2010/main" val="699290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FC511-39A8-03E0-5E7E-CF75B940B654}"/>
              </a:ext>
            </a:extLst>
          </p:cNvPr>
          <p:cNvSpPr>
            <a:spLocks noGrp="1"/>
          </p:cNvSpPr>
          <p:nvPr>
            <p:ph type="title"/>
          </p:nvPr>
        </p:nvSpPr>
        <p:spPr/>
        <p:txBody>
          <a:bodyPr/>
          <a:lstStyle/>
          <a:p>
            <a:r>
              <a:rPr lang="en-US" dirty="0"/>
              <a:t>“But have you….”</a:t>
            </a:r>
          </a:p>
        </p:txBody>
      </p:sp>
      <p:pic>
        <p:nvPicPr>
          <p:cNvPr id="5" name="Content Placeholder 4" descr="Full Brick Wall with solid fill">
            <a:extLst>
              <a:ext uri="{FF2B5EF4-FFF2-40B4-BE49-F238E27FC236}">
                <a16:creationId xmlns:a16="http://schemas.microsoft.com/office/drawing/2014/main" id="{525CA657-51D5-D079-3E60-3E843601B041}"/>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1060316" y="1869429"/>
            <a:ext cx="9589100" cy="5173397"/>
          </a:xfrm>
        </p:spPr>
      </p:pic>
      <p:sp>
        <p:nvSpPr>
          <p:cNvPr id="6" name="Rectangle 5">
            <a:extLst>
              <a:ext uri="{FF2B5EF4-FFF2-40B4-BE49-F238E27FC236}">
                <a16:creationId xmlns:a16="http://schemas.microsoft.com/office/drawing/2014/main" id="{3227E483-99F4-5AB6-A6C9-24AAF5C652C8}"/>
              </a:ext>
            </a:extLst>
          </p:cNvPr>
          <p:cNvSpPr/>
          <p:nvPr/>
        </p:nvSpPr>
        <p:spPr>
          <a:xfrm>
            <a:off x="7247106" y="3428999"/>
            <a:ext cx="2091447" cy="5982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75000"/>
                  </a:schemeClr>
                </a:solidFill>
              </a:rPr>
              <a:t>“SME is late”</a:t>
            </a:r>
          </a:p>
        </p:txBody>
      </p:sp>
      <p:sp>
        <p:nvSpPr>
          <p:cNvPr id="7" name="Rectangle 6">
            <a:extLst>
              <a:ext uri="{FF2B5EF4-FFF2-40B4-BE49-F238E27FC236}">
                <a16:creationId xmlns:a16="http://schemas.microsoft.com/office/drawing/2014/main" id="{2B757E0F-8361-2DDA-C2A7-12FDB5785290}"/>
              </a:ext>
            </a:extLst>
          </p:cNvPr>
          <p:cNvSpPr/>
          <p:nvPr/>
        </p:nvSpPr>
        <p:spPr>
          <a:xfrm>
            <a:off x="2402695" y="4841132"/>
            <a:ext cx="2091447"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75000"/>
                  </a:schemeClr>
                </a:solidFill>
              </a:rPr>
              <a:t>“Writing tests takes so long.”</a:t>
            </a:r>
          </a:p>
        </p:txBody>
      </p:sp>
      <p:sp>
        <p:nvSpPr>
          <p:cNvPr id="8" name="Rectangle 7">
            <a:extLst>
              <a:ext uri="{FF2B5EF4-FFF2-40B4-BE49-F238E27FC236}">
                <a16:creationId xmlns:a16="http://schemas.microsoft.com/office/drawing/2014/main" id="{FA07488A-06A8-BB9D-8E5B-3800AC16A2DD}"/>
              </a:ext>
            </a:extLst>
          </p:cNvPr>
          <p:cNvSpPr/>
          <p:nvPr/>
        </p:nvSpPr>
        <p:spPr>
          <a:xfrm>
            <a:off x="5854866" y="5603132"/>
            <a:ext cx="2296913"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50000"/>
                  </a:schemeClr>
                </a:solidFill>
              </a:rPr>
              <a:t>“I don’t have the audio for that.”</a:t>
            </a:r>
          </a:p>
        </p:txBody>
      </p:sp>
      <p:sp>
        <p:nvSpPr>
          <p:cNvPr id="9" name="Rectangle 8">
            <a:extLst>
              <a:ext uri="{FF2B5EF4-FFF2-40B4-BE49-F238E27FC236}">
                <a16:creationId xmlns:a16="http://schemas.microsoft.com/office/drawing/2014/main" id="{F3CD1BD4-315E-335F-E77E-0E2C0327B136}"/>
              </a:ext>
            </a:extLst>
          </p:cNvPr>
          <p:cNvSpPr/>
          <p:nvPr/>
        </p:nvSpPr>
        <p:spPr>
          <a:xfrm>
            <a:off x="2402695" y="3401438"/>
            <a:ext cx="2354131" cy="6258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60000"/>
                    <a:lumOff val="40000"/>
                  </a:schemeClr>
                </a:solidFill>
              </a:rPr>
              <a:t>“I have bullet points but not a script.”</a:t>
            </a:r>
          </a:p>
        </p:txBody>
      </p:sp>
      <p:sp>
        <p:nvSpPr>
          <p:cNvPr id="10" name="Rectangle 9">
            <a:extLst>
              <a:ext uri="{FF2B5EF4-FFF2-40B4-BE49-F238E27FC236}">
                <a16:creationId xmlns:a16="http://schemas.microsoft.com/office/drawing/2014/main" id="{FB12078A-BFB9-71C0-3A4F-FB9A0623CECE}"/>
              </a:ext>
            </a:extLst>
          </p:cNvPr>
          <p:cNvSpPr/>
          <p:nvPr/>
        </p:nvSpPr>
        <p:spPr>
          <a:xfrm>
            <a:off x="7091464" y="4926297"/>
            <a:ext cx="2247089" cy="598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60000"/>
                    <a:lumOff val="40000"/>
                  </a:schemeClr>
                </a:solidFill>
              </a:rPr>
              <a:t>“There is no answer key.”</a:t>
            </a:r>
          </a:p>
        </p:txBody>
      </p:sp>
      <p:sp>
        <p:nvSpPr>
          <p:cNvPr id="11" name="Rectangle 10">
            <a:extLst>
              <a:ext uri="{FF2B5EF4-FFF2-40B4-BE49-F238E27FC236}">
                <a16:creationId xmlns:a16="http://schemas.microsoft.com/office/drawing/2014/main" id="{60D73690-A402-C83E-362A-A4C8109DC750}"/>
              </a:ext>
            </a:extLst>
          </p:cNvPr>
          <p:cNvSpPr/>
          <p:nvPr/>
        </p:nvSpPr>
        <p:spPr>
          <a:xfrm>
            <a:off x="1765533" y="5679188"/>
            <a:ext cx="1682885" cy="6859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lumMod val="50000"/>
                  </a:schemeClr>
                </a:solidFill>
              </a:rPr>
              <a:t>“Readability is too high.”</a:t>
            </a:r>
          </a:p>
        </p:txBody>
      </p:sp>
      <p:sp>
        <p:nvSpPr>
          <p:cNvPr id="12" name="Rectangle 11">
            <a:extLst>
              <a:ext uri="{FF2B5EF4-FFF2-40B4-BE49-F238E27FC236}">
                <a16:creationId xmlns:a16="http://schemas.microsoft.com/office/drawing/2014/main" id="{9EA5E27A-67FB-9864-2751-0FB4E0D53C4B}"/>
              </a:ext>
            </a:extLst>
          </p:cNvPr>
          <p:cNvSpPr/>
          <p:nvPr/>
        </p:nvSpPr>
        <p:spPr>
          <a:xfrm>
            <a:off x="5836521" y="4155188"/>
            <a:ext cx="2315258" cy="6859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lumMod val="50000"/>
                  </a:schemeClr>
                </a:solidFill>
              </a:rPr>
              <a:t>“I have nothing to start from.”</a:t>
            </a:r>
          </a:p>
        </p:txBody>
      </p:sp>
      <p:sp>
        <p:nvSpPr>
          <p:cNvPr id="13" name="Rectangle 12">
            <a:extLst>
              <a:ext uri="{FF2B5EF4-FFF2-40B4-BE49-F238E27FC236}">
                <a16:creationId xmlns:a16="http://schemas.microsoft.com/office/drawing/2014/main" id="{AE1BA94F-5F9D-A7B2-0F11-7CBC6C91E7BB}"/>
              </a:ext>
            </a:extLst>
          </p:cNvPr>
          <p:cNvSpPr/>
          <p:nvPr/>
        </p:nvSpPr>
        <p:spPr>
          <a:xfrm>
            <a:off x="4733221" y="4789250"/>
            <a:ext cx="2296913"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50000"/>
                  </a:schemeClr>
                </a:solidFill>
              </a:rPr>
              <a:t>“We need alt text.”</a:t>
            </a:r>
          </a:p>
        </p:txBody>
      </p:sp>
      <p:sp>
        <p:nvSpPr>
          <p:cNvPr id="3" name="Rectangle 2">
            <a:extLst>
              <a:ext uri="{FF2B5EF4-FFF2-40B4-BE49-F238E27FC236}">
                <a16:creationId xmlns:a16="http://schemas.microsoft.com/office/drawing/2014/main" id="{591B3509-6231-1F84-3808-90C1C049A5E9}"/>
              </a:ext>
            </a:extLst>
          </p:cNvPr>
          <p:cNvSpPr/>
          <p:nvPr/>
        </p:nvSpPr>
        <p:spPr>
          <a:xfrm>
            <a:off x="3634588" y="5655014"/>
            <a:ext cx="2296913" cy="598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60000"/>
                    <a:lumOff val="40000"/>
                  </a:schemeClr>
                </a:solidFill>
              </a:rPr>
              <a:t>“SME didn’t write knowledge checks.”</a:t>
            </a:r>
          </a:p>
        </p:txBody>
      </p:sp>
    </p:spTree>
    <p:custDataLst>
      <p:tags r:id="rId1"/>
    </p:custDataLst>
    <p:extLst>
      <p:ext uri="{BB962C8B-B14F-4D97-AF65-F5344CB8AC3E}">
        <p14:creationId xmlns:p14="http://schemas.microsoft.com/office/powerpoint/2010/main" val="171340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71F544-054B-575D-0CB9-3DB9D344953D}"/>
              </a:ext>
            </a:extLst>
          </p:cNvPr>
          <p:cNvPicPr>
            <a:picLocks noChangeAspect="1"/>
          </p:cNvPicPr>
          <p:nvPr/>
        </p:nvPicPr>
        <p:blipFill>
          <a:blip r:embed="rId3"/>
          <a:stretch>
            <a:fillRect/>
          </a:stretch>
        </p:blipFill>
        <p:spPr>
          <a:xfrm>
            <a:off x="454487" y="856104"/>
            <a:ext cx="11387830" cy="4533019"/>
          </a:xfrm>
          <a:prstGeom prst="rect">
            <a:avLst/>
          </a:prstGeom>
        </p:spPr>
      </p:pic>
      <p:pic>
        <p:nvPicPr>
          <p:cNvPr id="5" name="Picture 4">
            <a:extLst>
              <a:ext uri="{FF2B5EF4-FFF2-40B4-BE49-F238E27FC236}">
                <a16:creationId xmlns:a16="http://schemas.microsoft.com/office/drawing/2014/main" id="{6328D25B-564A-D6E3-ECB2-31E881B2ADCC}"/>
              </a:ext>
            </a:extLst>
          </p:cNvPr>
          <p:cNvPicPr>
            <a:picLocks noChangeAspect="1"/>
          </p:cNvPicPr>
          <p:nvPr/>
        </p:nvPicPr>
        <p:blipFill>
          <a:blip r:embed="rId4"/>
          <a:stretch>
            <a:fillRect/>
          </a:stretch>
        </p:blipFill>
        <p:spPr>
          <a:xfrm>
            <a:off x="454487" y="5389123"/>
            <a:ext cx="11213588" cy="1702341"/>
          </a:xfrm>
          <a:prstGeom prst="rect">
            <a:avLst/>
          </a:prstGeom>
        </p:spPr>
      </p:pic>
      <p:grpSp>
        <p:nvGrpSpPr>
          <p:cNvPr id="8" name="Group 7">
            <a:extLst>
              <a:ext uri="{FF2B5EF4-FFF2-40B4-BE49-F238E27FC236}">
                <a16:creationId xmlns:a16="http://schemas.microsoft.com/office/drawing/2014/main" id="{F47D3024-E3C8-675A-AE89-E16E8F0AF5A8}"/>
              </a:ext>
            </a:extLst>
          </p:cNvPr>
          <p:cNvGrpSpPr/>
          <p:nvPr/>
        </p:nvGrpSpPr>
        <p:grpSpPr>
          <a:xfrm>
            <a:off x="8414425" y="4396902"/>
            <a:ext cx="2451370" cy="1922833"/>
            <a:chOff x="8414425" y="4396902"/>
            <a:chExt cx="2451370" cy="1922833"/>
          </a:xfrm>
        </p:grpSpPr>
        <p:sp>
          <p:nvSpPr>
            <p:cNvPr id="6" name="Rectangle 5">
              <a:extLst>
                <a:ext uri="{FF2B5EF4-FFF2-40B4-BE49-F238E27FC236}">
                  <a16:creationId xmlns:a16="http://schemas.microsoft.com/office/drawing/2014/main" id="{4CE9A9FC-0195-FC61-FC9A-6DAA41D61E60}"/>
                </a:ext>
              </a:extLst>
            </p:cNvPr>
            <p:cNvSpPr/>
            <p:nvPr/>
          </p:nvSpPr>
          <p:spPr>
            <a:xfrm>
              <a:off x="8414425" y="4396902"/>
              <a:ext cx="1498060" cy="291830"/>
            </a:xfrm>
            <a:prstGeom prst="rect">
              <a:avLst/>
            </a:prstGeom>
            <a:solidFill>
              <a:srgbClr val="FFFF00">
                <a:alpha val="3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333A007-7BB9-7173-FC31-564A89A0C076}"/>
                </a:ext>
              </a:extLst>
            </p:cNvPr>
            <p:cNvSpPr/>
            <p:nvPr/>
          </p:nvSpPr>
          <p:spPr>
            <a:xfrm>
              <a:off x="8615462" y="6027905"/>
              <a:ext cx="2250333" cy="291830"/>
            </a:xfrm>
            <a:prstGeom prst="rect">
              <a:avLst/>
            </a:prstGeom>
            <a:solidFill>
              <a:srgbClr val="FFFF00">
                <a:alpha val="3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3F56F2F-9E4D-6D54-A5B5-5853574A9DC8}"/>
              </a:ext>
            </a:extLst>
          </p:cNvPr>
          <p:cNvPicPr>
            <a:picLocks noChangeAspect="1"/>
          </p:cNvPicPr>
          <p:nvPr/>
        </p:nvPicPr>
        <p:blipFill>
          <a:blip r:embed="rId5"/>
          <a:stretch>
            <a:fillRect/>
          </a:stretch>
        </p:blipFill>
        <p:spPr>
          <a:xfrm>
            <a:off x="454487" y="726502"/>
            <a:ext cx="11363916" cy="4529673"/>
          </a:xfrm>
          <a:prstGeom prst="rect">
            <a:avLst/>
          </a:prstGeom>
        </p:spPr>
      </p:pic>
      <p:pic>
        <p:nvPicPr>
          <p:cNvPr id="12" name="Picture 11">
            <a:extLst>
              <a:ext uri="{FF2B5EF4-FFF2-40B4-BE49-F238E27FC236}">
                <a16:creationId xmlns:a16="http://schemas.microsoft.com/office/drawing/2014/main" id="{63111AD6-77BD-2829-5017-FC95FDA2BF79}"/>
              </a:ext>
            </a:extLst>
          </p:cNvPr>
          <p:cNvPicPr>
            <a:picLocks noChangeAspect="1"/>
          </p:cNvPicPr>
          <p:nvPr/>
        </p:nvPicPr>
        <p:blipFill>
          <a:blip r:embed="rId6"/>
          <a:stretch>
            <a:fillRect/>
          </a:stretch>
        </p:blipFill>
        <p:spPr>
          <a:xfrm>
            <a:off x="454487" y="726502"/>
            <a:ext cx="11407187" cy="6364962"/>
          </a:xfrm>
          <a:prstGeom prst="rect">
            <a:avLst/>
          </a:prstGeom>
        </p:spPr>
      </p:pic>
      <p:pic>
        <p:nvPicPr>
          <p:cNvPr id="14" name="Picture 13">
            <a:extLst>
              <a:ext uri="{FF2B5EF4-FFF2-40B4-BE49-F238E27FC236}">
                <a16:creationId xmlns:a16="http://schemas.microsoft.com/office/drawing/2014/main" id="{E8279590-DB7A-03AB-599E-A28BF658AB2C}"/>
              </a:ext>
            </a:extLst>
          </p:cNvPr>
          <p:cNvPicPr>
            <a:picLocks noChangeAspect="1"/>
          </p:cNvPicPr>
          <p:nvPr/>
        </p:nvPicPr>
        <p:blipFill>
          <a:blip r:embed="rId7"/>
          <a:stretch>
            <a:fillRect/>
          </a:stretch>
        </p:blipFill>
        <p:spPr>
          <a:xfrm>
            <a:off x="426771" y="624497"/>
            <a:ext cx="11386742" cy="6836618"/>
          </a:xfrm>
          <a:prstGeom prst="rect">
            <a:avLst/>
          </a:prstGeom>
        </p:spPr>
      </p:pic>
      <p:pic>
        <p:nvPicPr>
          <p:cNvPr id="16" name="Picture 15">
            <a:extLst>
              <a:ext uri="{FF2B5EF4-FFF2-40B4-BE49-F238E27FC236}">
                <a16:creationId xmlns:a16="http://schemas.microsoft.com/office/drawing/2014/main" id="{77748453-E79C-9FF1-322B-E0D12E662CF2}"/>
              </a:ext>
            </a:extLst>
          </p:cNvPr>
          <p:cNvPicPr>
            <a:picLocks noChangeAspect="1"/>
          </p:cNvPicPr>
          <p:nvPr/>
        </p:nvPicPr>
        <p:blipFill>
          <a:blip r:embed="rId8"/>
          <a:stretch>
            <a:fillRect/>
          </a:stretch>
        </p:blipFill>
        <p:spPr>
          <a:xfrm>
            <a:off x="430572" y="593553"/>
            <a:ext cx="11384123" cy="5434351"/>
          </a:xfrm>
          <a:prstGeom prst="rect">
            <a:avLst/>
          </a:prstGeom>
        </p:spPr>
      </p:pic>
    </p:spTree>
    <p:custDataLst>
      <p:tags r:id="rId1"/>
    </p:custDataLst>
    <p:extLst>
      <p:ext uri="{BB962C8B-B14F-4D97-AF65-F5344CB8AC3E}">
        <p14:creationId xmlns:p14="http://schemas.microsoft.com/office/powerpoint/2010/main" val="372305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AE9D071-98CF-435C-BD2B-976514544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4" descr="Digital Numbers">
            <a:extLst>
              <a:ext uri="{FF2B5EF4-FFF2-40B4-BE49-F238E27FC236}">
                <a16:creationId xmlns:a16="http://schemas.microsoft.com/office/drawing/2014/main" id="{EA70616B-E344-4856-8DF9-707C262366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0681" r="9091" b="12711"/>
          <a:stretch/>
        </p:blipFill>
        <p:spPr>
          <a:xfrm>
            <a:off x="20" y="10"/>
            <a:ext cx="12191980" cy="6857990"/>
          </a:xfrm>
          <a:prstGeom prst="rect">
            <a:avLst/>
          </a:prstGeom>
        </p:spPr>
      </p:pic>
      <p:grpSp>
        <p:nvGrpSpPr>
          <p:cNvPr id="15" name="Group 14">
            <a:extLst>
              <a:ext uri="{FF2B5EF4-FFF2-40B4-BE49-F238E27FC236}">
                <a16:creationId xmlns:a16="http://schemas.microsoft.com/office/drawing/2014/main" id="{D619FC33-16ED-4246-9596-BEFEB55E4C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57200"/>
            <a:ext cx="7507083" cy="5935132"/>
            <a:chOff x="438067" y="457200"/>
            <a:chExt cx="7507083" cy="5935132"/>
          </a:xfrm>
        </p:grpSpPr>
        <p:sp>
          <p:nvSpPr>
            <p:cNvPr id="16" name="Rectangle 15">
              <a:extLst>
                <a:ext uri="{FF2B5EF4-FFF2-40B4-BE49-F238E27FC236}">
                  <a16:creationId xmlns:a16="http://schemas.microsoft.com/office/drawing/2014/main" id="{2EEA80E1-F99F-4009-837F-2F72F8A5D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7503665"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0230AF9A-4641-4BD8-9F95-9607CD304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8703D4EC-9389-41B6-B88B-B6FDC8CD3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7F2616EE-270D-4F4C-BA1F-2708D387B800}"/>
              </a:ext>
            </a:extLst>
          </p:cNvPr>
          <p:cNvSpPr>
            <a:spLocks noGrp="1"/>
          </p:cNvSpPr>
          <p:nvPr>
            <p:ph type="title"/>
          </p:nvPr>
        </p:nvSpPr>
        <p:spPr>
          <a:xfrm>
            <a:off x="583099" y="815486"/>
            <a:ext cx="7213600" cy="687731"/>
          </a:xfrm>
        </p:spPr>
        <p:txBody>
          <a:bodyPr anchor="ctr">
            <a:noAutofit/>
          </a:bodyPr>
          <a:lstStyle/>
          <a:p>
            <a:pPr algn="ctr"/>
            <a:r>
              <a:rPr lang="en-US" sz="4800" dirty="0"/>
              <a:t>Goals</a:t>
            </a:r>
          </a:p>
        </p:txBody>
      </p:sp>
      <p:graphicFrame>
        <p:nvGraphicFramePr>
          <p:cNvPr id="6" name="Content Placeholder 5" descr="SmartArt">
            <a:extLst>
              <a:ext uri="{FF2B5EF4-FFF2-40B4-BE49-F238E27FC236}">
                <a16:creationId xmlns:a16="http://schemas.microsoft.com/office/drawing/2014/main" id="{BF629521-FFD2-45DA-9D1D-A5F09BD5A2D9}"/>
              </a:ext>
            </a:extLst>
          </p:cNvPr>
          <p:cNvGraphicFramePr>
            <a:graphicFrameLocks noGrp="1"/>
          </p:cNvGraphicFramePr>
          <p:nvPr>
            <p:ph idx="1"/>
            <p:extLst>
              <p:ext uri="{D42A27DB-BD31-4B8C-83A1-F6EECF244321}">
                <p14:modId xmlns:p14="http://schemas.microsoft.com/office/powerpoint/2010/main" val="844401760"/>
              </p:ext>
            </p:extLst>
          </p:nvPr>
        </p:nvGraphicFramePr>
        <p:xfrm>
          <a:off x="719571" y="1569087"/>
          <a:ext cx="6854248" cy="50206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4209322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6677E-3D70-E117-D1A0-6F6B1D888038}"/>
              </a:ext>
            </a:extLst>
          </p:cNvPr>
          <p:cNvSpPr>
            <a:spLocks noGrp="1"/>
          </p:cNvSpPr>
          <p:nvPr>
            <p:ph type="title"/>
          </p:nvPr>
        </p:nvSpPr>
        <p:spPr/>
        <p:txBody>
          <a:bodyPr/>
          <a:lstStyle/>
          <a:p>
            <a:r>
              <a:rPr lang="en-US" dirty="0"/>
              <a:t>What’s worth keeping?</a:t>
            </a:r>
          </a:p>
        </p:txBody>
      </p:sp>
      <p:sp>
        <p:nvSpPr>
          <p:cNvPr id="3" name="Text Placeholder 2">
            <a:extLst>
              <a:ext uri="{FF2B5EF4-FFF2-40B4-BE49-F238E27FC236}">
                <a16:creationId xmlns:a16="http://schemas.microsoft.com/office/drawing/2014/main" id="{593B3499-EF81-385E-03A2-71AD9B11C9CD}"/>
              </a:ext>
            </a:extLst>
          </p:cNvPr>
          <p:cNvSpPr>
            <a:spLocks noGrp="1"/>
          </p:cNvSpPr>
          <p:nvPr>
            <p:ph type="body" idx="1"/>
          </p:nvPr>
        </p:nvSpPr>
        <p:spPr/>
        <p:txBody>
          <a:bodyPr/>
          <a:lstStyle/>
          <a:p>
            <a:r>
              <a:rPr lang="en-US" dirty="0"/>
              <a:t>What sparks joy?</a:t>
            </a:r>
          </a:p>
        </p:txBody>
      </p:sp>
    </p:spTree>
    <p:custDataLst>
      <p:tags r:id="rId1"/>
    </p:custDataLst>
    <p:extLst>
      <p:ext uri="{BB962C8B-B14F-4D97-AF65-F5344CB8AC3E}">
        <p14:creationId xmlns:p14="http://schemas.microsoft.com/office/powerpoint/2010/main" val="897421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AA11-8048-FCC6-AE6E-A92FAFC3E0B6}"/>
              </a:ext>
            </a:extLst>
          </p:cNvPr>
          <p:cNvSpPr>
            <a:spLocks noGrp="1"/>
          </p:cNvSpPr>
          <p:nvPr>
            <p:ph type="title"/>
          </p:nvPr>
        </p:nvSpPr>
        <p:spPr/>
        <p:txBody>
          <a:bodyPr/>
          <a:lstStyle/>
          <a:p>
            <a:r>
              <a:rPr lang="en-US" dirty="0"/>
              <a:t>Practices Worth Keeping</a:t>
            </a:r>
          </a:p>
        </p:txBody>
      </p:sp>
      <p:graphicFrame>
        <p:nvGraphicFramePr>
          <p:cNvPr id="4" name="Content Placeholder 3">
            <a:extLst>
              <a:ext uri="{FF2B5EF4-FFF2-40B4-BE49-F238E27FC236}">
                <a16:creationId xmlns:a16="http://schemas.microsoft.com/office/drawing/2014/main" id="{2F25BB8F-45D2-1D0D-1F1E-4C45F18EDDC7}"/>
              </a:ext>
            </a:extLst>
          </p:cNvPr>
          <p:cNvGraphicFramePr>
            <a:graphicFrameLocks noGrp="1"/>
          </p:cNvGraphicFramePr>
          <p:nvPr>
            <p:ph idx="1"/>
            <p:extLst>
              <p:ext uri="{D42A27DB-BD31-4B8C-83A1-F6EECF244321}">
                <p14:modId xmlns:p14="http://schemas.microsoft.com/office/powerpoint/2010/main" val="1809590943"/>
              </p:ext>
            </p:extLst>
          </p:nvPr>
        </p:nvGraphicFramePr>
        <p:xfrm>
          <a:off x="581025" y="2181224"/>
          <a:ext cx="11029616" cy="44044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744676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6BF23-F6A6-6797-6C1F-5D4AAF578705}"/>
              </a:ext>
            </a:extLst>
          </p:cNvPr>
          <p:cNvSpPr>
            <a:spLocks noGrp="1"/>
          </p:cNvSpPr>
          <p:nvPr>
            <p:ph type="title"/>
          </p:nvPr>
        </p:nvSpPr>
        <p:spPr/>
        <p:txBody>
          <a:bodyPr/>
          <a:lstStyle/>
          <a:p>
            <a:r>
              <a:rPr lang="en-US" dirty="0"/>
              <a:t>Where are we going?</a:t>
            </a:r>
          </a:p>
        </p:txBody>
      </p:sp>
      <p:graphicFrame>
        <p:nvGraphicFramePr>
          <p:cNvPr id="4" name="Content Placeholder 3">
            <a:extLst>
              <a:ext uri="{FF2B5EF4-FFF2-40B4-BE49-F238E27FC236}">
                <a16:creationId xmlns:a16="http://schemas.microsoft.com/office/drawing/2014/main" id="{97F1E13D-CFEB-DF86-0B0B-4A8EAE96DE0A}"/>
              </a:ext>
            </a:extLst>
          </p:cNvPr>
          <p:cNvGraphicFramePr>
            <a:graphicFrameLocks noGrp="1"/>
          </p:cNvGraphicFramePr>
          <p:nvPr>
            <p:ph idx="1"/>
            <p:extLst>
              <p:ext uri="{D42A27DB-BD31-4B8C-83A1-F6EECF244321}">
                <p14:modId xmlns:p14="http://schemas.microsoft.com/office/powerpoint/2010/main" val="1765559376"/>
              </p:ext>
            </p:extLst>
          </p:nvPr>
        </p:nvGraphicFramePr>
        <p:xfrm>
          <a:off x="580691" y="2453599"/>
          <a:ext cx="11029950" cy="4404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185145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98A2E-6D51-6659-8E80-798DF8C4AA39}"/>
              </a:ext>
            </a:extLst>
          </p:cNvPr>
          <p:cNvSpPr>
            <a:spLocks noGrp="1"/>
          </p:cNvSpPr>
          <p:nvPr>
            <p:ph type="title"/>
          </p:nvPr>
        </p:nvSpPr>
        <p:spPr/>
        <p:txBody>
          <a:bodyPr/>
          <a:lstStyle/>
          <a:p>
            <a:r>
              <a:rPr lang="en-US" dirty="0"/>
              <a:t>Questions?</a:t>
            </a:r>
          </a:p>
        </p:txBody>
      </p:sp>
      <p:pic>
        <p:nvPicPr>
          <p:cNvPr id="4" name="Picture 3" descr="A black ball with a red sign on it&#10;&#10;Description automatically generated">
            <a:extLst>
              <a:ext uri="{FF2B5EF4-FFF2-40B4-BE49-F238E27FC236}">
                <a16:creationId xmlns:a16="http://schemas.microsoft.com/office/drawing/2014/main" id="{419072BA-585C-408C-EF09-B77221F5D6DB}"/>
              </a:ext>
            </a:extLst>
          </p:cNvPr>
          <p:cNvPicPr>
            <a:picLocks noChangeAspect="1"/>
          </p:cNvPicPr>
          <p:nvPr/>
        </p:nvPicPr>
        <p:blipFill>
          <a:blip r:embed="rId4"/>
          <a:stretch>
            <a:fillRect/>
          </a:stretch>
        </p:blipFill>
        <p:spPr>
          <a:xfrm>
            <a:off x="4237583" y="2245457"/>
            <a:ext cx="3706238" cy="3706238"/>
          </a:xfrm>
          <a:prstGeom prst="rect">
            <a:avLst/>
          </a:prstGeom>
        </p:spPr>
      </p:pic>
      <p:pic>
        <p:nvPicPr>
          <p:cNvPr id="6" name="Picture 5" descr="A crystal ball with a lit up sign on it&#10;&#10;Description automatically generated">
            <a:extLst>
              <a:ext uri="{FF2B5EF4-FFF2-40B4-BE49-F238E27FC236}">
                <a16:creationId xmlns:a16="http://schemas.microsoft.com/office/drawing/2014/main" id="{F186407C-AFC1-9E8C-4472-81C093F95550}"/>
              </a:ext>
            </a:extLst>
          </p:cNvPr>
          <p:cNvPicPr>
            <a:picLocks noChangeAspect="1"/>
          </p:cNvPicPr>
          <p:nvPr/>
        </p:nvPicPr>
        <p:blipFill>
          <a:blip r:embed="rId5"/>
          <a:stretch>
            <a:fillRect/>
          </a:stretch>
        </p:blipFill>
        <p:spPr>
          <a:xfrm>
            <a:off x="437745" y="2245457"/>
            <a:ext cx="3706238" cy="3706238"/>
          </a:xfrm>
          <a:prstGeom prst="rect">
            <a:avLst/>
          </a:prstGeom>
        </p:spPr>
      </p:pic>
      <p:pic>
        <p:nvPicPr>
          <p:cNvPr id="8" name="Picture 7" descr="A blue ball with a digital screen&#10;&#10;Description automatically generated">
            <a:extLst>
              <a:ext uri="{FF2B5EF4-FFF2-40B4-BE49-F238E27FC236}">
                <a16:creationId xmlns:a16="http://schemas.microsoft.com/office/drawing/2014/main" id="{1A30C875-12BE-FD54-0CF1-1AC933642E42}"/>
              </a:ext>
            </a:extLst>
          </p:cNvPr>
          <p:cNvPicPr>
            <a:picLocks noChangeAspect="1"/>
          </p:cNvPicPr>
          <p:nvPr/>
        </p:nvPicPr>
        <p:blipFill>
          <a:blip r:embed="rId6"/>
          <a:stretch>
            <a:fillRect/>
          </a:stretch>
        </p:blipFill>
        <p:spPr>
          <a:xfrm>
            <a:off x="8037421" y="2245457"/>
            <a:ext cx="3706239" cy="3706239"/>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6A6A5336-536E-4D9C-F395-21F97E88CDDF}"/>
              </a:ext>
            </a:extLst>
          </p:cNvPr>
          <p:cNvPicPr>
            <a:picLocks noChangeAspect="1"/>
          </p:cNvPicPr>
          <p:nvPr/>
        </p:nvPicPr>
        <p:blipFill>
          <a:blip r:embed="rId7"/>
          <a:stretch>
            <a:fillRect/>
          </a:stretch>
        </p:blipFill>
        <p:spPr>
          <a:xfrm>
            <a:off x="124227" y="6128342"/>
            <a:ext cx="627036" cy="625213"/>
          </a:xfrm>
          <a:prstGeom prst="rect">
            <a:avLst/>
          </a:prstGeom>
        </p:spPr>
      </p:pic>
    </p:spTree>
    <p:custDataLst>
      <p:tags r:id="rId1"/>
    </p:custDataLst>
    <p:extLst>
      <p:ext uri="{BB962C8B-B14F-4D97-AF65-F5344CB8AC3E}">
        <p14:creationId xmlns:p14="http://schemas.microsoft.com/office/powerpoint/2010/main" val="93519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4" name="Group 13">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0F87E73C-2B1A-4602-BFBE-CFE1E55D9B38}"/>
              </a:ext>
            </a:extLst>
          </p:cNvPr>
          <p:cNvSpPr>
            <a:spLocks noGrp="1"/>
          </p:cNvSpPr>
          <p:nvPr>
            <p:ph type="ctrTitle"/>
          </p:nvPr>
        </p:nvSpPr>
        <p:spPr>
          <a:xfrm>
            <a:off x="8296275" y="1419226"/>
            <a:ext cx="3081576" cy="1746762"/>
          </a:xfrm>
        </p:spPr>
        <p:txBody>
          <a:bodyPr>
            <a:normAutofit/>
          </a:bodyPr>
          <a:lstStyle/>
          <a:p>
            <a:r>
              <a:rPr lang="en-US" dirty="0">
                <a:solidFill>
                  <a:srgbClr val="FFFFFF"/>
                </a:solidFill>
              </a:rPr>
              <a:t>Thank You</a:t>
            </a:r>
          </a:p>
        </p:txBody>
      </p:sp>
      <p:sp>
        <p:nvSpPr>
          <p:cNvPr id="3" name="Subtitle 2">
            <a:extLst>
              <a:ext uri="{FF2B5EF4-FFF2-40B4-BE49-F238E27FC236}">
                <a16:creationId xmlns:a16="http://schemas.microsoft.com/office/drawing/2014/main" id="{A9CB511D-EA45-4336-847C-1252667143B5}"/>
              </a:ext>
            </a:extLst>
          </p:cNvPr>
          <p:cNvSpPr>
            <a:spLocks noGrp="1"/>
          </p:cNvSpPr>
          <p:nvPr>
            <p:ph type="subTitle" idx="1"/>
          </p:nvPr>
        </p:nvSpPr>
        <p:spPr>
          <a:xfrm>
            <a:off x="8296275" y="3505095"/>
            <a:ext cx="3081576" cy="2629006"/>
          </a:xfrm>
        </p:spPr>
        <p:txBody>
          <a:bodyPr>
            <a:normAutofit/>
          </a:bodyPr>
          <a:lstStyle/>
          <a:p>
            <a:r>
              <a:rPr lang="en-US" dirty="0">
                <a:solidFill>
                  <a:schemeClr val="bg2"/>
                </a:solidFill>
              </a:rPr>
              <a:t>Rachel Walker</a:t>
            </a:r>
          </a:p>
          <a:p>
            <a:r>
              <a:rPr lang="en-US" dirty="0">
                <a:solidFill>
                  <a:schemeClr val="bg2"/>
                </a:solidFill>
              </a:rPr>
              <a:t>walke101@ua.edu</a:t>
            </a:r>
          </a:p>
          <a:p>
            <a:endParaRPr lang="en-US" dirty="0">
              <a:solidFill>
                <a:schemeClr val="bg2"/>
              </a:solidFill>
            </a:endParaRPr>
          </a:p>
          <a:p>
            <a:endParaRPr lang="en-US" dirty="0">
              <a:solidFill>
                <a:schemeClr val="bg2"/>
              </a:solidFill>
            </a:endParaRPr>
          </a:p>
        </p:txBody>
      </p:sp>
      <p:pic>
        <p:nvPicPr>
          <p:cNvPr id="5" name="Picture 4" descr="Digital Numbers">
            <a:extLst>
              <a:ext uri="{FF2B5EF4-FFF2-40B4-BE49-F238E27FC236}">
                <a16:creationId xmlns:a16="http://schemas.microsoft.com/office/drawing/2014/main" id="{A21EA617-6D48-425F-97A8-7FEC82C8F4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189" r="9642" b="1"/>
          <a:stretch/>
        </p:blipFill>
        <p:spPr>
          <a:xfrm>
            <a:off x="446534" y="723899"/>
            <a:ext cx="7498616" cy="5676901"/>
          </a:xfrm>
          <a:prstGeom prst="rect">
            <a:avLst/>
          </a:prstGeom>
        </p:spPr>
      </p:pic>
    </p:spTree>
    <p:custDataLst>
      <p:tags r:id="rId1"/>
    </p:custDataLst>
    <p:extLst>
      <p:ext uri="{BB962C8B-B14F-4D97-AF65-F5344CB8AC3E}">
        <p14:creationId xmlns:p14="http://schemas.microsoft.com/office/powerpoint/2010/main" val="3501347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A678B-A791-DA6B-6433-99CACE23523D}"/>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3F716144-10C3-3EFF-525B-24865B4213D7}"/>
              </a:ext>
            </a:extLst>
          </p:cNvPr>
          <p:cNvSpPr>
            <a:spLocks noGrp="1"/>
          </p:cNvSpPr>
          <p:nvPr>
            <p:ph idx="1"/>
          </p:nvPr>
        </p:nvSpPr>
        <p:spPr/>
        <p:txBody>
          <a:bodyPr/>
          <a:lstStyle/>
          <a:p>
            <a:r>
              <a:rPr lang="en-US" dirty="0">
                <a:hlinkClick r:id="rId4"/>
              </a:rPr>
              <a:t>Prompt Engineering Guide</a:t>
            </a:r>
            <a:endParaRPr lang="en-US" dirty="0"/>
          </a:p>
          <a:p>
            <a:r>
              <a:rPr lang="en-US" dirty="0">
                <a:hlinkClick r:id="rId5"/>
              </a:rPr>
              <a:t>Principled Instructions Are All You Need for Questioning LLaMA-1/2, GPT-3.5/4</a:t>
            </a:r>
            <a:endParaRPr lang="en-US" dirty="0"/>
          </a:p>
          <a:p>
            <a:r>
              <a:rPr lang="en-US" dirty="0">
                <a:hlinkClick r:id="rId6"/>
              </a:rPr>
              <a:t>Large Language Models Understand and Can be Enhanced by Emotional Stimuli</a:t>
            </a:r>
            <a:endParaRPr lang="en-US" dirty="0"/>
          </a:p>
          <a:p>
            <a:endParaRPr lang="en-US" dirty="0"/>
          </a:p>
        </p:txBody>
      </p:sp>
    </p:spTree>
    <p:custDataLst>
      <p:tags r:id="rId1"/>
    </p:custDataLst>
    <p:extLst>
      <p:ext uri="{BB962C8B-B14F-4D97-AF65-F5344CB8AC3E}">
        <p14:creationId xmlns:p14="http://schemas.microsoft.com/office/powerpoint/2010/main" val="3962957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050D2-9F2B-B140-9F98-35F5D99FBE7C}"/>
              </a:ext>
            </a:extLst>
          </p:cNvPr>
          <p:cNvSpPr>
            <a:spLocks noGrp="1"/>
          </p:cNvSpPr>
          <p:nvPr>
            <p:ph type="title"/>
          </p:nvPr>
        </p:nvSpPr>
        <p:spPr/>
        <p:txBody>
          <a:bodyPr/>
          <a:lstStyle/>
          <a:p>
            <a:r>
              <a:rPr lang="en-US" dirty="0"/>
              <a:t>Credits</a:t>
            </a:r>
          </a:p>
        </p:txBody>
      </p:sp>
      <p:sp>
        <p:nvSpPr>
          <p:cNvPr id="3" name="Content Placeholder 2">
            <a:extLst>
              <a:ext uri="{FF2B5EF4-FFF2-40B4-BE49-F238E27FC236}">
                <a16:creationId xmlns:a16="http://schemas.microsoft.com/office/drawing/2014/main" id="{23BD9575-507A-EE67-D5E9-33DD5C0C7EBD}"/>
              </a:ext>
            </a:extLst>
          </p:cNvPr>
          <p:cNvSpPr>
            <a:spLocks noGrp="1"/>
          </p:cNvSpPr>
          <p:nvPr>
            <p:ph idx="1"/>
          </p:nvPr>
        </p:nvSpPr>
        <p:spPr/>
        <p:txBody>
          <a:bodyPr>
            <a:normAutofit fontScale="92500"/>
          </a:bodyPr>
          <a:lstStyle/>
          <a:p>
            <a:r>
              <a:rPr lang="en-US" i="1" dirty="0"/>
              <a:t>AI IS HER, Copyright Monster, and Debate Between Santa, Bored Zoom Call, Rudolph, and Frosty, Magic 8 Ball 1, Magic 8 Ball 2, </a:t>
            </a:r>
            <a:r>
              <a:rPr lang="en-US" i="1"/>
              <a:t>and Inappropriate </a:t>
            </a:r>
            <a:r>
              <a:rPr lang="en-US" i="1" dirty="0"/>
              <a:t>Magic 8 Ball  </a:t>
            </a:r>
            <a:r>
              <a:rPr lang="en-US" dirty="0"/>
              <a:t>generated by Microsoft Copilot. Reviewed by ACCESS Virtual Learning.</a:t>
            </a:r>
          </a:p>
          <a:p>
            <a:r>
              <a:rPr lang="en-US" i="1" dirty="0"/>
              <a:t>AI Usage in ACCESS Course Development</a:t>
            </a:r>
            <a:r>
              <a:rPr lang="en-US" dirty="0"/>
              <a:t> editing assistance provided by ChatGPT-3.5. Reviewed by ACCESS Virtual Learning.</a:t>
            </a:r>
          </a:p>
          <a:p>
            <a:r>
              <a:rPr lang="en-US" i="1" dirty="0"/>
              <a:t>Generative AI Risk Awareness and Acknowledgement Form </a:t>
            </a:r>
            <a:r>
              <a:rPr lang="en-US" dirty="0"/>
              <a:t>adapted with permission from </a:t>
            </a:r>
            <a:r>
              <a:rPr lang="en-US" i="1" dirty="0"/>
              <a:t>Generative AI Risk </a:t>
            </a:r>
            <a:r>
              <a:rPr lang="en-US" dirty="0"/>
              <a:t>Awareness and Acknowledgement Form by University of Illinois System (</a:t>
            </a:r>
            <a:r>
              <a:rPr lang="en-US" dirty="0">
                <a:hlinkClick r:id="rId3"/>
              </a:rPr>
              <a:t>https://uofi.app.box.com/v/UISystemGenAIForm</a:t>
            </a:r>
            <a:r>
              <a:rPr lang="en-US" dirty="0"/>
              <a:t>)</a:t>
            </a:r>
          </a:p>
        </p:txBody>
      </p:sp>
    </p:spTree>
    <p:custDataLst>
      <p:tags r:id="rId1"/>
    </p:custDataLst>
    <p:extLst>
      <p:ext uri="{BB962C8B-B14F-4D97-AF65-F5344CB8AC3E}">
        <p14:creationId xmlns:p14="http://schemas.microsoft.com/office/powerpoint/2010/main" val="4100009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A767-B47B-27CC-1D2C-1486724AC0E5}"/>
              </a:ext>
            </a:extLst>
          </p:cNvPr>
          <p:cNvSpPr>
            <a:spLocks noGrp="1"/>
          </p:cNvSpPr>
          <p:nvPr>
            <p:ph type="title"/>
          </p:nvPr>
        </p:nvSpPr>
        <p:spPr/>
        <p:txBody>
          <a:bodyPr/>
          <a:lstStyle/>
          <a:p>
            <a:r>
              <a:rPr lang="en-US" dirty="0"/>
              <a:t>Full Disclosure</a:t>
            </a:r>
          </a:p>
        </p:txBody>
      </p:sp>
      <p:sp>
        <p:nvSpPr>
          <p:cNvPr id="3" name="Text Placeholder 2">
            <a:extLst>
              <a:ext uri="{FF2B5EF4-FFF2-40B4-BE49-F238E27FC236}">
                <a16:creationId xmlns:a16="http://schemas.microsoft.com/office/drawing/2014/main" id="{4AFD366E-3B43-14ED-1BD9-5660FD070C90}"/>
              </a:ext>
            </a:extLst>
          </p:cNvPr>
          <p:cNvSpPr>
            <a:spLocks noGrp="1"/>
          </p:cNvSpPr>
          <p:nvPr>
            <p:ph type="body" idx="1"/>
          </p:nvPr>
        </p:nvSpPr>
        <p:spPr/>
        <p:txBody>
          <a:bodyPr/>
          <a:lstStyle/>
          <a:p>
            <a:r>
              <a:rPr lang="en-US" dirty="0"/>
              <a:t>Does AI suffer from imposter syndrome?</a:t>
            </a:r>
          </a:p>
        </p:txBody>
      </p:sp>
    </p:spTree>
    <p:custDataLst>
      <p:tags r:id="rId1"/>
    </p:custDataLst>
    <p:extLst>
      <p:ext uri="{BB962C8B-B14F-4D97-AF65-F5344CB8AC3E}">
        <p14:creationId xmlns:p14="http://schemas.microsoft.com/office/powerpoint/2010/main" val="3344036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1CF5E2-FDD0-00E5-B235-A5B81A3DEE46}"/>
              </a:ext>
            </a:extLst>
          </p:cNvPr>
          <p:cNvPicPr>
            <a:picLocks noChangeAspect="1"/>
          </p:cNvPicPr>
          <p:nvPr/>
        </p:nvPicPr>
        <p:blipFill>
          <a:blip r:embed="rId4"/>
          <a:stretch>
            <a:fillRect/>
          </a:stretch>
        </p:blipFill>
        <p:spPr>
          <a:xfrm>
            <a:off x="469393" y="652809"/>
            <a:ext cx="5634905" cy="5117055"/>
          </a:xfrm>
          <a:prstGeom prst="rect">
            <a:avLst/>
          </a:prstGeom>
        </p:spPr>
      </p:pic>
      <p:pic>
        <p:nvPicPr>
          <p:cNvPr id="5" name="Picture 4">
            <a:hlinkClick r:id="rId5"/>
            <a:extLst>
              <a:ext uri="{FF2B5EF4-FFF2-40B4-BE49-F238E27FC236}">
                <a16:creationId xmlns:a16="http://schemas.microsoft.com/office/drawing/2014/main" id="{E460D0E6-10C0-8EB8-A4B9-27591FA6A560}"/>
              </a:ext>
            </a:extLst>
          </p:cNvPr>
          <p:cNvPicPr>
            <a:picLocks noChangeAspect="1"/>
          </p:cNvPicPr>
          <p:nvPr/>
        </p:nvPicPr>
        <p:blipFill>
          <a:blip r:embed="rId6"/>
          <a:stretch>
            <a:fillRect/>
          </a:stretch>
        </p:blipFill>
        <p:spPr>
          <a:xfrm>
            <a:off x="7170959" y="652809"/>
            <a:ext cx="3892813" cy="5117055"/>
          </a:xfrm>
          <a:prstGeom prst="rect">
            <a:avLst/>
          </a:prstGeom>
        </p:spPr>
      </p:pic>
      <p:pic>
        <p:nvPicPr>
          <p:cNvPr id="8" name="Picture 7">
            <a:extLst>
              <a:ext uri="{FF2B5EF4-FFF2-40B4-BE49-F238E27FC236}">
                <a16:creationId xmlns:a16="http://schemas.microsoft.com/office/drawing/2014/main" id="{C8F85093-50C6-C195-D441-6C0C25B67293}"/>
              </a:ext>
            </a:extLst>
          </p:cNvPr>
          <p:cNvPicPr>
            <a:picLocks noChangeAspect="1"/>
          </p:cNvPicPr>
          <p:nvPr/>
        </p:nvPicPr>
        <p:blipFill>
          <a:blip r:embed="rId7"/>
          <a:stretch>
            <a:fillRect/>
          </a:stretch>
        </p:blipFill>
        <p:spPr>
          <a:xfrm>
            <a:off x="2567993" y="652809"/>
            <a:ext cx="7056014" cy="5788002"/>
          </a:xfrm>
          <a:prstGeom prst="rect">
            <a:avLst/>
          </a:prstGeom>
        </p:spPr>
      </p:pic>
      <p:sp>
        <p:nvSpPr>
          <p:cNvPr id="9" name="Rectangle 8">
            <a:extLst>
              <a:ext uri="{FF2B5EF4-FFF2-40B4-BE49-F238E27FC236}">
                <a16:creationId xmlns:a16="http://schemas.microsoft.com/office/drawing/2014/main" id="{F181AB8E-4B10-4FB4-024C-06EBB1A32FCE}"/>
              </a:ext>
            </a:extLst>
          </p:cNvPr>
          <p:cNvSpPr/>
          <p:nvPr/>
        </p:nvSpPr>
        <p:spPr>
          <a:xfrm>
            <a:off x="2670048" y="3648456"/>
            <a:ext cx="4500911" cy="98755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2523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2" presetClass="exit" presetSubtype="1" fill="hold" nodeType="withEffect">
                                  <p:stCondLst>
                                    <p:cond delay="0"/>
                                  </p:stCondLst>
                                  <p:childTnLst>
                                    <p:animEffect transition="out" filter="wipe(up)">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41213AA-DC0B-10B4-47C9-6009BB6EDBA6}"/>
              </a:ext>
            </a:extLst>
          </p:cNvPr>
          <p:cNvGrpSpPr/>
          <p:nvPr/>
        </p:nvGrpSpPr>
        <p:grpSpPr>
          <a:xfrm>
            <a:off x="6430136" y="1943480"/>
            <a:ext cx="5640694" cy="4914520"/>
            <a:chOff x="6430136" y="1943480"/>
            <a:chExt cx="5640694" cy="4914520"/>
          </a:xfrm>
        </p:grpSpPr>
        <p:pic>
          <p:nvPicPr>
            <p:cNvPr id="9" name="Picture 8" descr="A cartoon of a green monster running away from a crowd&#10;&#10;Description automatically generated">
              <a:extLst>
                <a:ext uri="{FF2B5EF4-FFF2-40B4-BE49-F238E27FC236}">
                  <a16:creationId xmlns:a16="http://schemas.microsoft.com/office/drawing/2014/main" id="{D4200801-A26E-58C9-EEC9-1E870768635B}"/>
                </a:ext>
              </a:extLst>
            </p:cNvPr>
            <p:cNvPicPr>
              <a:picLocks noChangeAspect="1"/>
            </p:cNvPicPr>
            <p:nvPr/>
          </p:nvPicPr>
          <p:blipFill>
            <a:blip r:embed="rId4"/>
            <a:stretch>
              <a:fillRect/>
            </a:stretch>
          </p:blipFill>
          <p:spPr>
            <a:xfrm>
              <a:off x="6430136" y="1943480"/>
              <a:ext cx="4914520" cy="4914520"/>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460A85B6-7E74-D543-CFA4-B311DFFA60A0}"/>
                </a:ext>
              </a:extLst>
            </p:cNvPr>
            <p:cNvPicPr>
              <a:picLocks noChangeAspect="1"/>
            </p:cNvPicPr>
            <p:nvPr/>
          </p:nvPicPr>
          <p:blipFill>
            <a:blip r:embed="rId5"/>
            <a:stretch>
              <a:fillRect/>
            </a:stretch>
          </p:blipFill>
          <p:spPr>
            <a:xfrm>
              <a:off x="11443794" y="5945162"/>
              <a:ext cx="627036" cy="625213"/>
            </a:xfrm>
            <a:prstGeom prst="rect">
              <a:avLst/>
            </a:prstGeom>
          </p:spPr>
        </p:pic>
      </p:grpSp>
      <p:sp>
        <p:nvSpPr>
          <p:cNvPr id="2" name="Title 1">
            <a:extLst>
              <a:ext uri="{FF2B5EF4-FFF2-40B4-BE49-F238E27FC236}">
                <a16:creationId xmlns:a16="http://schemas.microsoft.com/office/drawing/2014/main" id="{F378165B-13F4-B107-7136-D19821F20E66}"/>
              </a:ext>
            </a:extLst>
          </p:cNvPr>
          <p:cNvSpPr>
            <a:spLocks noGrp="1"/>
          </p:cNvSpPr>
          <p:nvPr>
            <p:ph type="title"/>
          </p:nvPr>
        </p:nvSpPr>
        <p:spPr/>
        <p:txBody>
          <a:bodyPr/>
          <a:lstStyle/>
          <a:p>
            <a:r>
              <a:rPr lang="en-US" dirty="0"/>
              <a:t>Setting the Scene</a:t>
            </a:r>
          </a:p>
        </p:txBody>
      </p:sp>
      <p:pic>
        <p:nvPicPr>
          <p:cNvPr id="5" name="Content Placeholder 4" descr="A magazine with a robot on it&#10;&#10;Description automatically generated">
            <a:extLst>
              <a:ext uri="{FF2B5EF4-FFF2-40B4-BE49-F238E27FC236}">
                <a16:creationId xmlns:a16="http://schemas.microsoft.com/office/drawing/2014/main" id="{8C07BEFA-BEB3-8A6D-90F1-A039625631A3}"/>
              </a:ext>
            </a:extLst>
          </p:cNvPr>
          <p:cNvPicPr>
            <a:picLocks noGrp="1" noChangeAspect="1"/>
          </p:cNvPicPr>
          <p:nvPr>
            <p:ph idx="1"/>
          </p:nvPr>
        </p:nvPicPr>
        <p:blipFill>
          <a:blip r:embed="rId6"/>
          <a:stretch>
            <a:fillRect/>
          </a:stretch>
        </p:blipFill>
        <p:spPr>
          <a:xfrm>
            <a:off x="434688" y="1943480"/>
            <a:ext cx="4576223" cy="4576223"/>
          </a:xfrm>
        </p:spPr>
      </p:pic>
      <p:sp>
        <p:nvSpPr>
          <p:cNvPr id="3" name="Oval 2">
            <a:extLst>
              <a:ext uri="{FF2B5EF4-FFF2-40B4-BE49-F238E27FC236}">
                <a16:creationId xmlns:a16="http://schemas.microsoft.com/office/drawing/2014/main" id="{70B289E5-7D1D-5C5B-B4D8-2294AA0CB67B}"/>
              </a:ext>
            </a:extLst>
          </p:cNvPr>
          <p:cNvSpPr/>
          <p:nvPr/>
        </p:nvSpPr>
        <p:spPr>
          <a:xfrm>
            <a:off x="8257032" y="5239512"/>
            <a:ext cx="484632" cy="438912"/>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Oval 5">
            <a:extLst>
              <a:ext uri="{FF2B5EF4-FFF2-40B4-BE49-F238E27FC236}">
                <a16:creationId xmlns:a16="http://schemas.microsoft.com/office/drawing/2014/main" id="{81B2E8DC-D6EC-A9F2-3EB9-B4375C78292C}"/>
              </a:ext>
            </a:extLst>
          </p:cNvPr>
          <p:cNvSpPr/>
          <p:nvPr/>
        </p:nvSpPr>
        <p:spPr>
          <a:xfrm>
            <a:off x="7305104" y="5583936"/>
            <a:ext cx="484632" cy="438912"/>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16" name="Picture 15" descr="A black background with white text&#10;&#10;Description automatically generated">
            <a:extLst>
              <a:ext uri="{FF2B5EF4-FFF2-40B4-BE49-F238E27FC236}">
                <a16:creationId xmlns:a16="http://schemas.microsoft.com/office/drawing/2014/main" id="{65CF1BF4-74B5-7366-87FC-5BF49000F7AD}"/>
              </a:ext>
            </a:extLst>
          </p:cNvPr>
          <p:cNvPicPr>
            <a:picLocks noChangeAspect="1"/>
          </p:cNvPicPr>
          <p:nvPr/>
        </p:nvPicPr>
        <p:blipFill>
          <a:blip r:embed="rId5"/>
          <a:stretch>
            <a:fillRect/>
          </a:stretch>
        </p:blipFill>
        <p:spPr>
          <a:xfrm>
            <a:off x="5093487" y="5894490"/>
            <a:ext cx="627036" cy="625213"/>
          </a:xfrm>
          <a:prstGeom prst="rect">
            <a:avLst/>
          </a:prstGeom>
        </p:spPr>
      </p:pic>
    </p:spTree>
    <p:custDataLst>
      <p:tags r:id="rId1"/>
    </p:custDataLst>
    <p:extLst>
      <p:ext uri="{BB962C8B-B14F-4D97-AF65-F5344CB8AC3E}">
        <p14:creationId xmlns:p14="http://schemas.microsoft.com/office/powerpoint/2010/main" val="66806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AD94-2D68-920F-AF03-292C8A538B0F}"/>
              </a:ext>
            </a:extLst>
          </p:cNvPr>
          <p:cNvSpPr>
            <a:spLocks noGrp="1"/>
          </p:cNvSpPr>
          <p:nvPr>
            <p:ph type="title"/>
          </p:nvPr>
        </p:nvSpPr>
        <p:spPr/>
        <p:txBody>
          <a:bodyPr/>
          <a:lstStyle/>
          <a:p>
            <a:r>
              <a:rPr lang="en-US" dirty="0"/>
              <a:t>What Changed My Mind?</a:t>
            </a:r>
          </a:p>
        </p:txBody>
      </p:sp>
      <p:sp>
        <p:nvSpPr>
          <p:cNvPr id="4" name="Isosceles Triangle 3">
            <a:extLst>
              <a:ext uri="{FF2B5EF4-FFF2-40B4-BE49-F238E27FC236}">
                <a16:creationId xmlns:a16="http://schemas.microsoft.com/office/drawing/2014/main" id="{DE0E81DC-FC2D-ACA7-834C-85EB1585DEA8}"/>
              </a:ext>
            </a:extLst>
          </p:cNvPr>
          <p:cNvSpPr/>
          <p:nvPr/>
        </p:nvSpPr>
        <p:spPr>
          <a:xfrm>
            <a:off x="4716780" y="4436702"/>
            <a:ext cx="2758440" cy="1691640"/>
          </a:xfrm>
          <a:prstGeom prs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1EFCC82-0B45-2941-56CA-9CCDEBB6A575}"/>
              </a:ext>
            </a:extLst>
          </p:cNvPr>
          <p:cNvSpPr/>
          <p:nvPr/>
        </p:nvSpPr>
        <p:spPr>
          <a:xfrm rot="1506438">
            <a:off x="2834641" y="3862425"/>
            <a:ext cx="6912864" cy="53949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7" name="Graphic 6" descr="Badge Copyright with solid fill">
            <a:extLst>
              <a:ext uri="{FF2B5EF4-FFF2-40B4-BE49-F238E27FC236}">
                <a16:creationId xmlns:a16="http://schemas.microsoft.com/office/drawing/2014/main" id="{8AA932FE-9058-72B7-455E-CF415E0B5E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1352" y="3989832"/>
            <a:ext cx="1149096" cy="1149096"/>
          </a:xfrm>
          <a:prstGeom prst="rect">
            <a:avLst/>
          </a:prstGeom>
        </p:spPr>
      </p:pic>
      <p:pic>
        <p:nvPicPr>
          <p:cNvPr id="9" name="Graphic 8" descr="Programmer female with solid fill">
            <a:extLst>
              <a:ext uri="{FF2B5EF4-FFF2-40B4-BE49-F238E27FC236}">
                <a16:creationId xmlns:a16="http://schemas.microsoft.com/office/drawing/2014/main" id="{0CADCD97-C6E6-1839-5ABB-946E519916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77328" y="3429000"/>
            <a:ext cx="914400" cy="914400"/>
          </a:xfrm>
          <a:prstGeom prst="rect">
            <a:avLst/>
          </a:prstGeom>
        </p:spPr>
      </p:pic>
      <p:sp>
        <p:nvSpPr>
          <p:cNvPr id="12" name="Isosceles Triangle 11">
            <a:extLst>
              <a:ext uri="{FF2B5EF4-FFF2-40B4-BE49-F238E27FC236}">
                <a16:creationId xmlns:a16="http://schemas.microsoft.com/office/drawing/2014/main" id="{C11215A2-CFA8-E666-5CFB-C0519F3E5813}"/>
              </a:ext>
            </a:extLst>
          </p:cNvPr>
          <p:cNvSpPr/>
          <p:nvPr/>
        </p:nvSpPr>
        <p:spPr>
          <a:xfrm>
            <a:off x="4738115" y="4414722"/>
            <a:ext cx="2758440" cy="1691640"/>
          </a:xfrm>
          <a:prstGeom prs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32BA0A-F476-5CAE-0664-0D824BFA6254}"/>
              </a:ext>
            </a:extLst>
          </p:cNvPr>
          <p:cNvSpPr/>
          <p:nvPr/>
        </p:nvSpPr>
        <p:spPr>
          <a:xfrm>
            <a:off x="2855976" y="3840445"/>
            <a:ext cx="6912864" cy="53949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4" name="Graphic 13" descr="Badge Copyright with solid fill">
            <a:extLst>
              <a:ext uri="{FF2B5EF4-FFF2-40B4-BE49-F238E27FC236}">
                <a16:creationId xmlns:a16="http://schemas.microsoft.com/office/drawing/2014/main" id="{322327B5-FAFD-B567-DEB6-E190EB8F28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19744" y="2680647"/>
            <a:ext cx="1149096" cy="1149096"/>
          </a:xfrm>
          <a:prstGeom prst="rect">
            <a:avLst/>
          </a:prstGeom>
        </p:spPr>
      </p:pic>
      <p:pic>
        <p:nvPicPr>
          <p:cNvPr id="15" name="Graphic 14" descr="Programmer female with solid fill">
            <a:extLst>
              <a:ext uri="{FF2B5EF4-FFF2-40B4-BE49-F238E27FC236}">
                <a16:creationId xmlns:a16="http://schemas.microsoft.com/office/drawing/2014/main" id="{7AC0ADF9-0320-2FF6-6722-08D1F01A77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64638" y="2807141"/>
            <a:ext cx="914400" cy="914400"/>
          </a:xfrm>
          <a:prstGeom prst="rect">
            <a:avLst/>
          </a:prstGeom>
        </p:spPr>
      </p:pic>
      <p:grpSp>
        <p:nvGrpSpPr>
          <p:cNvPr id="20" name="Group 19">
            <a:extLst>
              <a:ext uri="{FF2B5EF4-FFF2-40B4-BE49-F238E27FC236}">
                <a16:creationId xmlns:a16="http://schemas.microsoft.com/office/drawing/2014/main" id="{F0F810D4-42C6-0B13-C0D2-C5CBBBBDF710}"/>
              </a:ext>
            </a:extLst>
          </p:cNvPr>
          <p:cNvGrpSpPr/>
          <p:nvPr/>
        </p:nvGrpSpPr>
        <p:grpSpPr>
          <a:xfrm>
            <a:off x="3046764" y="3008376"/>
            <a:ext cx="1670016" cy="981456"/>
            <a:chOff x="3046764" y="3008376"/>
            <a:chExt cx="1670016" cy="981456"/>
          </a:xfrm>
        </p:grpSpPr>
        <p:pic>
          <p:nvPicPr>
            <p:cNvPr id="17" name="Graphic 16" descr="Kitten with solid fill">
              <a:extLst>
                <a:ext uri="{FF2B5EF4-FFF2-40B4-BE49-F238E27FC236}">
                  <a16:creationId xmlns:a16="http://schemas.microsoft.com/office/drawing/2014/main" id="{7130D206-5672-D4B4-4531-F490AB2C3A6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02380" y="3008376"/>
              <a:ext cx="914400" cy="914400"/>
            </a:xfrm>
            <a:prstGeom prst="rect">
              <a:avLst/>
            </a:prstGeom>
          </p:spPr>
        </p:pic>
        <p:pic>
          <p:nvPicPr>
            <p:cNvPr id="19" name="Graphic 18" descr="Shopping bag with solid fill">
              <a:extLst>
                <a:ext uri="{FF2B5EF4-FFF2-40B4-BE49-F238E27FC236}">
                  <a16:creationId xmlns:a16="http://schemas.microsoft.com/office/drawing/2014/main" id="{E06998A0-4F15-88D2-4B2D-76E91DEAAB6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a:off x="3046764" y="3075432"/>
              <a:ext cx="914400" cy="914400"/>
            </a:xfrm>
            <a:prstGeom prst="rect">
              <a:avLst/>
            </a:prstGeom>
          </p:spPr>
        </p:pic>
      </p:grpSp>
      <p:sp>
        <p:nvSpPr>
          <p:cNvPr id="21" name="Isosceles Triangle 20">
            <a:extLst>
              <a:ext uri="{FF2B5EF4-FFF2-40B4-BE49-F238E27FC236}">
                <a16:creationId xmlns:a16="http://schemas.microsoft.com/office/drawing/2014/main" id="{1BE6EE78-7E87-7AD0-8D77-81CE8FEC48AB}"/>
              </a:ext>
            </a:extLst>
          </p:cNvPr>
          <p:cNvSpPr/>
          <p:nvPr/>
        </p:nvSpPr>
        <p:spPr>
          <a:xfrm>
            <a:off x="4757062" y="4414417"/>
            <a:ext cx="2758440" cy="1691640"/>
          </a:xfrm>
          <a:prstGeom prs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E4AA84D-5384-76AE-C285-B323A58E2814}"/>
              </a:ext>
            </a:extLst>
          </p:cNvPr>
          <p:cNvSpPr/>
          <p:nvPr/>
        </p:nvSpPr>
        <p:spPr>
          <a:xfrm rot="20309948">
            <a:off x="2587758" y="3812054"/>
            <a:ext cx="6912864" cy="53949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3" name="Graphic 22" descr="Badge Copyright with solid fill">
            <a:extLst>
              <a:ext uri="{FF2B5EF4-FFF2-40B4-BE49-F238E27FC236}">
                <a16:creationId xmlns:a16="http://schemas.microsoft.com/office/drawing/2014/main" id="{DC540807-0742-5D65-0130-BBB31541F8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74173" y="1589894"/>
            <a:ext cx="1149096" cy="1149096"/>
          </a:xfrm>
          <a:prstGeom prst="rect">
            <a:avLst/>
          </a:prstGeom>
        </p:spPr>
      </p:pic>
      <p:pic>
        <p:nvPicPr>
          <p:cNvPr id="24" name="Graphic 23" descr="Programmer female with solid fill">
            <a:extLst>
              <a:ext uri="{FF2B5EF4-FFF2-40B4-BE49-F238E27FC236}">
                <a16:creationId xmlns:a16="http://schemas.microsoft.com/office/drawing/2014/main" id="{19D84518-2B9A-D62D-6787-BC9120D784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18557" y="2018640"/>
            <a:ext cx="914400" cy="914400"/>
          </a:xfrm>
          <a:prstGeom prst="rect">
            <a:avLst/>
          </a:prstGeom>
        </p:spPr>
      </p:pic>
      <p:grpSp>
        <p:nvGrpSpPr>
          <p:cNvPr id="25" name="Group 24">
            <a:extLst>
              <a:ext uri="{FF2B5EF4-FFF2-40B4-BE49-F238E27FC236}">
                <a16:creationId xmlns:a16="http://schemas.microsoft.com/office/drawing/2014/main" id="{0A37061C-9AD9-3358-4C96-0F56D2E5D3AC}"/>
              </a:ext>
            </a:extLst>
          </p:cNvPr>
          <p:cNvGrpSpPr/>
          <p:nvPr/>
        </p:nvGrpSpPr>
        <p:grpSpPr>
          <a:xfrm rot="20582132">
            <a:off x="2687330" y="3927219"/>
            <a:ext cx="1670016" cy="981456"/>
            <a:chOff x="3046764" y="3008376"/>
            <a:chExt cx="1670016" cy="981456"/>
          </a:xfrm>
        </p:grpSpPr>
        <p:pic>
          <p:nvPicPr>
            <p:cNvPr id="26" name="Graphic 25" descr="Kitten with solid fill">
              <a:extLst>
                <a:ext uri="{FF2B5EF4-FFF2-40B4-BE49-F238E27FC236}">
                  <a16:creationId xmlns:a16="http://schemas.microsoft.com/office/drawing/2014/main" id="{9024C01F-CF4C-C0D4-2008-5BDE9EBA11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02380" y="3008376"/>
              <a:ext cx="914400" cy="914400"/>
            </a:xfrm>
            <a:prstGeom prst="rect">
              <a:avLst/>
            </a:prstGeom>
          </p:spPr>
        </p:pic>
        <p:pic>
          <p:nvPicPr>
            <p:cNvPr id="27" name="Graphic 26" descr="Shopping bag with solid fill">
              <a:extLst>
                <a:ext uri="{FF2B5EF4-FFF2-40B4-BE49-F238E27FC236}">
                  <a16:creationId xmlns:a16="http://schemas.microsoft.com/office/drawing/2014/main" id="{29407074-2B47-A920-D51D-489BA9D10DC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a:off x="3046764" y="3075432"/>
              <a:ext cx="914400" cy="914400"/>
            </a:xfrm>
            <a:prstGeom prst="rect">
              <a:avLst/>
            </a:prstGeom>
          </p:spPr>
        </p:pic>
      </p:grpSp>
      <p:grpSp>
        <p:nvGrpSpPr>
          <p:cNvPr id="34" name="Group 33">
            <a:extLst>
              <a:ext uri="{FF2B5EF4-FFF2-40B4-BE49-F238E27FC236}">
                <a16:creationId xmlns:a16="http://schemas.microsoft.com/office/drawing/2014/main" id="{7AEB3D29-2C95-BA7E-5AB8-AAE2C7CF0282}"/>
              </a:ext>
            </a:extLst>
          </p:cNvPr>
          <p:cNvGrpSpPr/>
          <p:nvPr/>
        </p:nvGrpSpPr>
        <p:grpSpPr>
          <a:xfrm>
            <a:off x="2992307" y="3298009"/>
            <a:ext cx="914400" cy="1176381"/>
            <a:chOff x="316992" y="1764687"/>
            <a:chExt cx="914400" cy="1176381"/>
          </a:xfrm>
        </p:grpSpPr>
        <p:pic>
          <p:nvPicPr>
            <p:cNvPr id="31" name="Graphic 30" descr="Open hand with solid fill">
              <a:extLst>
                <a:ext uri="{FF2B5EF4-FFF2-40B4-BE49-F238E27FC236}">
                  <a16:creationId xmlns:a16="http://schemas.microsoft.com/office/drawing/2014/main" id="{AD5CABAD-E69A-4058-DA00-3E03D714C72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6992" y="2026668"/>
              <a:ext cx="914400" cy="914400"/>
            </a:xfrm>
            <a:prstGeom prst="rect">
              <a:avLst/>
            </a:prstGeom>
          </p:spPr>
        </p:pic>
        <p:pic>
          <p:nvPicPr>
            <p:cNvPr id="33" name="Graphic 32" descr="Earth globe: Asia and Australia with solid fill">
              <a:extLst>
                <a:ext uri="{FF2B5EF4-FFF2-40B4-BE49-F238E27FC236}">
                  <a16:creationId xmlns:a16="http://schemas.microsoft.com/office/drawing/2014/main" id="{AA3C8C7E-F78C-6241-DAB4-E8CF45E5981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8180" y="1764687"/>
              <a:ext cx="632023" cy="632023"/>
            </a:xfrm>
            <a:prstGeom prst="rect">
              <a:avLst/>
            </a:prstGeom>
          </p:spPr>
        </p:pic>
      </p:grpSp>
    </p:spTree>
    <p:custDataLst>
      <p:tags r:id="rId1"/>
    </p:custDataLst>
    <p:extLst>
      <p:ext uri="{BB962C8B-B14F-4D97-AF65-F5344CB8AC3E}">
        <p14:creationId xmlns:p14="http://schemas.microsoft.com/office/powerpoint/2010/main" val="1649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 presetClass="exit" presetSubtype="0" fill="hold" nodeType="withEffect">
                                  <p:stCondLst>
                                    <p:cond delay="250"/>
                                  </p:stCondLst>
                                  <p:childTnLst>
                                    <p:set>
                                      <p:cBhvr>
                                        <p:cTn id="10" dur="1" fill="hold">
                                          <p:stCondLst>
                                            <p:cond delay="9"/>
                                          </p:stCondLst>
                                        </p:cTn>
                                        <p:tgtEl>
                                          <p:spTgt spid="7"/>
                                        </p:tgtEl>
                                        <p:attrNameLst>
                                          <p:attrName>style.visibility</p:attrName>
                                        </p:attrNameLst>
                                      </p:cBhvr>
                                      <p:to>
                                        <p:strVal val="hidden"/>
                                      </p:to>
                                    </p:set>
                                  </p:childTnLst>
                                </p:cTn>
                              </p:par>
                              <p:par>
                                <p:cTn id="11" presetID="1" presetClass="exit" presetSubtype="0" fill="hold" nodeType="withEffect">
                                  <p:stCondLst>
                                    <p:cond delay="25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0" nodeType="withEffect">
                                  <p:stCondLst>
                                    <p:cond delay="25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xit" presetSubtype="0" fill="hold" grpId="0" nodeType="withEffect">
                                  <p:stCondLst>
                                    <p:cond delay="25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grpId="0" nodeType="withEffect">
                                  <p:stCondLst>
                                    <p:cond delay="25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25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25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25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ppt_x"/>
                                          </p:val>
                                        </p:tav>
                                        <p:tav tm="100000">
                                          <p:val>
                                            <p:strVal val="#ppt_x"/>
                                          </p:val>
                                        </p:tav>
                                      </p:tavLst>
                                    </p:anim>
                                    <p:anim calcmode="lin" valueType="num">
                                      <p:cBhvr additive="base">
                                        <p:cTn id="30" dur="500" fill="hold"/>
                                        <p:tgtEl>
                                          <p:spTgt spid="34"/>
                                        </p:tgtEl>
                                        <p:attrNameLst>
                                          <p:attrName>ppt_y</p:attrName>
                                        </p:attrNameLst>
                                      </p:cBhvr>
                                      <p:tavLst>
                                        <p:tav tm="0">
                                          <p:val>
                                            <p:strVal val="0-#ppt_h/2"/>
                                          </p:val>
                                        </p:tav>
                                        <p:tav tm="100000">
                                          <p:val>
                                            <p:strVal val="#ppt_y"/>
                                          </p:val>
                                        </p:tav>
                                      </p:tavLst>
                                    </p:anim>
                                  </p:childTnLst>
                                </p:cTn>
                              </p:par>
                              <p:par>
                                <p:cTn id="31" presetID="1" presetClass="exit" presetSubtype="0" fill="hold" nodeType="withEffect">
                                  <p:stCondLst>
                                    <p:cond delay="250"/>
                                  </p:stCondLst>
                                  <p:childTnLst>
                                    <p:set>
                                      <p:cBhvr>
                                        <p:cTn id="32" dur="1" fill="hold">
                                          <p:stCondLst>
                                            <p:cond delay="0"/>
                                          </p:stCondLst>
                                        </p:cTn>
                                        <p:tgtEl>
                                          <p:spTgt spid="20"/>
                                        </p:tgtEl>
                                        <p:attrNameLst>
                                          <p:attrName>style.visibility</p:attrName>
                                        </p:attrNameLst>
                                      </p:cBhvr>
                                      <p:to>
                                        <p:strVal val="hidden"/>
                                      </p:to>
                                    </p:set>
                                  </p:childTnLst>
                                </p:cTn>
                              </p:par>
                              <p:par>
                                <p:cTn id="33" presetID="1" presetClass="exit" presetSubtype="0" fill="hold" grpId="1" nodeType="withEffect">
                                  <p:stCondLst>
                                    <p:cond delay="250"/>
                                  </p:stCondLst>
                                  <p:childTnLst>
                                    <p:set>
                                      <p:cBhvr>
                                        <p:cTn id="34" dur="1" fill="hold">
                                          <p:stCondLst>
                                            <p:cond delay="0"/>
                                          </p:stCondLst>
                                        </p:cTn>
                                        <p:tgtEl>
                                          <p:spTgt spid="13"/>
                                        </p:tgtEl>
                                        <p:attrNameLst>
                                          <p:attrName>style.visibility</p:attrName>
                                        </p:attrNameLst>
                                      </p:cBhvr>
                                      <p:to>
                                        <p:strVal val="hidden"/>
                                      </p:to>
                                    </p:set>
                                  </p:childTnLst>
                                </p:cTn>
                              </p:par>
                              <p:par>
                                <p:cTn id="35" presetID="1" presetClass="exit" presetSubtype="0" fill="hold" grpId="1" nodeType="withEffect">
                                  <p:stCondLst>
                                    <p:cond delay="250"/>
                                  </p:stCondLst>
                                  <p:childTnLst>
                                    <p:set>
                                      <p:cBhvr>
                                        <p:cTn id="36" dur="1" fill="hold">
                                          <p:stCondLst>
                                            <p:cond delay="0"/>
                                          </p:stCondLst>
                                        </p:cTn>
                                        <p:tgtEl>
                                          <p:spTgt spid="12"/>
                                        </p:tgtEl>
                                        <p:attrNameLst>
                                          <p:attrName>style.visibility</p:attrName>
                                        </p:attrNameLst>
                                      </p:cBhvr>
                                      <p:to>
                                        <p:strVal val="hidden"/>
                                      </p:to>
                                    </p:set>
                                  </p:childTnLst>
                                </p:cTn>
                              </p:par>
                              <p:par>
                                <p:cTn id="37" presetID="1" presetClass="exit" presetSubtype="0" fill="hold" nodeType="withEffect">
                                  <p:stCondLst>
                                    <p:cond delay="25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xit" presetSubtype="0" fill="hold" nodeType="withEffect">
                                  <p:stCondLst>
                                    <p:cond delay="250"/>
                                  </p:stCondLst>
                                  <p:childTnLst>
                                    <p:set>
                                      <p:cBhvr>
                                        <p:cTn id="40" dur="1" fill="hold">
                                          <p:stCondLst>
                                            <p:cond delay="0"/>
                                          </p:stCondLst>
                                        </p:cTn>
                                        <p:tgtEl>
                                          <p:spTgt spid="14"/>
                                        </p:tgtEl>
                                        <p:attrNameLst>
                                          <p:attrName>style.visibility</p:attrName>
                                        </p:attrNameLst>
                                      </p:cBhvr>
                                      <p:to>
                                        <p:strVal val="hidden"/>
                                      </p:to>
                                    </p:set>
                                  </p:childTnLst>
                                </p:cTn>
                              </p:par>
                              <p:par>
                                <p:cTn id="41" presetID="1" presetClass="entr" presetSubtype="0" fill="hold" nodeType="withEffect">
                                  <p:stCondLst>
                                    <p:cond delay="25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25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25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nodeType="withEffect">
                                  <p:stCondLst>
                                    <p:cond delay="25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25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12" grpId="1" animBg="1"/>
      <p:bldP spid="13" grpId="0" animBg="1"/>
      <p:bldP spid="13" grpId="1"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19CAA-CBFA-D3F1-3AC0-E4D473D2627D}"/>
              </a:ext>
            </a:extLst>
          </p:cNvPr>
          <p:cNvSpPr>
            <a:spLocks noGrp="1"/>
          </p:cNvSpPr>
          <p:nvPr>
            <p:ph type="title"/>
          </p:nvPr>
        </p:nvSpPr>
        <p:spPr>
          <a:xfrm>
            <a:off x="581192" y="702156"/>
            <a:ext cx="11029616" cy="1013800"/>
          </a:xfrm>
        </p:spPr>
        <p:txBody>
          <a:bodyPr anchor="b">
            <a:normAutofit/>
          </a:bodyPr>
          <a:lstStyle/>
          <a:p>
            <a:r>
              <a:rPr lang="en-US" dirty="0"/>
              <a:t>Three- Pronged Attack</a:t>
            </a:r>
          </a:p>
        </p:txBody>
      </p:sp>
      <p:graphicFrame>
        <p:nvGraphicFramePr>
          <p:cNvPr id="11" name="Content Placeholder 2">
            <a:extLst>
              <a:ext uri="{FF2B5EF4-FFF2-40B4-BE49-F238E27FC236}">
                <a16:creationId xmlns:a16="http://schemas.microsoft.com/office/drawing/2014/main" id="{2753A13A-AD8A-C3DD-465F-E8C1E9D8217B}"/>
              </a:ext>
            </a:extLst>
          </p:cNvPr>
          <p:cNvGraphicFramePr>
            <a:graphicFrameLocks noGrp="1"/>
          </p:cNvGraphicFramePr>
          <p:nvPr>
            <p:ph idx="1"/>
            <p:extLst>
              <p:ext uri="{D42A27DB-BD31-4B8C-83A1-F6EECF244321}">
                <p14:modId xmlns:p14="http://schemas.microsoft.com/office/powerpoint/2010/main" val="374717318"/>
              </p:ext>
            </p:extLst>
          </p:nvPr>
        </p:nvGraphicFramePr>
        <p:xfrm>
          <a:off x="581192" y="2180496"/>
          <a:ext cx="11029615" cy="3678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120165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D789D-AB30-57D2-4643-27AF0984DDE1}"/>
              </a:ext>
            </a:extLst>
          </p:cNvPr>
          <p:cNvSpPr>
            <a:spLocks noGrp="1"/>
          </p:cNvSpPr>
          <p:nvPr>
            <p:ph type="title"/>
          </p:nvPr>
        </p:nvSpPr>
        <p:spPr/>
        <p:txBody>
          <a:bodyPr/>
          <a:lstStyle/>
          <a:p>
            <a:r>
              <a:rPr lang="en-US" dirty="0"/>
              <a:t>Documentation</a:t>
            </a:r>
          </a:p>
        </p:txBody>
      </p:sp>
      <p:sp>
        <p:nvSpPr>
          <p:cNvPr id="3" name="Text Placeholder 2">
            <a:extLst>
              <a:ext uri="{FF2B5EF4-FFF2-40B4-BE49-F238E27FC236}">
                <a16:creationId xmlns:a16="http://schemas.microsoft.com/office/drawing/2014/main" id="{EBDB2CFA-225B-A88B-09FD-65B27277B7F0}"/>
              </a:ext>
            </a:extLst>
          </p:cNvPr>
          <p:cNvSpPr>
            <a:spLocks noGrp="1"/>
          </p:cNvSpPr>
          <p:nvPr>
            <p:ph type="body" idx="1"/>
          </p:nvPr>
        </p:nvSpPr>
        <p:spPr/>
        <p:txBody>
          <a:bodyPr/>
          <a:lstStyle/>
          <a:p>
            <a:r>
              <a:rPr lang="en-US" dirty="0"/>
              <a:t>Wow! Exciting!</a:t>
            </a:r>
          </a:p>
        </p:txBody>
      </p:sp>
    </p:spTree>
    <p:custDataLst>
      <p:tags r:id="rId1"/>
    </p:custDataLst>
    <p:extLst>
      <p:ext uri="{BB962C8B-B14F-4D97-AF65-F5344CB8AC3E}">
        <p14:creationId xmlns:p14="http://schemas.microsoft.com/office/powerpoint/2010/main" val="2540153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7B62A-8874-760E-5F76-CF91610BA35A}"/>
              </a:ext>
            </a:extLst>
          </p:cNvPr>
          <p:cNvSpPr>
            <a:spLocks noGrp="1"/>
          </p:cNvSpPr>
          <p:nvPr>
            <p:ph type="title"/>
          </p:nvPr>
        </p:nvSpPr>
        <p:spPr/>
        <p:txBody>
          <a:bodyPr/>
          <a:lstStyle/>
          <a:p>
            <a:r>
              <a:rPr lang="en-US" dirty="0"/>
              <a:t>Documentation</a:t>
            </a:r>
          </a:p>
        </p:txBody>
      </p:sp>
      <p:sp>
        <p:nvSpPr>
          <p:cNvPr id="3" name="Content Placeholder 2">
            <a:extLst>
              <a:ext uri="{FF2B5EF4-FFF2-40B4-BE49-F238E27FC236}">
                <a16:creationId xmlns:a16="http://schemas.microsoft.com/office/drawing/2014/main" id="{DCD9B4C4-A552-1E57-010B-FC371C99D073}"/>
              </a:ext>
            </a:extLst>
          </p:cNvPr>
          <p:cNvSpPr>
            <a:spLocks noGrp="1"/>
          </p:cNvSpPr>
          <p:nvPr>
            <p:ph idx="1"/>
          </p:nvPr>
        </p:nvSpPr>
        <p:spPr>
          <a:xfrm>
            <a:off x="581193" y="2180496"/>
            <a:ext cx="4786335" cy="3678303"/>
          </a:xfrm>
        </p:spPr>
        <p:txBody>
          <a:bodyPr/>
          <a:lstStyle/>
          <a:p>
            <a:r>
              <a:rPr lang="en-US" dirty="0"/>
              <a:t>ACCESS Course Development Usage and Citation</a:t>
            </a:r>
          </a:p>
          <a:p>
            <a:r>
              <a:rPr lang="en-US" dirty="0"/>
              <a:t>Generative AI Risk Awareness and Acknowledgement</a:t>
            </a:r>
          </a:p>
          <a:p>
            <a:r>
              <a:rPr lang="en-US" dirty="0"/>
              <a:t>Tutorials</a:t>
            </a:r>
          </a:p>
          <a:p>
            <a:endParaRPr lang="en-US" dirty="0"/>
          </a:p>
        </p:txBody>
      </p:sp>
      <p:pic>
        <p:nvPicPr>
          <p:cNvPr id="5" name="Picture 4">
            <a:extLst>
              <a:ext uri="{FF2B5EF4-FFF2-40B4-BE49-F238E27FC236}">
                <a16:creationId xmlns:a16="http://schemas.microsoft.com/office/drawing/2014/main" id="{5D01EDFE-B487-A721-69DF-7D7CF9BAC61F}"/>
              </a:ext>
            </a:extLst>
          </p:cNvPr>
          <p:cNvPicPr>
            <a:picLocks noChangeAspect="1"/>
          </p:cNvPicPr>
          <p:nvPr/>
        </p:nvPicPr>
        <p:blipFill>
          <a:blip r:embed="rId4"/>
          <a:stretch>
            <a:fillRect/>
          </a:stretch>
        </p:blipFill>
        <p:spPr>
          <a:xfrm>
            <a:off x="5286114" y="2180496"/>
            <a:ext cx="6324694" cy="2784696"/>
          </a:xfrm>
          <a:prstGeom prst="rect">
            <a:avLst/>
          </a:prstGeom>
        </p:spPr>
      </p:pic>
      <p:sp>
        <p:nvSpPr>
          <p:cNvPr id="6" name="TextBox 5">
            <a:extLst>
              <a:ext uri="{FF2B5EF4-FFF2-40B4-BE49-F238E27FC236}">
                <a16:creationId xmlns:a16="http://schemas.microsoft.com/office/drawing/2014/main" id="{1AA6FFF5-9692-B190-4E24-580CFB890B3A}"/>
              </a:ext>
            </a:extLst>
          </p:cNvPr>
          <p:cNvSpPr txBox="1"/>
          <p:nvPr/>
        </p:nvSpPr>
        <p:spPr>
          <a:xfrm>
            <a:off x="5286114" y="5559552"/>
            <a:ext cx="6207894" cy="830997"/>
          </a:xfrm>
          <a:prstGeom prst="rect">
            <a:avLst/>
          </a:prstGeom>
          <a:noFill/>
        </p:spPr>
        <p:txBody>
          <a:bodyPr wrap="square" rtlCol="0">
            <a:spAutoFit/>
          </a:bodyPr>
          <a:lstStyle/>
          <a:p>
            <a:pPr algn="ctr"/>
            <a:r>
              <a:rPr lang="en-US" sz="2400" i="1" dirty="0">
                <a:solidFill>
                  <a:schemeClr val="accent6"/>
                </a:solidFill>
              </a:rPr>
              <a:t>Create automatic version/timestamp</a:t>
            </a:r>
          </a:p>
          <a:p>
            <a:pPr algn="ctr"/>
            <a:r>
              <a:rPr lang="en-US" sz="2400" i="1" dirty="0">
                <a:solidFill>
                  <a:schemeClr val="accent6"/>
                </a:solidFill>
              </a:rPr>
              <a:t>Use from cloud</a:t>
            </a:r>
          </a:p>
        </p:txBody>
      </p:sp>
    </p:spTree>
    <p:custDataLst>
      <p:tags r:id="rId1"/>
    </p:custDataLst>
    <p:extLst>
      <p:ext uri="{BB962C8B-B14F-4D97-AF65-F5344CB8AC3E}">
        <p14:creationId xmlns:p14="http://schemas.microsoft.com/office/powerpoint/2010/main" val="34867951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56390039_win32_fixed.potx" id="{08D75CB0-AD9B-4834-8559-901094BB0ABE}" vid="{3B3EDB20-B381-4B6C-99AC-7C5CDA2B40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342D3C2F-55A5-48C0-9D5A-95C7FF0389D0}">
  <ds:schemaRefs>
    <ds:schemaRef ds:uri="http://schemas.microsoft.com/sharepoint/v3/contenttype/forms"/>
  </ds:schemaRefs>
</ds:datastoreItem>
</file>

<file path=customXml/itemProps2.xml><?xml version="1.0" encoding="utf-8"?>
<ds:datastoreItem xmlns:ds="http://schemas.openxmlformats.org/officeDocument/2006/customXml" ds:itemID="{792209EB-3212-4116-B574-D1F56C7C49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91575F-4C21-47C4-8D13-EB9BE66B536F}">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Tech design</Template>
  <TotalTime>365</TotalTime>
  <Words>1190</Words>
  <Application>Microsoft Office PowerPoint</Application>
  <PresentationFormat>Widescreen</PresentationFormat>
  <Paragraphs>151</Paragraphs>
  <Slides>26</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-apple-system</vt:lpstr>
      <vt:lpstr>Calibri</vt:lpstr>
      <vt:lpstr>Gill Sans MT</vt:lpstr>
      <vt:lpstr>Wingdings 2</vt:lpstr>
      <vt:lpstr>Custom</vt:lpstr>
      <vt:lpstr>AI Stands for Anxiously Innovating</vt:lpstr>
      <vt:lpstr>Goals</vt:lpstr>
      <vt:lpstr>Full Disclosure</vt:lpstr>
      <vt:lpstr>PowerPoint Presentation</vt:lpstr>
      <vt:lpstr>Setting the Scene</vt:lpstr>
      <vt:lpstr>What Changed My Mind?</vt:lpstr>
      <vt:lpstr>Three- Pronged Attack</vt:lpstr>
      <vt:lpstr>Documentation</vt:lpstr>
      <vt:lpstr>Documentation</vt:lpstr>
      <vt:lpstr>AI Usage and Citation</vt:lpstr>
      <vt:lpstr>Risk Awareness and Acknowledgement</vt:lpstr>
      <vt:lpstr>Downstream Effects</vt:lpstr>
      <vt:lpstr>Questions?</vt:lpstr>
      <vt:lpstr>Encouraging Exploration and Experimentation</vt:lpstr>
      <vt:lpstr>Experimentation and Exploration</vt:lpstr>
      <vt:lpstr>Professional Development</vt:lpstr>
      <vt:lpstr>AI Discussion</vt:lpstr>
      <vt:lpstr>“But have you….”</vt:lpstr>
      <vt:lpstr>PowerPoint Presentation</vt:lpstr>
      <vt:lpstr>What’s worth keeping?</vt:lpstr>
      <vt:lpstr>Practices Worth Keeping</vt:lpstr>
      <vt:lpstr>Where are we going?</vt:lpstr>
      <vt:lpstr>Questions?</vt:lpstr>
      <vt:lpstr>Thank You</vt:lpstr>
      <vt:lpstr>Resources</vt:lpstr>
      <vt:lpstr>Credits</vt:lpstr>
    </vt:vector>
  </TitlesOfParts>
  <Company>University of Alabama - OTIDE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 design</dc:title>
  <dc:creator>Rachel Walker</dc:creator>
  <cp:lastModifiedBy>Rachel Walker</cp:lastModifiedBy>
  <cp:revision>2</cp:revision>
  <dcterms:created xsi:type="dcterms:W3CDTF">2024-03-29T20:56:09Z</dcterms:created>
  <dcterms:modified xsi:type="dcterms:W3CDTF">2024-04-05T17:08:17Z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ArticulateGUID">
    <vt:lpwstr>0DC5AB54-6220-4780-ADED-73DF8FA61AB7</vt:lpwstr>
  </property>
  <property fmtid="{D5CDD505-2E9C-101B-9397-08002B2CF9AE}" pid="4" name="ArticulatePath">
    <vt:lpwstr>https://bama365-my.sharepoint.com/personal/walke101_ua_edu/Documents/Desktop/Spring Break Work/Q-Up for Quality/AI Stands for Anxiously Innovating</vt:lpwstr>
  </property>
</Properties>
</file>