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"/>
  </p:notesMasterIdLst>
  <p:sldIdLst>
    <p:sldId id="266" r:id="rId2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im for the Silver and Gold: Championing Accessibility" id="{2564B377-F0AA-4AF6-9245-A04526012F64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923C"/>
    <a:srgbClr val="274B24"/>
    <a:srgbClr val="E7C46D"/>
    <a:srgbClr val="1F3E1C"/>
    <a:srgbClr val="172F15"/>
    <a:srgbClr val="0F2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74" autoAdjust="0"/>
  </p:normalViewPr>
  <p:slideViewPr>
    <p:cSldViewPr snapToGrid="0">
      <p:cViewPr varScale="1">
        <p:scale>
          <a:sx n="23" d="100"/>
          <a:sy n="23" d="100"/>
        </p:scale>
        <p:origin x="9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riz Flores-Martinez" userId="S::bflores3746@laredo.edu::745cba63-1ece-4b1a-adae-5e124a9be9a2" providerId="AD" clId="Web-{F4139F45-4AE4-2918-3AF3-E32D28D05EB4}"/>
    <pc:docChg chg="modSld">
      <pc:chgData name="Beatriz Flores-Martinez" userId="S::bflores3746@laredo.edu::745cba63-1ece-4b1a-adae-5e124a9be9a2" providerId="AD" clId="Web-{F4139F45-4AE4-2918-3AF3-E32D28D05EB4}" dt="2022-11-04T01:51:32.039" v="2" actId="14100"/>
      <pc:docMkLst>
        <pc:docMk/>
      </pc:docMkLst>
      <pc:sldChg chg="modSp">
        <pc:chgData name="Beatriz Flores-Martinez" userId="S::bflores3746@laredo.edu::745cba63-1ece-4b1a-adae-5e124a9be9a2" providerId="AD" clId="Web-{F4139F45-4AE4-2918-3AF3-E32D28D05EB4}" dt="2022-11-04T01:51:32.039" v="2" actId="14100"/>
        <pc:sldMkLst>
          <pc:docMk/>
          <pc:sldMk cId="3418282356" sldId="266"/>
        </pc:sldMkLst>
        <pc:cxnChg chg="mod">
          <ac:chgData name="Beatriz Flores-Martinez" userId="S::bflores3746@laredo.edu::745cba63-1ece-4b1a-adae-5e124a9be9a2" providerId="AD" clId="Web-{F4139F45-4AE4-2918-3AF3-E32D28D05EB4}" dt="2022-11-04T01:51:32.039" v="2" actId="14100"/>
          <ac:cxnSpMkLst>
            <pc:docMk/>
            <pc:sldMk cId="3418282356" sldId="266"/>
            <ac:cxnSpMk id="66" creationId="{5DAEA153-98B2-468F-9E5B-4B44C02EA5FD}"/>
          </ac:cxnSpMkLst>
        </pc:cxnChg>
      </pc:sldChg>
    </pc:docChg>
  </pc:docChgLst>
  <pc:docChgLst>
    <pc:chgData name="Beatriz Flores-Martinez" userId="745cba63-1ece-4b1a-adae-5e124a9be9a2" providerId="ADAL" clId="{9808C4DD-D3B9-4A62-A916-0BB9F08AD77B}"/>
    <pc:docChg chg="mod addSld delSld modSld modSection">
      <pc:chgData name="Beatriz Flores-Martinez" userId="745cba63-1ece-4b1a-adae-5e124a9be9a2" providerId="ADAL" clId="{9808C4DD-D3B9-4A62-A916-0BB9F08AD77B}" dt="2022-11-06T04:52:47.867" v="39"/>
      <pc:docMkLst>
        <pc:docMk/>
      </pc:docMkLst>
      <pc:sldChg chg="addSp modSp">
        <pc:chgData name="Beatriz Flores-Martinez" userId="745cba63-1ece-4b1a-adae-5e124a9be9a2" providerId="ADAL" clId="{9808C4DD-D3B9-4A62-A916-0BB9F08AD77B}" dt="2022-11-06T04:29:05.909" v="38" actId="962"/>
        <pc:sldMkLst>
          <pc:docMk/>
          <pc:sldMk cId="3418282356" sldId="266"/>
        </pc:sldMkLst>
        <pc:grpChg chg="add mod">
          <ac:chgData name="Beatriz Flores-Martinez" userId="745cba63-1ece-4b1a-adae-5e124a9be9a2" providerId="ADAL" clId="{9808C4DD-D3B9-4A62-A916-0BB9F08AD77B}" dt="2022-11-06T04:29:05.909" v="38" actId="962"/>
          <ac:grpSpMkLst>
            <pc:docMk/>
            <pc:sldMk cId="3418282356" sldId="266"/>
            <ac:grpSpMk id="7" creationId="{C89AF5EB-E7B6-4618-B70D-FD240FA6305B}"/>
          </ac:grpSpMkLst>
        </pc:grpChg>
        <pc:picChg chg="mod">
          <ac:chgData name="Beatriz Flores-Martinez" userId="745cba63-1ece-4b1a-adae-5e124a9be9a2" providerId="ADAL" clId="{9808C4DD-D3B9-4A62-A916-0BB9F08AD77B}" dt="2022-11-05T08:29:20.660" v="0" actId="164"/>
          <ac:picMkLst>
            <pc:docMk/>
            <pc:sldMk cId="3418282356" sldId="266"/>
            <ac:picMk id="5" creationId="{35CE6152-0531-45C3-9C5D-8FAB251EEF2D}"/>
          </ac:picMkLst>
        </pc:picChg>
        <pc:picChg chg="mod">
          <ac:chgData name="Beatriz Flores-Martinez" userId="745cba63-1ece-4b1a-adae-5e124a9be9a2" providerId="ADAL" clId="{9808C4DD-D3B9-4A62-A916-0BB9F08AD77B}" dt="2022-11-05T08:29:20.660" v="0" actId="164"/>
          <ac:picMkLst>
            <pc:docMk/>
            <pc:sldMk cId="3418282356" sldId="266"/>
            <ac:picMk id="9" creationId="{00000000-0000-0000-0000-000000000000}"/>
          </ac:picMkLst>
        </pc:picChg>
        <pc:picChg chg="mod">
          <ac:chgData name="Beatriz Flores-Martinez" userId="745cba63-1ece-4b1a-adae-5e124a9be9a2" providerId="ADAL" clId="{9808C4DD-D3B9-4A62-A916-0BB9F08AD77B}" dt="2022-11-05T08:29:20.660" v="0" actId="164"/>
          <ac:picMkLst>
            <pc:docMk/>
            <pc:sldMk cId="3418282356" sldId="266"/>
            <ac:picMk id="12" creationId="{00000000-0000-0000-0000-000000000000}"/>
          </ac:picMkLst>
        </pc:picChg>
        <pc:picChg chg="mod">
          <ac:chgData name="Beatriz Flores-Martinez" userId="745cba63-1ece-4b1a-adae-5e124a9be9a2" providerId="ADAL" clId="{9808C4DD-D3B9-4A62-A916-0BB9F08AD77B}" dt="2022-11-05T08:29:20.660" v="0" actId="164"/>
          <ac:picMkLst>
            <pc:docMk/>
            <pc:sldMk cId="3418282356" sldId="266"/>
            <ac:picMk id="13" creationId="{00000000-0000-0000-0000-000000000000}"/>
          </ac:picMkLst>
        </pc:picChg>
        <pc:picChg chg="mod">
          <ac:chgData name="Beatriz Flores-Martinez" userId="745cba63-1ece-4b1a-adae-5e124a9be9a2" providerId="ADAL" clId="{9808C4DD-D3B9-4A62-A916-0BB9F08AD77B}" dt="2022-11-05T08:29:20.660" v="0" actId="164"/>
          <ac:picMkLst>
            <pc:docMk/>
            <pc:sldMk cId="3418282356" sldId="266"/>
            <ac:picMk id="19" creationId="{5432EC16-C6BD-4579-8E66-1B352355F7C1}"/>
          </ac:picMkLst>
        </pc:picChg>
        <pc:picChg chg="mod">
          <ac:chgData name="Beatriz Flores-Martinez" userId="745cba63-1ece-4b1a-adae-5e124a9be9a2" providerId="ADAL" clId="{9808C4DD-D3B9-4A62-A916-0BB9F08AD77B}" dt="2022-11-05T08:29:20.660" v="0" actId="164"/>
          <ac:picMkLst>
            <pc:docMk/>
            <pc:sldMk cId="3418282356" sldId="266"/>
            <ac:picMk id="24" creationId="{D139A63A-D9C5-4812-9EC3-7535CB9E8947}"/>
          </ac:picMkLst>
        </pc:picChg>
      </pc:sldChg>
      <pc:sldChg chg="addSp delSp modSp add del">
        <pc:chgData name="Beatriz Flores-Martinez" userId="745cba63-1ece-4b1a-adae-5e124a9be9a2" providerId="ADAL" clId="{9808C4DD-D3B9-4A62-A916-0BB9F08AD77B}" dt="2022-11-05T11:47:19.460" v="36" actId="2696"/>
        <pc:sldMkLst>
          <pc:docMk/>
          <pc:sldMk cId="863639684" sldId="267"/>
        </pc:sldMkLst>
        <pc:spChg chg="add del">
          <ac:chgData name="Beatriz Flores-Martinez" userId="745cba63-1ece-4b1a-adae-5e124a9be9a2" providerId="ADAL" clId="{9808C4DD-D3B9-4A62-A916-0BB9F08AD77B}" dt="2022-11-05T11:29:00.007" v="5"/>
          <ac:spMkLst>
            <pc:docMk/>
            <pc:sldMk cId="863639684" sldId="267"/>
            <ac:spMk id="2" creationId="{098A5089-4F1B-4670-9DD3-E0DA248CD040}"/>
          </ac:spMkLst>
        </pc:spChg>
        <pc:spChg chg="add del">
          <ac:chgData name="Beatriz Flores-Martinez" userId="745cba63-1ece-4b1a-adae-5e124a9be9a2" providerId="ADAL" clId="{9808C4DD-D3B9-4A62-A916-0BB9F08AD77B}" dt="2022-11-05T11:28:58.943" v="4"/>
          <ac:spMkLst>
            <pc:docMk/>
            <pc:sldMk cId="863639684" sldId="267"/>
            <ac:spMk id="3" creationId="{28965416-79C4-4786-9590-B575BC491F8D}"/>
          </ac:spMkLst>
        </pc:spChg>
        <pc:graphicFrameChg chg="add mod">
          <ac:chgData name="Beatriz Flores-Martinez" userId="745cba63-1ece-4b1a-adae-5e124a9be9a2" providerId="ADAL" clId="{9808C4DD-D3B9-4A62-A916-0BB9F08AD77B}" dt="2022-11-05T11:30:55.014" v="10" actId="207"/>
          <ac:graphicFrameMkLst>
            <pc:docMk/>
            <pc:sldMk cId="863639684" sldId="267"/>
            <ac:graphicFrameMk id="4" creationId="{94BDAB37-27CE-4624-96F4-F7928861A53B}"/>
          </ac:graphicFrameMkLst>
        </pc:graphicFrameChg>
        <pc:graphicFrameChg chg="add mod">
          <ac:chgData name="Beatriz Flores-Martinez" userId="745cba63-1ece-4b1a-adae-5e124a9be9a2" providerId="ADAL" clId="{9808C4DD-D3B9-4A62-A916-0BB9F08AD77B}" dt="2022-11-05T11:34:37.247" v="17" actId="207"/>
          <ac:graphicFrameMkLst>
            <pc:docMk/>
            <pc:sldMk cId="863639684" sldId="267"/>
            <ac:graphicFrameMk id="5" creationId="{8D0562F2-6CA3-4295-AC28-0B9C405AFC3A}"/>
          </ac:graphicFrameMkLst>
        </pc:graphicFrameChg>
        <pc:graphicFrameChg chg="add mod">
          <ac:chgData name="Beatriz Flores-Martinez" userId="745cba63-1ece-4b1a-adae-5e124a9be9a2" providerId="ADAL" clId="{9808C4DD-D3B9-4A62-A916-0BB9F08AD77B}" dt="2022-11-05T11:34:30.023" v="16" actId="207"/>
          <ac:graphicFrameMkLst>
            <pc:docMk/>
            <pc:sldMk cId="863639684" sldId="267"/>
            <ac:graphicFrameMk id="6" creationId="{230574E3-76ED-4346-A1DC-66B668384903}"/>
          </ac:graphicFrameMkLst>
        </pc:graphicFrameChg>
        <pc:graphicFrameChg chg="add mod">
          <ac:chgData name="Beatriz Flores-Martinez" userId="745cba63-1ece-4b1a-adae-5e124a9be9a2" providerId="ADAL" clId="{9808C4DD-D3B9-4A62-A916-0BB9F08AD77B}" dt="2022-11-05T11:36:49.967" v="35" actId="207"/>
          <ac:graphicFrameMkLst>
            <pc:docMk/>
            <pc:sldMk cId="863639684" sldId="267"/>
            <ac:graphicFrameMk id="7" creationId="{093CB42D-5778-464E-94D8-98C48D655D3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SRS 8.3 12/2018 - 11/2020</a:t>
            </a:r>
          </a:p>
        </c:rich>
      </c:tx>
      <c:overlay val="0"/>
      <c:spPr>
        <a:solidFill>
          <a:srgbClr val="E7C46D"/>
        </a:solidFill>
        <a:ln>
          <a:solidFill>
            <a:schemeClr val="accent6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7571028557671016"/>
          <c:w val="1"/>
          <c:h val="0.6036970377202428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SRS 8.3 11/2018 - 11/2020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7CB-4F49-B695-1FF1FA516560}"/>
              </c:ext>
            </c:extLst>
          </c:dPt>
          <c:dPt>
            <c:idx val="1"/>
            <c:bubble3D val="0"/>
            <c:explosion val="1"/>
            <c:spPr>
              <a:gradFill rotWithShape="1">
                <a:gsLst>
                  <a:gs pos="0">
                    <a:schemeClr val="accent4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7CB-4F49-B695-1FF1FA516560}"/>
              </c:ext>
            </c:extLst>
          </c:dPt>
          <c:dLbls>
            <c:dLbl>
              <c:idx val="0"/>
              <c:layout>
                <c:manualLayout>
                  <c:x val="-0.16285311779514555"/>
                  <c:y val="5.39192546707264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CB-4F49-B695-1FF1FA5165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Met</c:v>
                </c:pt>
                <c:pt idx="1">
                  <c:v>MetAmend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CB-4F49-B695-1FF1FA51656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SRS 8.3 12/2020 - 10/2022</a:t>
            </a:r>
          </a:p>
        </c:rich>
      </c:tx>
      <c:overlay val="0"/>
      <c:spPr>
        <a:solidFill>
          <a:srgbClr val="E7C46D"/>
        </a:solidFill>
        <a:ln>
          <a:solidFill>
            <a:schemeClr val="accent6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40819394726915786"/>
          <c:w val="1"/>
          <c:h val="0.5875080308162363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SRS 8.3 11/2018 - 10/2022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EBD-40A3-A7E4-3BC31A5C857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EBD-40A3-A7E4-3BC31A5C857D}"/>
              </c:ext>
            </c:extLst>
          </c:dPt>
          <c:dLbls>
            <c:dLbl>
              <c:idx val="0"/>
              <c:layout>
                <c:manualLayout>
                  <c:x val="-6.3103520580194639E-2"/>
                  <c:y val="-0.2024347387519014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30360445322043"/>
                      <c:h val="0.18262490458074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EBD-40A3-A7E4-3BC31A5C857D}"/>
                </c:ext>
              </c:extLst>
            </c:dLbl>
            <c:dLbl>
              <c:idx val="1"/>
              <c:layout>
                <c:manualLayout>
                  <c:x val="5.4156931996267449E-2"/>
                  <c:y val="0.1212246227019354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1030227083236"/>
                      <c:h val="0.138712385151609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EBD-40A3-A7E4-3BC31A5C85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Met</c:v>
                </c:pt>
                <c:pt idx="1">
                  <c:v>MetAmend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BD-40A3-A7E4-3BC31A5C857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6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en-US" sz="2600" b="1" dirty="0">
                <a:solidFill>
                  <a:schemeClr val="tx1"/>
                </a:solidFill>
              </a:rPr>
              <a:t>SRS 8.3 12/2015 - 11/2018</a:t>
            </a:r>
          </a:p>
        </c:rich>
      </c:tx>
      <c:overlay val="0"/>
      <c:spPr>
        <a:solidFill>
          <a:srgbClr val="E7C46D"/>
        </a:solidFill>
        <a:ln>
          <a:solidFill>
            <a:schemeClr val="accent6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1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538819202135001E-2"/>
          <c:y val="0.33422524904499562"/>
          <c:w val="0.90523008500461133"/>
          <c:h val="0.6657747509550044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SRS 8.3 12/2015 - 11/2018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E97-4F99-BE7A-DCE6AFA2624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E97-4F99-BE7A-DCE6AFA2624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E97-4F99-BE7A-DCE6AFA2624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E97-4F99-BE7A-DCE6AFA2624B}"/>
              </c:ext>
            </c:extLst>
          </c:dPt>
          <c:dLbls>
            <c:dLbl>
              <c:idx val="1"/>
              <c:layout>
                <c:manualLayout>
                  <c:x val="0.16784588424031616"/>
                  <c:y val="2.330966777827754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78966119982058"/>
                      <c:h val="0.156714058706118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E97-4F99-BE7A-DCE6AFA2624B}"/>
                </c:ext>
              </c:extLst>
            </c:dLbl>
            <c:dLbl>
              <c:idx val="2"/>
              <c:layout>
                <c:manualLayout>
                  <c:x val="0.16929075877464939"/>
                  <c:y val="0.1494310048636595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74760807710907"/>
                      <c:h val="0.160519645367267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E97-4F99-BE7A-DCE6AFA262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Met</c:v>
                </c:pt>
                <c:pt idx="1">
                  <c:v>MetAmend</c:v>
                </c:pt>
                <c:pt idx="2">
                  <c:v>NotMet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8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97-4F99-BE7A-DCE6AFA2624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3D98B9-34F5-4056-AC25-1553F132401F}" type="doc">
      <dgm:prSet loTypeId="urn:microsoft.com/office/officeart/2009/3/layout/StepUpProcess" loCatId="process" qsTypeId="urn:microsoft.com/office/officeart/2005/8/quickstyle/3d3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84A5A8D7-2A47-4DF2-9011-250E10D4D02E}">
      <dgm:prSet phldrT="[Text]" custT="1"/>
      <dgm:spPr>
        <a:ln>
          <a:noFill/>
        </a:ln>
      </dgm:spPr>
      <dgm:t>
        <a:bodyPr/>
        <a:lstStyle/>
        <a:p>
          <a:r>
            <a:rPr lang="en-US" sz="4000" b="1" dirty="0">
              <a:ln w="76200"/>
              <a:solidFill>
                <a:schemeClr val="bg1"/>
              </a:solidFill>
            </a:rPr>
            <a:t>December 2015</a:t>
          </a:r>
        </a:p>
      </dgm:t>
      <dgm:extLst>
        <a:ext uri="{E40237B7-FDA0-4F09-8148-C483321AD2D9}">
          <dgm14:cNvPr xmlns:dgm14="http://schemas.microsoft.com/office/drawing/2010/diagram" id="0" name="" descr="December 2015&#10; 1st Laredo College QM Certified Course&#10;November 2018&#10; Assessment of Very Important SRS 8.3 in an Official QM Review&#10;November 2020&#10; Assessment of Essential SRS 8.3 in an Official QM Review&#10;November 2020&#10; Blackboard Ally Workshop Developed&#10;December 2020&#10; Blackboard Ally Workshop Launched&#10;October 2022&#10; Assessment of Essential SRS 8.3 in an Official QM Review&#10;"/>
        </a:ext>
      </dgm:extLst>
    </dgm:pt>
    <dgm:pt modelId="{CA24D5CC-BFE1-47EC-A0C7-CC2AC8F2EAA2}" type="parTrans" cxnId="{73136153-9FB7-487F-967D-7B40593FADD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D2ECAE7-9139-454A-841C-C6656CE52F9D}" type="sibTrans" cxnId="{73136153-9FB7-487F-967D-7B40593FADD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431632E-9BB7-4970-9D88-5B668CCFAE6F}">
      <dgm:prSet phldrT="[Text]" custT="1"/>
      <dgm:spPr/>
      <dgm:t>
        <a:bodyPr/>
        <a:lstStyle/>
        <a:p>
          <a:r>
            <a:rPr lang="en-US" sz="4000" b="1" dirty="0">
              <a:ln w="76200"/>
              <a:solidFill>
                <a:schemeClr val="bg1"/>
              </a:solidFill>
            </a:rPr>
            <a:t>November 2018</a:t>
          </a:r>
        </a:p>
      </dgm:t>
      <dgm:extLst>
        <a:ext uri="{E40237B7-FDA0-4F09-8148-C483321AD2D9}">
          <dgm14:cNvPr xmlns:dgm14="http://schemas.microsoft.com/office/drawing/2010/diagram" id="0" name="" descr="December 2015&#10; 1st Laredo College QM Certified Course&#10;November 2018&#10; Assessment of Very Important SRS 8.3 in an Official QM Review&#10;November 2020&#10; Assessment of Essential SRS 8.3 in an Official QM Review&#10;November 2020&#10; Blackboard Ally Workshop Developed&#10;December 2020&#10; Blackboard Ally Workshop Launched&#10;October 2022&#10; Assessment of Essential SRS 8.3 in an Official QM Review&#10;" title="SRS8.3 TImeline"/>
        </a:ext>
      </dgm:extLst>
    </dgm:pt>
    <dgm:pt modelId="{4E793856-FCE1-47D6-B3AC-FD3F41428036}" type="parTrans" cxnId="{BC01AA98-5655-4D60-8132-91E888E194A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9B10942-EC43-4F61-A36F-6E7F611846A0}" type="sibTrans" cxnId="{BC01AA98-5655-4D60-8132-91E888E194A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FB62FE3-6993-4366-96BF-97E155771FFB}">
      <dgm:prSet phldrT="[Text]" custT="1"/>
      <dgm:spPr/>
      <dgm:t>
        <a:bodyPr/>
        <a:lstStyle/>
        <a:p>
          <a:r>
            <a:rPr lang="en-US" sz="4000" b="1" dirty="0">
              <a:ln w="76200"/>
              <a:solidFill>
                <a:schemeClr val="bg1"/>
              </a:solidFill>
              <a:latin typeface="Calibri Light" panose="020F0302020204030204"/>
            </a:rPr>
            <a:t>December</a:t>
          </a:r>
          <a:r>
            <a:rPr lang="en-US" sz="4000" b="1" dirty="0">
              <a:ln w="76200"/>
              <a:solidFill>
                <a:schemeClr val="bg1"/>
              </a:solidFill>
            </a:rPr>
            <a:t> 2020</a:t>
          </a:r>
          <a:endParaRPr lang="en-US" sz="4000" dirty="0">
            <a:ln w="76200"/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December 2015&#10; 1st Laredo College QM Certified Course&#10;November 2018&#10; Assessment of Very Important SRS 8.3 in an Official QM Review&#10;November 2020&#10; Assessment of Essential SRS 8.3 in an Official QM Review&#10;November 2020&#10; Blackboard Ally Workshop Developed&#10;December 2020&#10; Blackboard Ally Workshop Launched&#10;October 2022&#10; Assessment of Essential SRS 8.3 in an Official QM Review&#10;"/>
        </a:ext>
      </dgm:extLst>
    </dgm:pt>
    <dgm:pt modelId="{C39A2742-DD5A-4AC3-B119-3FB9E1ABB590}" type="parTrans" cxnId="{7D52A5B7-29ED-43D7-A286-367722DAC92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1C00A90-4A46-4374-8B3F-F44144FEA717}" type="sibTrans" cxnId="{7D52A5B7-29ED-43D7-A286-367722DAC92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208581F-6E79-428C-B8D0-C850E7B19E98}">
      <dgm:prSet phldrT="[Text]" custT="1"/>
      <dgm:spPr/>
      <dgm:t>
        <a:bodyPr/>
        <a:lstStyle/>
        <a:p>
          <a:r>
            <a:rPr lang="en-US" sz="3200" dirty="0">
              <a:ln w="76200"/>
              <a:solidFill>
                <a:schemeClr val="bg1"/>
              </a:solidFill>
            </a:rPr>
            <a:t>Assessment </a:t>
          </a:r>
          <a:r>
            <a:rPr lang="en-US" sz="3200" b="1" dirty="0">
              <a:ln w="76200"/>
              <a:solidFill>
                <a:schemeClr val="bg1"/>
              </a:solidFill>
            </a:rPr>
            <a:t>of Very Important SRS 8.3</a:t>
          </a:r>
          <a:r>
            <a:rPr lang="en-US" sz="3200" dirty="0">
              <a:ln w="76200"/>
              <a:solidFill>
                <a:schemeClr val="bg1"/>
              </a:solidFill>
            </a:rPr>
            <a:t> in an Official QM Review</a:t>
          </a:r>
        </a:p>
      </dgm:t>
    </dgm:pt>
    <dgm:pt modelId="{28C03174-8E82-4835-8AA8-02390644613A}" type="parTrans" cxnId="{93F1CFBE-927C-4995-802D-D3C07A83DDC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C5283EE-C5E9-49DA-B0FB-588CA1DE2569}" type="sibTrans" cxnId="{93F1CFBE-927C-4995-802D-D3C07A83DDC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3F5D37C-34DE-481E-9DE8-C7C9FB6BD827}">
      <dgm:prSet phldrT="[Text]" custT="1"/>
      <dgm:spPr/>
      <dgm:t>
        <a:bodyPr/>
        <a:lstStyle/>
        <a:p>
          <a:r>
            <a:rPr lang="en-US" sz="3200" dirty="0">
              <a:ln w="76200"/>
              <a:solidFill>
                <a:schemeClr val="bg1"/>
              </a:solidFill>
            </a:rPr>
            <a:t>Assessment of</a:t>
          </a:r>
          <a:r>
            <a:rPr lang="en-US" sz="3200" b="1" dirty="0">
              <a:ln w="76200"/>
              <a:solidFill>
                <a:schemeClr val="bg1"/>
              </a:solidFill>
            </a:rPr>
            <a:t> Essential SRS 8.3</a:t>
          </a:r>
          <a:r>
            <a:rPr lang="en-US" sz="3200" dirty="0">
              <a:ln w="76200"/>
              <a:solidFill>
                <a:schemeClr val="bg1"/>
              </a:solidFill>
            </a:rPr>
            <a:t> in an Official QM Review</a:t>
          </a:r>
        </a:p>
      </dgm:t>
    </dgm:pt>
    <dgm:pt modelId="{957C92C2-E210-4A7C-84A7-B3AEE26079AF}" type="parTrans" cxnId="{0DD481FF-79E2-4D6D-912C-BB149AB806F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83196DD-249E-4742-A83E-9BBF39377C32}" type="sibTrans" cxnId="{0DD481FF-79E2-4D6D-912C-BB149AB806F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18A7D32-9EFF-428E-B710-4850E2039695}">
      <dgm:prSet phldrT="[Text]" custT="1"/>
      <dgm:spPr/>
      <dgm:t>
        <a:bodyPr/>
        <a:lstStyle/>
        <a:p>
          <a:pPr rtl="0"/>
          <a:r>
            <a:rPr lang="en-US" sz="3200" dirty="0">
              <a:ln w="76200"/>
              <a:solidFill>
                <a:schemeClr val="bg1"/>
              </a:solidFill>
            </a:rPr>
            <a:t>Accessibility </a:t>
          </a:r>
          <a:r>
            <a:rPr lang="en-US" sz="3200" b="0" dirty="0">
              <a:ln w="76200"/>
              <a:solidFill>
                <a:schemeClr val="bg1"/>
              </a:solidFill>
            </a:rPr>
            <a:t>Application Workshops</a:t>
          </a:r>
          <a:r>
            <a:rPr lang="en-US" sz="3200" b="0" dirty="0">
              <a:ln w="76200"/>
              <a:solidFill>
                <a:schemeClr val="bg1"/>
              </a:solidFill>
              <a:latin typeface="Calibri Light" panose="020F0302020204030204"/>
            </a:rPr>
            <a:t> </a:t>
          </a:r>
          <a:br>
            <a:rPr lang="en-US" sz="3200" dirty="0">
              <a:ln w="76200"/>
              <a:solidFill>
                <a:schemeClr val="bg1"/>
              </a:solidFill>
              <a:latin typeface="Calibri Light" panose="020F0302020204030204"/>
            </a:rPr>
          </a:br>
          <a:r>
            <a:rPr lang="en-US" sz="3200" dirty="0">
              <a:ln w="76200"/>
              <a:solidFill>
                <a:schemeClr val="bg1"/>
              </a:solidFill>
              <a:latin typeface="Calibri Light" panose="020F0302020204030204"/>
            </a:rPr>
            <a:t>Launched</a:t>
          </a:r>
        </a:p>
      </dgm:t>
    </dgm:pt>
    <dgm:pt modelId="{BBADDE6C-458A-4412-98EB-7CF130E58D1E}" type="parTrans" cxnId="{A408B734-56D0-4873-8AC1-33AF842AC99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AA9BBD4-AD13-457F-A115-F198F7E24DBD}" type="sibTrans" cxnId="{A408B734-56D0-4873-8AC1-33AF842AC99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94FD14C-9F04-467C-8613-CE51DDE350AC}">
      <dgm:prSet phldrT="[Text]" custT="1"/>
      <dgm:spPr/>
      <dgm:t>
        <a:bodyPr/>
        <a:lstStyle/>
        <a:p>
          <a:r>
            <a:rPr lang="en-US" sz="4000" b="1" dirty="0">
              <a:ln w="76200"/>
              <a:solidFill>
                <a:schemeClr val="bg1"/>
              </a:solidFill>
            </a:rPr>
            <a:t>October 2022</a:t>
          </a:r>
        </a:p>
      </dgm:t>
      <dgm:extLst>
        <a:ext uri="{E40237B7-FDA0-4F09-8148-C483321AD2D9}">
          <dgm14:cNvPr xmlns:dgm14="http://schemas.microsoft.com/office/drawing/2010/diagram" id="0" name="" descr="December 2015&#10; 1st Laredo College QM Certified Course&#10;November 2018&#10; Assessment of Very Important SRS 8.3 in an Official QM Review&#10;November 2020&#10; Assessment of Essential SRS 8.3 in an Official QM Review&#10;November 2020&#10; Blackboard Ally Workshop Developed&#10;December 2020&#10; Blackboard Ally Workshop Launched&#10;October 2022&#10; Assessment of Essential SRS 8.3 in an Official QM Review&#10;"/>
        </a:ext>
      </dgm:extLst>
    </dgm:pt>
    <dgm:pt modelId="{D6AF920C-2820-4069-8AFC-16B1ECF993C4}" type="parTrans" cxnId="{37849653-6F34-4519-95B0-FD354B0AF46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775B695-E70E-4FB3-9019-1BE4BF2A7AC0}" type="sibTrans" cxnId="{37849653-6F34-4519-95B0-FD354B0AF46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7CF0816-A7E5-42C6-AD35-E89533552F9B}">
      <dgm:prSet phldrT="[Text]" custT="1"/>
      <dgm:spPr/>
      <dgm:t>
        <a:bodyPr/>
        <a:lstStyle/>
        <a:p>
          <a:r>
            <a:rPr lang="en-US" sz="3200" dirty="0">
              <a:ln w="76200"/>
              <a:solidFill>
                <a:schemeClr val="bg1"/>
              </a:solidFill>
            </a:rPr>
            <a:t>Assessment of </a:t>
          </a:r>
          <a:r>
            <a:rPr lang="en-US" sz="3200" b="1" dirty="0">
              <a:ln w="76200"/>
              <a:solidFill>
                <a:schemeClr val="bg1"/>
              </a:solidFill>
            </a:rPr>
            <a:t>Essential SRS 8.3 </a:t>
          </a:r>
          <a:r>
            <a:rPr lang="en-US" sz="3200" dirty="0">
              <a:ln w="76200"/>
              <a:solidFill>
                <a:schemeClr val="bg1"/>
              </a:solidFill>
            </a:rPr>
            <a:t>in an Official QM Review</a:t>
          </a:r>
        </a:p>
      </dgm:t>
    </dgm:pt>
    <dgm:pt modelId="{8CF3907E-C295-45BE-8CE7-5D4E38583286}" type="parTrans" cxnId="{3F4112F4-67E8-4D65-8C17-2CEDE937CDF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CE29D6C-0A5A-400F-BF27-E2A4399942BB}" type="sibTrans" cxnId="{3F4112F4-67E8-4D65-8C17-2CEDE937CDF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A70EFFA-9A69-4043-9D10-50DC481AE903}">
      <dgm:prSet phldrT="[Text]" custT="1"/>
      <dgm:spPr>
        <a:ln>
          <a:noFill/>
        </a:ln>
      </dgm:spPr>
      <dgm:t>
        <a:bodyPr/>
        <a:lstStyle/>
        <a:p>
          <a:r>
            <a:rPr lang="en-US" sz="3200" dirty="0">
              <a:ln w="76200"/>
              <a:solidFill>
                <a:schemeClr val="bg1"/>
              </a:solidFill>
            </a:rPr>
            <a:t>1</a:t>
          </a:r>
          <a:r>
            <a:rPr lang="en-US" sz="3200" baseline="30000" dirty="0">
              <a:ln w="76200"/>
              <a:solidFill>
                <a:schemeClr val="bg1"/>
              </a:solidFill>
            </a:rPr>
            <a:t>st</a:t>
          </a:r>
          <a:r>
            <a:rPr lang="en-US" sz="3200" dirty="0">
              <a:ln w="76200"/>
              <a:solidFill>
                <a:schemeClr val="bg1"/>
              </a:solidFill>
            </a:rPr>
            <a:t> Laredo College Course QM Certified</a:t>
          </a:r>
          <a:endParaRPr lang="en-US" sz="3200" b="1" dirty="0">
            <a:ln w="76200"/>
            <a:solidFill>
              <a:schemeClr val="bg1"/>
            </a:solidFill>
          </a:endParaRPr>
        </a:p>
      </dgm:t>
    </dgm:pt>
    <dgm:pt modelId="{9AEE8569-8598-4E46-BC1D-DB3CFB434DEB}" type="parTrans" cxnId="{B3AA8C2D-F1F3-44ED-BEC1-15CC1D1B1D6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148B338-F8FF-48FC-B054-E83B22548AF8}" type="sibTrans" cxnId="{B3AA8C2D-F1F3-44ED-BEC1-15CC1D1B1D6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96E342F-2AEF-4F0A-AB9E-ADB5AD35199C}">
      <dgm:prSet phldrT="[Text]" custT="1"/>
      <dgm:spPr/>
      <dgm:t>
        <a:bodyPr/>
        <a:lstStyle/>
        <a:p>
          <a:r>
            <a:rPr lang="en-US" sz="4000" b="1" dirty="0">
              <a:ln w="76200"/>
              <a:solidFill>
                <a:schemeClr val="bg1"/>
              </a:solidFill>
            </a:rPr>
            <a:t>November 2020</a:t>
          </a:r>
          <a:endParaRPr lang="en-US" sz="3200" dirty="0">
            <a:ln w="76200"/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December 2015&#10; 1st Laredo College QM Certified Course&#10;November 2018&#10; Assessment of Very Important SRS 8.3 in an Official QM Review&#10;November 2020&#10; Assessment of Essential SRS 8.3 in an Official QM Review&#10;November 2020&#10; Blackboard Ally Workshop Developed&#10;December 2020&#10; Blackboard Ally Workshop Launched&#10;October 2022&#10; Assessment of Essential SRS 8.3 in an Official QM Review&#10;"/>
        </a:ext>
      </dgm:extLst>
    </dgm:pt>
    <dgm:pt modelId="{2A0D5745-E0AD-4204-989C-D847518EE7A2}" type="parTrans" cxnId="{BEB376B4-1B01-4847-A25E-1D8CD3961A8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6153F25-DF23-4AC9-9009-2FE85169679D}" type="sibTrans" cxnId="{BEB376B4-1B01-4847-A25E-1D8CD3961A8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71D3E8D-C91B-427D-BD3B-5710D993E20B}" type="pres">
      <dgm:prSet presAssocID="{3D3D98B9-34F5-4056-AC25-1553F132401F}" presName="rootnode" presStyleCnt="0">
        <dgm:presLayoutVars>
          <dgm:chMax/>
          <dgm:chPref/>
          <dgm:dir/>
          <dgm:animLvl val="lvl"/>
        </dgm:presLayoutVars>
      </dgm:prSet>
      <dgm:spPr/>
    </dgm:pt>
    <dgm:pt modelId="{F16C97A0-B881-4764-AF78-7A93C76BD960}" type="pres">
      <dgm:prSet presAssocID="{84A5A8D7-2A47-4DF2-9011-250E10D4D02E}" presName="composite" presStyleCnt="0"/>
      <dgm:spPr/>
    </dgm:pt>
    <dgm:pt modelId="{A9BDE39F-F806-43A1-A927-D0A2782F4E74}" type="pres">
      <dgm:prSet presAssocID="{84A5A8D7-2A47-4DF2-9011-250E10D4D02E}" presName="LShape" presStyleLbl="alignNode1" presStyleIdx="0" presStyleCnt="9"/>
      <dgm:spPr/>
    </dgm:pt>
    <dgm:pt modelId="{2D852FD3-741E-4A9E-8C1E-A40FF2AE1549}" type="pres">
      <dgm:prSet presAssocID="{84A5A8D7-2A47-4DF2-9011-250E10D4D02E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C774E0E-AAD5-4799-94C6-140C274E60EC}" type="pres">
      <dgm:prSet presAssocID="{84A5A8D7-2A47-4DF2-9011-250E10D4D02E}" presName="Triangle" presStyleLbl="alignNode1" presStyleIdx="1" presStyleCnt="9"/>
      <dgm:spPr/>
    </dgm:pt>
    <dgm:pt modelId="{4249B24B-2269-4CD1-A7B3-C5A56DE57F13}" type="pres">
      <dgm:prSet presAssocID="{4D2ECAE7-9139-454A-841C-C6656CE52F9D}" presName="sibTrans" presStyleCnt="0"/>
      <dgm:spPr/>
    </dgm:pt>
    <dgm:pt modelId="{ED466580-8D89-4A8F-89C9-036EE1E09339}" type="pres">
      <dgm:prSet presAssocID="{4D2ECAE7-9139-454A-841C-C6656CE52F9D}" presName="space" presStyleCnt="0"/>
      <dgm:spPr/>
    </dgm:pt>
    <dgm:pt modelId="{41D9834D-D90A-43CC-BE9A-414F869F3DCB}" type="pres">
      <dgm:prSet presAssocID="{7431632E-9BB7-4970-9D88-5B668CCFAE6F}" presName="composite" presStyleCnt="0"/>
      <dgm:spPr/>
    </dgm:pt>
    <dgm:pt modelId="{4EF83EAD-773F-4846-8533-DDB9DBA7A59D}" type="pres">
      <dgm:prSet presAssocID="{7431632E-9BB7-4970-9D88-5B668CCFAE6F}" presName="LShape" presStyleLbl="alignNode1" presStyleIdx="2" presStyleCnt="9"/>
      <dgm:spPr/>
    </dgm:pt>
    <dgm:pt modelId="{2CF6566D-66A1-477E-97D6-B065EB8A8237}" type="pres">
      <dgm:prSet presAssocID="{7431632E-9BB7-4970-9D88-5B668CCFAE6F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BCAF3042-55CF-4679-9CED-E45FA427D53D}" type="pres">
      <dgm:prSet presAssocID="{7431632E-9BB7-4970-9D88-5B668CCFAE6F}" presName="Triangle" presStyleLbl="alignNode1" presStyleIdx="3" presStyleCnt="9"/>
      <dgm:spPr/>
    </dgm:pt>
    <dgm:pt modelId="{FCF425F5-38A3-4C60-A78F-F516B6EE327F}" type="pres">
      <dgm:prSet presAssocID="{E9B10942-EC43-4F61-A36F-6E7F611846A0}" presName="sibTrans" presStyleCnt="0"/>
      <dgm:spPr/>
    </dgm:pt>
    <dgm:pt modelId="{953D45E2-A324-4029-90D1-13CEFB5F8280}" type="pres">
      <dgm:prSet presAssocID="{E9B10942-EC43-4F61-A36F-6E7F611846A0}" presName="space" presStyleCnt="0"/>
      <dgm:spPr/>
    </dgm:pt>
    <dgm:pt modelId="{6E2F5F9C-AB97-442E-8182-EB687501C267}" type="pres">
      <dgm:prSet presAssocID="{196E342F-2AEF-4F0A-AB9E-ADB5AD35199C}" presName="composite" presStyleCnt="0"/>
      <dgm:spPr/>
    </dgm:pt>
    <dgm:pt modelId="{857CA5DD-50E5-4AD2-A520-2E8E502EFF7A}" type="pres">
      <dgm:prSet presAssocID="{196E342F-2AEF-4F0A-AB9E-ADB5AD35199C}" presName="LShape" presStyleLbl="alignNode1" presStyleIdx="4" presStyleCnt="9"/>
      <dgm:spPr/>
    </dgm:pt>
    <dgm:pt modelId="{FB2F6A47-FE3E-4204-B78F-31F95924BA35}" type="pres">
      <dgm:prSet presAssocID="{196E342F-2AEF-4F0A-AB9E-ADB5AD35199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29BFCA49-36C4-4D98-9C78-545D3CF0E2DE}" type="pres">
      <dgm:prSet presAssocID="{196E342F-2AEF-4F0A-AB9E-ADB5AD35199C}" presName="Triangle" presStyleLbl="alignNode1" presStyleIdx="5" presStyleCnt="9"/>
      <dgm:spPr/>
    </dgm:pt>
    <dgm:pt modelId="{CA946229-FF1B-442A-8FB8-D40D81D0EEDB}" type="pres">
      <dgm:prSet presAssocID="{36153F25-DF23-4AC9-9009-2FE85169679D}" presName="sibTrans" presStyleCnt="0"/>
      <dgm:spPr/>
    </dgm:pt>
    <dgm:pt modelId="{4D53DEA9-8478-40DF-A567-8C539C921FC9}" type="pres">
      <dgm:prSet presAssocID="{36153F25-DF23-4AC9-9009-2FE85169679D}" presName="space" presStyleCnt="0"/>
      <dgm:spPr/>
    </dgm:pt>
    <dgm:pt modelId="{5CA527B1-2384-4FB0-B191-586888FC936F}" type="pres">
      <dgm:prSet presAssocID="{8FB62FE3-6993-4366-96BF-97E155771FFB}" presName="composite" presStyleCnt="0"/>
      <dgm:spPr/>
    </dgm:pt>
    <dgm:pt modelId="{3F163DA9-A1E4-42C8-8C87-F1A63CD8CB5C}" type="pres">
      <dgm:prSet presAssocID="{8FB62FE3-6993-4366-96BF-97E155771FFB}" presName="LShape" presStyleLbl="alignNode1" presStyleIdx="6" presStyleCnt="9"/>
      <dgm:spPr/>
    </dgm:pt>
    <dgm:pt modelId="{9916A5AD-AD2C-4C3D-ADD3-6523928A4686}" type="pres">
      <dgm:prSet presAssocID="{8FB62FE3-6993-4366-96BF-97E155771FFB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5DFBEF26-3E54-445E-B68B-D197B648F8A7}" type="pres">
      <dgm:prSet presAssocID="{8FB62FE3-6993-4366-96BF-97E155771FFB}" presName="Triangle" presStyleLbl="alignNode1" presStyleIdx="7" presStyleCnt="9"/>
      <dgm:spPr/>
    </dgm:pt>
    <dgm:pt modelId="{02EB8945-329A-46A8-B5AE-E25B1E93E3C7}" type="pres">
      <dgm:prSet presAssocID="{E1C00A90-4A46-4374-8B3F-F44144FEA717}" presName="sibTrans" presStyleCnt="0"/>
      <dgm:spPr/>
    </dgm:pt>
    <dgm:pt modelId="{6606E6D6-989D-47E4-8F34-BBC41D470581}" type="pres">
      <dgm:prSet presAssocID="{E1C00A90-4A46-4374-8B3F-F44144FEA717}" presName="space" presStyleCnt="0"/>
      <dgm:spPr/>
    </dgm:pt>
    <dgm:pt modelId="{36CEE715-F7FF-4F28-A282-BB84AE9FBD44}" type="pres">
      <dgm:prSet presAssocID="{394FD14C-9F04-467C-8613-CE51DDE350AC}" presName="composite" presStyleCnt="0"/>
      <dgm:spPr/>
    </dgm:pt>
    <dgm:pt modelId="{84CAE96F-7916-4662-9CEC-FA9643B5702D}" type="pres">
      <dgm:prSet presAssocID="{394FD14C-9F04-467C-8613-CE51DDE350AC}" presName="LShape" presStyleLbl="alignNode1" presStyleIdx="8" presStyleCnt="9"/>
      <dgm:spPr/>
    </dgm:pt>
    <dgm:pt modelId="{7F3A8181-F53D-442F-AE13-A73B35B0054B}" type="pres">
      <dgm:prSet presAssocID="{394FD14C-9F04-467C-8613-CE51DDE350AC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E908400-AA06-41D1-B817-97BE2CCE8162}" type="presOf" srcId="{196E342F-2AEF-4F0A-AB9E-ADB5AD35199C}" destId="{FB2F6A47-FE3E-4204-B78F-31F95924BA35}" srcOrd="0" destOrd="0" presId="urn:microsoft.com/office/officeart/2009/3/layout/StepUpProcess"/>
    <dgm:cxn modelId="{30AE9B07-F500-460C-B77A-7C405D722C1E}" type="presOf" srcId="{84A5A8D7-2A47-4DF2-9011-250E10D4D02E}" destId="{2D852FD3-741E-4A9E-8C1E-A40FF2AE1549}" srcOrd="0" destOrd="0" presId="urn:microsoft.com/office/officeart/2009/3/layout/StepUpProcess"/>
    <dgm:cxn modelId="{5A40BD0A-8784-4365-8BC0-C22863A64D23}" type="presOf" srcId="{57CF0816-A7E5-42C6-AD35-E89533552F9B}" destId="{7F3A8181-F53D-442F-AE13-A73B35B0054B}" srcOrd="0" destOrd="1" presId="urn:microsoft.com/office/officeart/2009/3/layout/StepUpProcess"/>
    <dgm:cxn modelId="{99782412-4E6D-4A8B-B899-E50052D73E89}" type="presOf" srcId="{73F5D37C-34DE-481E-9DE8-C7C9FB6BD827}" destId="{FB2F6A47-FE3E-4204-B78F-31F95924BA35}" srcOrd="0" destOrd="1" presId="urn:microsoft.com/office/officeart/2009/3/layout/StepUpProcess"/>
    <dgm:cxn modelId="{B3AA8C2D-F1F3-44ED-BEC1-15CC1D1B1D6A}" srcId="{84A5A8D7-2A47-4DF2-9011-250E10D4D02E}" destId="{5A70EFFA-9A69-4043-9D10-50DC481AE903}" srcOrd="0" destOrd="0" parTransId="{9AEE8569-8598-4E46-BC1D-DB3CFB434DEB}" sibTransId="{D148B338-F8FF-48FC-B054-E83B22548AF8}"/>
    <dgm:cxn modelId="{38582B31-7BCE-468D-8C03-1B0EB33C1875}" type="presOf" srcId="{5A70EFFA-9A69-4043-9D10-50DC481AE903}" destId="{2D852FD3-741E-4A9E-8C1E-A40FF2AE1549}" srcOrd="0" destOrd="1" presId="urn:microsoft.com/office/officeart/2009/3/layout/StepUpProcess"/>
    <dgm:cxn modelId="{A408B734-56D0-4873-8AC1-33AF842AC993}" srcId="{8FB62FE3-6993-4366-96BF-97E155771FFB}" destId="{118A7D32-9EFF-428E-B710-4850E2039695}" srcOrd="0" destOrd="0" parTransId="{BBADDE6C-458A-4412-98EB-7CF130E58D1E}" sibTransId="{7AA9BBD4-AD13-457F-A115-F198F7E24DBD}"/>
    <dgm:cxn modelId="{95C4C93E-159C-4507-B65A-6A10EBDA7E53}" type="presOf" srcId="{118A7D32-9EFF-428E-B710-4850E2039695}" destId="{9916A5AD-AD2C-4C3D-ADD3-6523928A4686}" srcOrd="0" destOrd="1" presId="urn:microsoft.com/office/officeart/2009/3/layout/StepUpProcess"/>
    <dgm:cxn modelId="{EA43E85E-DD56-4441-80C4-E70B4AA71BF4}" type="presOf" srcId="{394FD14C-9F04-467C-8613-CE51DDE350AC}" destId="{7F3A8181-F53D-442F-AE13-A73B35B0054B}" srcOrd="0" destOrd="0" presId="urn:microsoft.com/office/officeart/2009/3/layout/StepUpProcess"/>
    <dgm:cxn modelId="{934F4D64-7F3A-4C73-B8A5-E37C9FA425C9}" type="presOf" srcId="{3D3D98B9-34F5-4056-AC25-1553F132401F}" destId="{F71D3E8D-C91B-427D-BD3B-5710D993E20B}" srcOrd="0" destOrd="0" presId="urn:microsoft.com/office/officeart/2009/3/layout/StepUpProcess"/>
    <dgm:cxn modelId="{3D19A74C-EC72-472D-81A6-F71E9F6E0189}" type="presOf" srcId="{3208581F-6E79-428C-B8D0-C850E7B19E98}" destId="{2CF6566D-66A1-477E-97D6-B065EB8A8237}" srcOrd="0" destOrd="1" presId="urn:microsoft.com/office/officeart/2009/3/layout/StepUpProcess"/>
    <dgm:cxn modelId="{73136153-9FB7-487F-967D-7B40593FADD7}" srcId="{3D3D98B9-34F5-4056-AC25-1553F132401F}" destId="{84A5A8D7-2A47-4DF2-9011-250E10D4D02E}" srcOrd="0" destOrd="0" parTransId="{CA24D5CC-BFE1-47EC-A0C7-CC2AC8F2EAA2}" sibTransId="{4D2ECAE7-9139-454A-841C-C6656CE52F9D}"/>
    <dgm:cxn modelId="{37849653-6F34-4519-95B0-FD354B0AF468}" srcId="{3D3D98B9-34F5-4056-AC25-1553F132401F}" destId="{394FD14C-9F04-467C-8613-CE51DDE350AC}" srcOrd="4" destOrd="0" parTransId="{D6AF920C-2820-4069-8AFC-16B1ECF993C4}" sibTransId="{F775B695-E70E-4FB3-9019-1BE4BF2A7AC0}"/>
    <dgm:cxn modelId="{BC01AA98-5655-4D60-8132-91E888E194A2}" srcId="{3D3D98B9-34F5-4056-AC25-1553F132401F}" destId="{7431632E-9BB7-4970-9D88-5B668CCFAE6F}" srcOrd="1" destOrd="0" parTransId="{4E793856-FCE1-47D6-B3AC-FD3F41428036}" sibTransId="{E9B10942-EC43-4F61-A36F-6E7F611846A0}"/>
    <dgm:cxn modelId="{BEB376B4-1B01-4847-A25E-1D8CD3961A87}" srcId="{3D3D98B9-34F5-4056-AC25-1553F132401F}" destId="{196E342F-2AEF-4F0A-AB9E-ADB5AD35199C}" srcOrd="2" destOrd="0" parTransId="{2A0D5745-E0AD-4204-989C-D847518EE7A2}" sibTransId="{36153F25-DF23-4AC9-9009-2FE85169679D}"/>
    <dgm:cxn modelId="{78CE95B4-DBF6-4D75-AA76-3109C8D6C0F6}" type="presOf" srcId="{8FB62FE3-6993-4366-96BF-97E155771FFB}" destId="{9916A5AD-AD2C-4C3D-ADD3-6523928A4686}" srcOrd="0" destOrd="0" presId="urn:microsoft.com/office/officeart/2009/3/layout/StepUpProcess"/>
    <dgm:cxn modelId="{7D52A5B7-29ED-43D7-A286-367722DAC92F}" srcId="{3D3D98B9-34F5-4056-AC25-1553F132401F}" destId="{8FB62FE3-6993-4366-96BF-97E155771FFB}" srcOrd="3" destOrd="0" parTransId="{C39A2742-DD5A-4AC3-B119-3FB9E1ABB590}" sibTransId="{E1C00A90-4A46-4374-8B3F-F44144FEA717}"/>
    <dgm:cxn modelId="{93F1CFBE-927C-4995-802D-D3C07A83DDC4}" srcId="{7431632E-9BB7-4970-9D88-5B668CCFAE6F}" destId="{3208581F-6E79-428C-B8D0-C850E7B19E98}" srcOrd="0" destOrd="0" parTransId="{28C03174-8E82-4835-8AA8-02390644613A}" sibTransId="{2C5283EE-C5E9-49DA-B0FB-588CA1DE2569}"/>
    <dgm:cxn modelId="{4B3257F1-B9C4-437D-9A2A-E11B3E100523}" type="presOf" srcId="{7431632E-9BB7-4970-9D88-5B668CCFAE6F}" destId="{2CF6566D-66A1-477E-97D6-B065EB8A8237}" srcOrd="0" destOrd="0" presId="urn:microsoft.com/office/officeart/2009/3/layout/StepUpProcess"/>
    <dgm:cxn modelId="{3F4112F4-67E8-4D65-8C17-2CEDE937CDFA}" srcId="{394FD14C-9F04-467C-8613-CE51DDE350AC}" destId="{57CF0816-A7E5-42C6-AD35-E89533552F9B}" srcOrd="0" destOrd="0" parTransId="{8CF3907E-C295-45BE-8CE7-5D4E38583286}" sibTransId="{FCE29D6C-0A5A-400F-BF27-E2A4399942BB}"/>
    <dgm:cxn modelId="{0DD481FF-79E2-4D6D-912C-BB149AB806F1}" srcId="{196E342F-2AEF-4F0A-AB9E-ADB5AD35199C}" destId="{73F5D37C-34DE-481E-9DE8-C7C9FB6BD827}" srcOrd="0" destOrd="0" parTransId="{957C92C2-E210-4A7C-84A7-B3AEE26079AF}" sibTransId="{883196DD-249E-4742-A83E-9BBF39377C32}"/>
    <dgm:cxn modelId="{BAC55921-5973-4BBB-B1F1-C7679B51EC45}" type="presParOf" srcId="{F71D3E8D-C91B-427D-BD3B-5710D993E20B}" destId="{F16C97A0-B881-4764-AF78-7A93C76BD960}" srcOrd="0" destOrd="0" presId="urn:microsoft.com/office/officeart/2009/3/layout/StepUpProcess"/>
    <dgm:cxn modelId="{C4B96542-74D7-41F5-81FD-6DA04F5A5619}" type="presParOf" srcId="{F16C97A0-B881-4764-AF78-7A93C76BD960}" destId="{A9BDE39F-F806-43A1-A927-D0A2782F4E74}" srcOrd="0" destOrd="0" presId="urn:microsoft.com/office/officeart/2009/3/layout/StepUpProcess"/>
    <dgm:cxn modelId="{F32FA94D-4D15-48DF-843C-8358D92AFA24}" type="presParOf" srcId="{F16C97A0-B881-4764-AF78-7A93C76BD960}" destId="{2D852FD3-741E-4A9E-8C1E-A40FF2AE1549}" srcOrd="1" destOrd="0" presId="urn:microsoft.com/office/officeart/2009/3/layout/StepUpProcess"/>
    <dgm:cxn modelId="{08A91547-F67C-4EDD-9B32-336C9F627CAA}" type="presParOf" srcId="{F16C97A0-B881-4764-AF78-7A93C76BD960}" destId="{4C774E0E-AAD5-4799-94C6-140C274E60EC}" srcOrd="2" destOrd="0" presId="urn:microsoft.com/office/officeart/2009/3/layout/StepUpProcess"/>
    <dgm:cxn modelId="{C6CF2AA9-433C-43E0-B09B-1AAC3E909BE4}" type="presParOf" srcId="{F71D3E8D-C91B-427D-BD3B-5710D993E20B}" destId="{4249B24B-2269-4CD1-A7B3-C5A56DE57F13}" srcOrd="1" destOrd="0" presId="urn:microsoft.com/office/officeart/2009/3/layout/StepUpProcess"/>
    <dgm:cxn modelId="{0F6A849A-F9C5-4F7D-8E1D-D714644288C5}" type="presParOf" srcId="{4249B24B-2269-4CD1-A7B3-C5A56DE57F13}" destId="{ED466580-8D89-4A8F-89C9-036EE1E09339}" srcOrd="0" destOrd="0" presId="urn:microsoft.com/office/officeart/2009/3/layout/StepUpProcess"/>
    <dgm:cxn modelId="{5963F6D6-422F-4922-8076-98AA5B7C01CF}" type="presParOf" srcId="{F71D3E8D-C91B-427D-BD3B-5710D993E20B}" destId="{41D9834D-D90A-43CC-BE9A-414F869F3DCB}" srcOrd="2" destOrd="0" presId="urn:microsoft.com/office/officeart/2009/3/layout/StepUpProcess"/>
    <dgm:cxn modelId="{8C16281D-F726-4303-9363-1A12C6D4C7AC}" type="presParOf" srcId="{41D9834D-D90A-43CC-BE9A-414F869F3DCB}" destId="{4EF83EAD-773F-4846-8533-DDB9DBA7A59D}" srcOrd="0" destOrd="0" presId="urn:microsoft.com/office/officeart/2009/3/layout/StepUpProcess"/>
    <dgm:cxn modelId="{539DEDF4-08E6-4F71-AD9E-02ECEEE3C763}" type="presParOf" srcId="{41D9834D-D90A-43CC-BE9A-414F869F3DCB}" destId="{2CF6566D-66A1-477E-97D6-B065EB8A8237}" srcOrd="1" destOrd="0" presId="urn:microsoft.com/office/officeart/2009/3/layout/StepUpProcess"/>
    <dgm:cxn modelId="{461E00D0-06FF-4F8B-94C3-D78D89C1B366}" type="presParOf" srcId="{41D9834D-D90A-43CC-BE9A-414F869F3DCB}" destId="{BCAF3042-55CF-4679-9CED-E45FA427D53D}" srcOrd="2" destOrd="0" presId="urn:microsoft.com/office/officeart/2009/3/layout/StepUpProcess"/>
    <dgm:cxn modelId="{C5422CE2-FD11-4BE8-8200-136B6BE4B554}" type="presParOf" srcId="{F71D3E8D-C91B-427D-BD3B-5710D993E20B}" destId="{FCF425F5-38A3-4C60-A78F-F516B6EE327F}" srcOrd="3" destOrd="0" presId="urn:microsoft.com/office/officeart/2009/3/layout/StepUpProcess"/>
    <dgm:cxn modelId="{FD4EEADF-C918-4AE5-8CF6-2D12977E3CCD}" type="presParOf" srcId="{FCF425F5-38A3-4C60-A78F-F516B6EE327F}" destId="{953D45E2-A324-4029-90D1-13CEFB5F8280}" srcOrd="0" destOrd="0" presId="urn:microsoft.com/office/officeart/2009/3/layout/StepUpProcess"/>
    <dgm:cxn modelId="{BC84AD09-EEB7-4426-B7D3-4881290A5438}" type="presParOf" srcId="{F71D3E8D-C91B-427D-BD3B-5710D993E20B}" destId="{6E2F5F9C-AB97-442E-8182-EB687501C267}" srcOrd="4" destOrd="0" presId="urn:microsoft.com/office/officeart/2009/3/layout/StepUpProcess"/>
    <dgm:cxn modelId="{05EBAACF-0F52-4F2A-B300-B6A1BD896215}" type="presParOf" srcId="{6E2F5F9C-AB97-442E-8182-EB687501C267}" destId="{857CA5DD-50E5-4AD2-A520-2E8E502EFF7A}" srcOrd="0" destOrd="0" presId="urn:microsoft.com/office/officeart/2009/3/layout/StepUpProcess"/>
    <dgm:cxn modelId="{D58E4E4E-9095-4EE6-99A4-138F587335CD}" type="presParOf" srcId="{6E2F5F9C-AB97-442E-8182-EB687501C267}" destId="{FB2F6A47-FE3E-4204-B78F-31F95924BA35}" srcOrd="1" destOrd="0" presId="urn:microsoft.com/office/officeart/2009/3/layout/StepUpProcess"/>
    <dgm:cxn modelId="{FF124345-BC7F-42A9-B2D9-2D94FC3EAEB4}" type="presParOf" srcId="{6E2F5F9C-AB97-442E-8182-EB687501C267}" destId="{29BFCA49-36C4-4D98-9C78-545D3CF0E2DE}" srcOrd="2" destOrd="0" presId="urn:microsoft.com/office/officeart/2009/3/layout/StepUpProcess"/>
    <dgm:cxn modelId="{200C2865-C279-4CB7-A7F1-BDFA590231C7}" type="presParOf" srcId="{F71D3E8D-C91B-427D-BD3B-5710D993E20B}" destId="{CA946229-FF1B-442A-8FB8-D40D81D0EEDB}" srcOrd="5" destOrd="0" presId="urn:microsoft.com/office/officeart/2009/3/layout/StepUpProcess"/>
    <dgm:cxn modelId="{3023C1E3-D835-4FD9-9096-9AEF31F5321F}" type="presParOf" srcId="{CA946229-FF1B-442A-8FB8-D40D81D0EEDB}" destId="{4D53DEA9-8478-40DF-A567-8C539C921FC9}" srcOrd="0" destOrd="0" presId="urn:microsoft.com/office/officeart/2009/3/layout/StepUpProcess"/>
    <dgm:cxn modelId="{885633D6-FE56-4BF7-80D4-7609D9962833}" type="presParOf" srcId="{F71D3E8D-C91B-427D-BD3B-5710D993E20B}" destId="{5CA527B1-2384-4FB0-B191-586888FC936F}" srcOrd="6" destOrd="0" presId="urn:microsoft.com/office/officeart/2009/3/layout/StepUpProcess"/>
    <dgm:cxn modelId="{7720AAA2-A294-4095-82A9-6096DD36D054}" type="presParOf" srcId="{5CA527B1-2384-4FB0-B191-586888FC936F}" destId="{3F163DA9-A1E4-42C8-8C87-F1A63CD8CB5C}" srcOrd="0" destOrd="0" presId="urn:microsoft.com/office/officeart/2009/3/layout/StepUpProcess"/>
    <dgm:cxn modelId="{CDCAB888-7037-4058-A02D-F1AF9C0E41F3}" type="presParOf" srcId="{5CA527B1-2384-4FB0-B191-586888FC936F}" destId="{9916A5AD-AD2C-4C3D-ADD3-6523928A4686}" srcOrd="1" destOrd="0" presId="urn:microsoft.com/office/officeart/2009/3/layout/StepUpProcess"/>
    <dgm:cxn modelId="{3273412B-6349-4056-A0F7-8C6D54794C1B}" type="presParOf" srcId="{5CA527B1-2384-4FB0-B191-586888FC936F}" destId="{5DFBEF26-3E54-445E-B68B-D197B648F8A7}" srcOrd="2" destOrd="0" presId="urn:microsoft.com/office/officeart/2009/3/layout/StepUpProcess"/>
    <dgm:cxn modelId="{56E9C11C-FD32-4ECC-8B70-5F71B03CF312}" type="presParOf" srcId="{F71D3E8D-C91B-427D-BD3B-5710D993E20B}" destId="{02EB8945-329A-46A8-B5AE-E25B1E93E3C7}" srcOrd="7" destOrd="0" presId="urn:microsoft.com/office/officeart/2009/3/layout/StepUpProcess"/>
    <dgm:cxn modelId="{826F1CF0-B7DD-427F-A08D-5BA81973C930}" type="presParOf" srcId="{02EB8945-329A-46A8-B5AE-E25B1E93E3C7}" destId="{6606E6D6-989D-47E4-8F34-BBC41D470581}" srcOrd="0" destOrd="0" presId="urn:microsoft.com/office/officeart/2009/3/layout/StepUpProcess"/>
    <dgm:cxn modelId="{72D08CE0-FB78-4E57-B13D-500C20186C12}" type="presParOf" srcId="{F71D3E8D-C91B-427D-BD3B-5710D993E20B}" destId="{36CEE715-F7FF-4F28-A282-BB84AE9FBD44}" srcOrd="8" destOrd="0" presId="urn:microsoft.com/office/officeart/2009/3/layout/StepUpProcess"/>
    <dgm:cxn modelId="{C48677A0-F985-4839-84B7-C037DF7BCDEE}" type="presParOf" srcId="{36CEE715-F7FF-4F28-A282-BB84AE9FBD44}" destId="{84CAE96F-7916-4662-9CEC-FA9643B5702D}" srcOrd="0" destOrd="0" presId="urn:microsoft.com/office/officeart/2009/3/layout/StepUpProcess"/>
    <dgm:cxn modelId="{0653B5C9-3DAC-4F94-941B-69D0C3642679}" type="presParOf" srcId="{36CEE715-F7FF-4F28-A282-BB84AE9FBD44}" destId="{7F3A8181-F53D-442F-AE13-A73B35B0054B}" srcOrd="1" destOrd="0" presId="urn:microsoft.com/office/officeart/2009/3/layout/StepUpProcess"/>
  </dgm:cxnLst>
  <dgm:bg>
    <a:noFill/>
  </dgm:bg>
  <dgm:whole>
    <a:ln w="76200"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1481FE-245B-425F-9C4C-7210A907C0F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DB6389-7706-4781-9695-82E9E8D0C455}">
      <dgm:prSet custT="1"/>
      <dgm:spPr>
        <a:gradFill flip="none" rotWithShape="0">
          <a:gsLst>
            <a:gs pos="0">
              <a:srgbClr val="274B24">
                <a:shade val="30000"/>
                <a:satMod val="115000"/>
              </a:srgbClr>
            </a:gs>
            <a:gs pos="50000">
              <a:srgbClr val="274B24">
                <a:shade val="67500"/>
                <a:satMod val="115000"/>
              </a:srgbClr>
            </a:gs>
            <a:gs pos="100000">
              <a:srgbClr val="274B24">
                <a:shade val="100000"/>
                <a:satMod val="115000"/>
              </a:srgbClr>
            </a:gs>
          </a:gsLst>
          <a:lin ang="16200000" scaled="1"/>
          <a:tileRect/>
        </a:gradFill>
        <a:ln>
          <a:solidFill>
            <a:srgbClr val="C8923C"/>
          </a:solidFill>
        </a:ln>
      </dgm:spPr>
      <dgm:t>
        <a:bodyPr/>
        <a:lstStyle/>
        <a:p>
          <a:pPr rtl="0"/>
          <a:r>
            <a:rPr lang="en-US" sz="5500" b="1" dirty="0"/>
            <a:t>ACHIEVEMENTS: </a:t>
          </a:r>
          <a:r>
            <a:rPr lang="en-US" sz="5400" b="1" dirty="0"/>
            <a:t>Championing</a:t>
          </a:r>
          <a:r>
            <a:rPr lang="en-US" sz="5500" b="1" dirty="0"/>
            <a:t> SRS 8.3 in an </a:t>
          </a:r>
          <a:r>
            <a:rPr lang="en-US" sz="5400" b="1" dirty="0"/>
            <a:t>Official</a:t>
          </a:r>
          <a:r>
            <a:rPr lang="en-US" sz="5500" b="1" dirty="0"/>
            <a:t> QM Review</a:t>
          </a:r>
        </a:p>
      </dgm:t>
      <dgm:extLst>
        <a:ext uri="{E40237B7-FDA0-4F09-8148-C483321AD2D9}">
          <dgm14:cNvPr xmlns:dgm14="http://schemas.microsoft.com/office/drawing/2010/diagram" id="0" name="" descr="Green filled text box with white font: ACHIEVEMENTS: Championing SRS 8.3 in an Official QM Review&#10;"/>
        </a:ext>
      </dgm:extLst>
    </dgm:pt>
    <dgm:pt modelId="{8C2DB82A-E8DF-4489-9F50-33AEE39B1214}" type="parTrans" cxnId="{ACA7CC7E-C5B2-4BC9-AA75-F8079BB78207}">
      <dgm:prSet/>
      <dgm:spPr/>
      <dgm:t>
        <a:bodyPr/>
        <a:lstStyle/>
        <a:p>
          <a:endParaRPr lang="en-US"/>
        </a:p>
      </dgm:t>
    </dgm:pt>
    <dgm:pt modelId="{8DC44B84-AFE4-4CE7-82A8-A8678DC9604D}" type="sibTrans" cxnId="{ACA7CC7E-C5B2-4BC9-AA75-F8079BB78207}">
      <dgm:prSet/>
      <dgm:spPr/>
      <dgm:t>
        <a:bodyPr/>
        <a:lstStyle/>
        <a:p>
          <a:endParaRPr lang="en-US"/>
        </a:p>
      </dgm:t>
    </dgm:pt>
    <dgm:pt modelId="{B25959C1-923F-4494-A546-254AB931C5BD}" type="pres">
      <dgm:prSet presAssocID="{F81481FE-245B-425F-9C4C-7210A907C0F7}" presName="diagram" presStyleCnt="0">
        <dgm:presLayoutVars>
          <dgm:dir/>
          <dgm:resizeHandles val="exact"/>
        </dgm:presLayoutVars>
      </dgm:prSet>
      <dgm:spPr/>
    </dgm:pt>
    <dgm:pt modelId="{6823F136-94F4-40A8-A093-D889767D34EF}" type="pres">
      <dgm:prSet presAssocID="{E2DB6389-7706-4781-9695-82E9E8D0C455}" presName="node" presStyleLbl="node1" presStyleIdx="0" presStyleCnt="1" custScaleX="85565" custScaleY="79556" custLinFactNeighborX="5865" custLinFactNeighborY="-3070">
        <dgm:presLayoutVars>
          <dgm:bulletEnabled val="1"/>
        </dgm:presLayoutVars>
      </dgm:prSet>
      <dgm:spPr/>
    </dgm:pt>
  </dgm:ptLst>
  <dgm:cxnLst>
    <dgm:cxn modelId="{35FF3B37-88DD-4EED-99C4-CC4722D4B3A0}" type="presOf" srcId="{F81481FE-245B-425F-9C4C-7210A907C0F7}" destId="{B25959C1-923F-4494-A546-254AB931C5BD}" srcOrd="0" destOrd="0" presId="urn:microsoft.com/office/officeart/2005/8/layout/default"/>
    <dgm:cxn modelId="{ACA7CC7E-C5B2-4BC9-AA75-F8079BB78207}" srcId="{F81481FE-245B-425F-9C4C-7210A907C0F7}" destId="{E2DB6389-7706-4781-9695-82E9E8D0C455}" srcOrd="0" destOrd="0" parTransId="{8C2DB82A-E8DF-4489-9F50-33AEE39B1214}" sibTransId="{8DC44B84-AFE4-4CE7-82A8-A8678DC9604D}"/>
    <dgm:cxn modelId="{77048C98-FAC8-49AD-BF76-0433D58A81B6}" type="presOf" srcId="{E2DB6389-7706-4781-9695-82E9E8D0C455}" destId="{6823F136-94F4-40A8-A093-D889767D34EF}" srcOrd="0" destOrd="0" presId="urn:microsoft.com/office/officeart/2005/8/layout/default"/>
    <dgm:cxn modelId="{AE46E667-8B71-486A-8054-3FB5470F488C}" type="presParOf" srcId="{B25959C1-923F-4494-A546-254AB931C5BD}" destId="{6823F136-94F4-40A8-A093-D889767D34E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23DE8B-A097-45E4-876C-DBC3B7DF685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AD39AF-B1DF-491C-943F-DDEA5871A2D8}">
      <dgm:prSet custT="1"/>
      <dgm:spPr>
        <a:gradFill flip="none" rotWithShape="0">
          <a:gsLst>
            <a:gs pos="0">
              <a:srgbClr val="274B24">
                <a:shade val="30000"/>
                <a:satMod val="115000"/>
              </a:srgbClr>
            </a:gs>
            <a:gs pos="50000">
              <a:srgbClr val="274B24">
                <a:shade val="67500"/>
                <a:satMod val="115000"/>
              </a:srgbClr>
            </a:gs>
            <a:gs pos="100000">
              <a:srgbClr val="274B24">
                <a:shade val="100000"/>
                <a:satMod val="115000"/>
              </a:srgbClr>
            </a:gs>
          </a:gsLst>
          <a:lin ang="16200000" scaled="1"/>
          <a:tileRect/>
        </a:gradFill>
        <a:ln>
          <a:solidFill>
            <a:srgbClr val="C8923C"/>
          </a:solidFill>
        </a:ln>
      </dgm:spPr>
      <dgm:t>
        <a:bodyPr lIns="274320" tIns="274320" rIns="274320" bIns="274320"/>
        <a:lstStyle/>
        <a:p>
          <a:pPr rtl="0">
            <a:lnSpc>
              <a:spcPct val="70000"/>
            </a:lnSpc>
          </a:pPr>
          <a:r>
            <a:rPr lang="en-US" sz="5400" b="1" dirty="0"/>
            <a:t>ACCESSIBILITY DISCIPLINES:</a:t>
          </a:r>
        </a:p>
      </dgm:t>
      <dgm:extLst>
        <a:ext uri="{E40237B7-FDA0-4F09-8148-C483321AD2D9}">
          <dgm14:cNvPr xmlns:dgm14="http://schemas.microsoft.com/office/drawing/2010/diagram" id="0" name="" descr="Green filled text box with white font: ACCESSIBILITY DISCIPLINES:&#10; Headings&#10; Alt-Texts&#10; Alt-Tags&#10; Selectable &amp; Searchable Texts&#10; Color Contrast&#10; Hyperlinks&#10; Table Settings&#10;" title="ACCESSIBILITY DISCIPLINES"/>
        </a:ext>
      </dgm:extLst>
    </dgm:pt>
    <dgm:pt modelId="{EFDFB839-2A41-4FBA-8D8C-19DC4324D3BC}" type="parTrans" cxnId="{A1770519-1A7F-4335-AEA0-F4E00380E3D1}">
      <dgm:prSet/>
      <dgm:spPr/>
      <dgm:t>
        <a:bodyPr/>
        <a:lstStyle/>
        <a:p>
          <a:endParaRPr lang="en-US"/>
        </a:p>
      </dgm:t>
    </dgm:pt>
    <dgm:pt modelId="{8BB532D6-E5EF-4A79-8797-793F7A626057}" type="sibTrans" cxnId="{A1770519-1A7F-4335-AEA0-F4E00380E3D1}">
      <dgm:prSet/>
      <dgm:spPr/>
      <dgm:t>
        <a:bodyPr/>
        <a:lstStyle/>
        <a:p>
          <a:endParaRPr lang="en-US"/>
        </a:p>
      </dgm:t>
    </dgm:pt>
    <dgm:pt modelId="{C2B82D8F-7377-457A-8C9C-DDB899BDD58B}">
      <dgm:prSet custT="1"/>
      <dgm:spPr>
        <a:gradFill flip="none" rotWithShape="0">
          <a:gsLst>
            <a:gs pos="0">
              <a:srgbClr val="274B24">
                <a:shade val="30000"/>
                <a:satMod val="115000"/>
              </a:srgbClr>
            </a:gs>
            <a:gs pos="50000">
              <a:srgbClr val="274B24">
                <a:shade val="67500"/>
                <a:satMod val="115000"/>
              </a:srgbClr>
            </a:gs>
            <a:gs pos="100000">
              <a:srgbClr val="274B24">
                <a:shade val="100000"/>
                <a:satMod val="115000"/>
              </a:srgbClr>
            </a:gs>
          </a:gsLst>
          <a:lin ang="16200000" scaled="1"/>
          <a:tileRect/>
        </a:gradFill>
        <a:ln>
          <a:solidFill>
            <a:srgbClr val="C8923C"/>
          </a:solidFill>
        </a:ln>
      </dgm:spPr>
      <dgm:t>
        <a:bodyPr lIns="274320" tIns="274320" rIns="274320" bIns="274320"/>
        <a:lstStyle/>
        <a:p>
          <a:pPr marL="576072" indent="-576072" rtl="0">
            <a:lnSpc>
              <a:spcPct val="70000"/>
            </a:lnSpc>
          </a:pPr>
          <a:r>
            <a:rPr lang="en-US" sz="4800" dirty="0"/>
            <a:t>Headings</a:t>
          </a:r>
        </a:p>
      </dgm:t>
    </dgm:pt>
    <dgm:pt modelId="{CFFED923-45C7-4CCF-B450-350E90A5E67F}" type="parTrans" cxnId="{36D18575-09CA-46F1-BA0C-CEC5C114A35E}">
      <dgm:prSet/>
      <dgm:spPr/>
      <dgm:t>
        <a:bodyPr/>
        <a:lstStyle/>
        <a:p>
          <a:endParaRPr lang="en-US"/>
        </a:p>
      </dgm:t>
    </dgm:pt>
    <dgm:pt modelId="{5FE3EB13-1D1D-4840-B845-23F06A660979}" type="sibTrans" cxnId="{36D18575-09CA-46F1-BA0C-CEC5C114A35E}">
      <dgm:prSet/>
      <dgm:spPr/>
      <dgm:t>
        <a:bodyPr/>
        <a:lstStyle/>
        <a:p>
          <a:endParaRPr lang="en-US"/>
        </a:p>
      </dgm:t>
    </dgm:pt>
    <dgm:pt modelId="{F5FB0580-10C3-41D0-8F22-3D6068BFD8C9}">
      <dgm:prSet custT="1"/>
      <dgm:spPr>
        <a:gradFill flip="none" rotWithShape="0">
          <a:gsLst>
            <a:gs pos="0">
              <a:srgbClr val="274B24">
                <a:shade val="30000"/>
                <a:satMod val="115000"/>
              </a:srgbClr>
            </a:gs>
            <a:gs pos="50000">
              <a:srgbClr val="274B24">
                <a:shade val="67500"/>
                <a:satMod val="115000"/>
              </a:srgbClr>
            </a:gs>
            <a:gs pos="100000">
              <a:srgbClr val="274B24">
                <a:shade val="100000"/>
                <a:satMod val="115000"/>
              </a:srgbClr>
            </a:gs>
          </a:gsLst>
          <a:lin ang="16200000" scaled="1"/>
          <a:tileRect/>
        </a:gradFill>
        <a:ln>
          <a:solidFill>
            <a:srgbClr val="C8923C"/>
          </a:solidFill>
        </a:ln>
      </dgm:spPr>
      <dgm:t>
        <a:bodyPr lIns="274320" tIns="274320" rIns="274320" bIns="274320"/>
        <a:lstStyle/>
        <a:p>
          <a:pPr marL="576072" indent="-576072" rtl="0">
            <a:lnSpc>
              <a:spcPct val="70000"/>
            </a:lnSpc>
          </a:pPr>
          <a:r>
            <a:rPr lang="en-US" sz="4800" dirty="0"/>
            <a:t>Alt-Texts</a:t>
          </a:r>
        </a:p>
      </dgm:t>
    </dgm:pt>
    <dgm:pt modelId="{7C086211-355C-4444-9961-F729F880C473}" type="parTrans" cxnId="{CA26607D-6902-4B78-8AD9-D73D3CEB4752}">
      <dgm:prSet/>
      <dgm:spPr/>
      <dgm:t>
        <a:bodyPr/>
        <a:lstStyle/>
        <a:p>
          <a:endParaRPr lang="en-US"/>
        </a:p>
      </dgm:t>
    </dgm:pt>
    <dgm:pt modelId="{37EEFEED-7389-4AEA-9470-E65063A464A8}" type="sibTrans" cxnId="{CA26607D-6902-4B78-8AD9-D73D3CEB4752}">
      <dgm:prSet/>
      <dgm:spPr/>
      <dgm:t>
        <a:bodyPr/>
        <a:lstStyle/>
        <a:p>
          <a:endParaRPr lang="en-US"/>
        </a:p>
      </dgm:t>
    </dgm:pt>
    <dgm:pt modelId="{0FB21295-068D-4D05-8337-2638A4BFCD94}">
      <dgm:prSet custT="1"/>
      <dgm:spPr>
        <a:gradFill flip="none" rotWithShape="0">
          <a:gsLst>
            <a:gs pos="0">
              <a:srgbClr val="274B24">
                <a:shade val="30000"/>
                <a:satMod val="115000"/>
              </a:srgbClr>
            </a:gs>
            <a:gs pos="50000">
              <a:srgbClr val="274B24">
                <a:shade val="67500"/>
                <a:satMod val="115000"/>
              </a:srgbClr>
            </a:gs>
            <a:gs pos="100000">
              <a:srgbClr val="274B24">
                <a:shade val="100000"/>
                <a:satMod val="115000"/>
              </a:srgbClr>
            </a:gs>
          </a:gsLst>
          <a:lin ang="16200000" scaled="1"/>
          <a:tileRect/>
        </a:gradFill>
        <a:ln>
          <a:solidFill>
            <a:srgbClr val="C8923C"/>
          </a:solidFill>
        </a:ln>
      </dgm:spPr>
      <dgm:t>
        <a:bodyPr lIns="274320" tIns="274320" rIns="274320" bIns="274320"/>
        <a:lstStyle/>
        <a:p>
          <a:pPr marL="576072" indent="-576072" rtl="0">
            <a:lnSpc>
              <a:spcPct val="70000"/>
            </a:lnSpc>
          </a:pPr>
          <a:r>
            <a:rPr lang="en-US" sz="4800" dirty="0"/>
            <a:t>Alt-Tags</a:t>
          </a:r>
        </a:p>
      </dgm:t>
    </dgm:pt>
    <dgm:pt modelId="{614D0B8C-B9DC-4E81-A70A-EE91DFCCCBCD}" type="parTrans" cxnId="{2A5F4708-033B-41FB-9F13-F78EF9ECE0B7}">
      <dgm:prSet/>
      <dgm:spPr/>
      <dgm:t>
        <a:bodyPr/>
        <a:lstStyle/>
        <a:p>
          <a:endParaRPr lang="en-US"/>
        </a:p>
      </dgm:t>
    </dgm:pt>
    <dgm:pt modelId="{ED650CD4-0D20-4079-890F-CE873A1BFAE2}" type="sibTrans" cxnId="{2A5F4708-033B-41FB-9F13-F78EF9ECE0B7}">
      <dgm:prSet/>
      <dgm:spPr/>
      <dgm:t>
        <a:bodyPr/>
        <a:lstStyle/>
        <a:p>
          <a:endParaRPr lang="en-US"/>
        </a:p>
      </dgm:t>
    </dgm:pt>
    <dgm:pt modelId="{3ADF7542-1F56-4540-A019-ADB0728D5FD7}">
      <dgm:prSet custT="1"/>
      <dgm:spPr>
        <a:gradFill flip="none" rotWithShape="0">
          <a:gsLst>
            <a:gs pos="0">
              <a:srgbClr val="274B24">
                <a:shade val="30000"/>
                <a:satMod val="115000"/>
              </a:srgbClr>
            </a:gs>
            <a:gs pos="50000">
              <a:srgbClr val="274B24">
                <a:shade val="67500"/>
                <a:satMod val="115000"/>
              </a:srgbClr>
            </a:gs>
            <a:gs pos="100000">
              <a:srgbClr val="274B24">
                <a:shade val="100000"/>
                <a:satMod val="115000"/>
              </a:srgbClr>
            </a:gs>
          </a:gsLst>
          <a:lin ang="16200000" scaled="1"/>
          <a:tileRect/>
        </a:gradFill>
        <a:ln>
          <a:solidFill>
            <a:srgbClr val="C8923C"/>
          </a:solidFill>
        </a:ln>
      </dgm:spPr>
      <dgm:t>
        <a:bodyPr lIns="274320" tIns="274320" rIns="274320" bIns="274320"/>
        <a:lstStyle/>
        <a:p>
          <a:pPr marL="576072" indent="-576072" rtl="0">
            <a:lnSpc>
              <a:spcPct val="70000"/>
            </a:lnSpc>
          </a:pPr>
          <a:r>
            <a:rPr lang="en-US" sz="4800" dirty="0"/>
            <a:t>Selectable &amp; Searchable Texts</a:t>
          </a:r>
        </a:p>
      </dgm:t>
    </dgm:pt>
    <dgm:pt modelId="{028C0B55-DD78-4F55-A640-9FA4EE576F77}" type="parTrans" cxnId="{64138E02-5A03-4366-B72F-D981259B409D}">
      <dgm:prSet/>
      <dgm:spPr/>
      <dgm:t>
        <a:bodyPr/>
        <a:lstStyle/>
        <a:p>
          <a:endParaRPr lang="en-US"/>
        </a:p>
      </dgm:t>
    </dgm:pt>
    <dgm:pt modelId="{CA51C9DB-F78E-4B0A-A9A2-DA41968C3383}" type="sibTrans" cxnId="{64138E02-5A03-4366-B72F-D981259B409D}">
      <dgm:prSet/>
      <dgm:spPr/>
      <dgm:t>
        <a:bodyPr/>
        <a:lstStyle/>
        <a:p>
          <a:endParaRPr lang="en-US"/>
        </a:p>
      </dgm:t>
    </dgm:pt>
    <dgm:pt modelId="{331517E5-69C5-407A-B448-D35C41E69D03}">
      <dgm:prSet custT="1"/>
      <dgm:spPr>
        <a:gradFill flip="none" rotWithShape="0">
          <a:gsLst>
            <a:gs pos="0">
              <a:srgbClr val="274B24">
                <a:shade val="30000"/>
                <a:satMod val="115000"/>
              </a:srgbClr>
            </a:gs>
            <a:gs pos="50000">
              <a:srgbClr val="274B24">
                <a:shade val="67500"/>
                <a:satMod val="115000"/>
              </a:srgbClr>
            </a:gs>
            <a:gs pos="100000">
              <a:srgbClr val="274B24">
                <a:shade val="100000"/>
                <a:satMod val="115000"/>
              </a:srgbClr>
            </a:gs>
          </a:gsLst>
          <a:lin ang="16200000" scaled="1"/>
          <a:tileRect/>
        </a:gradFill>
        <a:ln>
          <a:solidFill>
            <a:srgbClr val="C8923C"/>
          </a:solidFill>
        </a:ln>
      </dgm:spPr>
      <dgm:t>
        <a:bodyPr lIns="274320" tIns="274320" rIns="274320" bIns="274320"/>
        <a:lstStyle/>
        <a:p>
          <a:pPr marL="576072" indent="-576072" rtl="0">
            <a:lnSpc>
              <a:spcPct val="70000"/>
            </a:lnSpc>
          </a:pPr>
          <a:r>
            <a:rPr lang="en-US" sz="4800" dirty="0"/>
            <a:t>Color Contrast</a:t>
          </a:r>
        </a:p>
      </dgm:t>
    </dgm:pt>
    <dgm:pt modelId="{BF53E6EC-19BE-4550-A46A-10F24EBAA8E6}" type="parTrans" cxnId="{2C59EABB-5570-4CEF-902B-721D53D47C9C}">
      <dgm:prSet/>
      <dgm:spPr/>
      <dgm:t>
        <a:bodyPr/>
        <a:lstStyle/>
        <a:p>
          <a:endParaRPr lang="en-US"/>
        </a:p>
      </dgm:t>
    </dgm:pt>
    <dgm:pt modelId="{BE218F44-6C22-47C4-A5BE-0EF5D138C410}" type="sibTrans" cxnId="{2C59EABB-5570-4CEF-902B-721D53D47C9C}">
      <dgm:prSet/>
      <dgm:spPr/>
      <dgm:t>
        <a:bodyPr/>
        <a:lstStyle/>
        <a:p>
          <a:endParaRPr lang="en-US"/>
        </a:p>
      </dgm:t>
    </dgm:pt>
    <dgm:pt modelId="{DDEE5A34-67F3-4A9B-9CBC-4FD291939A46}">
      <dgm:prSet custT="1"/>
      <dgm:spPr>
        <a:gradFill flip="none" rotWithShape="0">
          <a:gsLst>
            <a:gs pos="0">
              <a:srgbClr val="274B24">
                <a:shade val="30000"/>
                <a:satMod val="115000"/>
              </a:srgbClr>
            </a:gs>
            <a:gs pos="50000">
              <a:srgbClr val="274B24">
                <a:shade val="67500"/>
                <a:satMod val="115000"/>
              </a:srgbClr>
            </a:gs>
            <a:gs pos="100000">
              <a:srgbClr val="274B24">
                <a:shade val="100000"/>
                <a:satMod val="115000"/>
              </a:srgbClr>
            </a:gs>
          </a:gsLst>
          <a:lin ang="16200000" scaled="1"/>
          <a:tileRect/>
        </a:gradFill>
        <a:ln>
          <a:solidFill>
            <a:srgbClr val="C8923C"/>
          </a:solidFill>
        </a:ln>
      </dgm:spPr>
      <dgm:t>
        <a:bodyPr lIns="274320" tIns="274320" rIns="274320" bIns="274320"/>
        <a:lstStyle/>
        <a:p>
          <a:pPr marL="576072" indent="-576072" rtl="0">
            <a:lnSpc>
              <a:spcPct val="70000"/>
            </a:lnSpc>
          </a:pPr>
          <a:r>
            <a:rPr lang="en-US" sz="4800" dirty="0"/>
            <a:t>Hyperlinks</a:t>
          </a:r>
        </a:p>
      </dgm:t>
    </dgm:pt>
    <dgm:pt modelId="{603C2AE5-595F-4CBA-A9F7-0C1F5C9CA5E8}" type="parTrans" cxnId="{C7C9DD97-4CBF-49B5-8F27-4FDD3FB3F71C}">
      <dgm:prSet/>
      <dgm:spPr/>
      <dgm:t>
        <a:bodyPr/>
        <a:lstStyle/>
        <a:p>
          <a:endParaRPr lang="en-US"/>
        </a:p>
      </dgm:t>
    </dgm:pt>
    <dgm:pt modelId="{E4F1BC8B-224F-49FC-A09D-0F57A09986FB}" type="sibTrans" cxnId="{C7C9DD97-4CBF-49B5-8F27-4FDD3FB3F71C}">
      <dgm:prSet/>
      <dgm:spPr/>
      <dgm:t>
        <a:bodyPr/>
        <a:lstStyle/>
        <a:p>
          <a:endParaRPr lang="en-US"/>
        </a:p>
      </dgm:t>
    </dgm:pt>
    <dgm:pt modelId="{8CD989D3-9154-4009-8883-E32FB27B71B4}">
      <dgm:prSet custT="1"/>
      <dgm:spPr>
        <a:gradFill flip="none" rotWithShape="0">
          <a:gsLst>
            <a:gs pos="0">
              <a:srgbClr val="274B24">
                <a:shade val="30000"/>
                <a:satMod val="115000"/>
              </a:srgbClr>
            </a:gs>
            <a:gs pos="50000">
              <a:srgbClr val="274B24">
                <a:shade val="67500"/>
                <a:satMod val="115000"/>
              </a:srgbClr>
            </a:gs>
            <a:gs pos="100000">
              <a:srgbClr val="274B24">
                <a:shade val="100000"/>
                <a:satMod val="115000"/>
              </a:srgbClr>
            </a:gs>
          </a:gsLst>
          <a:lin ang="16200000" scaled="1"/>
          <a:tileRect/>
        </a:gradFill>
        <a:ln>
          <a:solidFill>
            <a:srgbClr val="C8923C"/>
          </a:solidFill>
        </a:ln>
      </dgm:spPr>
      <dgm:t>
        <a:bodyPr lIns="274320" tIns="274320" rIns="274320" bIns="274320"/>
        <a:lstStyle/>
        <a:p>
          <a:pPr marL="576072" indent="-576072" rtl="0">
            <a:lnSpc>
              <a:spcPct val="70000"/>
            </a:lnSpc>
          </a:pPr>
          <a:r>
            <a:rPr lang="en-US" sz="4800" dirty="0"/>
            <a:t>Table Settings</a:t>
          </a:r>
        </a:p>
      </dgm:t>
    </dgm:pt>
    <dgm:pt modelId="{CF91D95D-21F6-44D0-A845-E3CA625B4715}" type="parTrans" cxnId="{454218E4-A280-40DA-B50B-22E52302AAE8}">
      <dgm:prSet/>
      <dgm:spPr/>
      <dgm:t>
        <a:bodyPr/>
        <a:lstStyle/>
        <a:p>
          <a:endParaRPr lang="en-US"/>
        </a:p>
      </dgm:t>
    </dgm:pt>
    <dgm:pt modelId="{F05176BA-143E-49E2-B3E0-BBE891BF5AF0}" type="sibTrans" cxnId="{454218E4-A280-40DA-B50B-22E52302AAE8}">
      <dgm:prSet/>
      <dgm:spPr/>
      <dgm:t>
        <a:bodyPr/>
        <a:lstStyle/>
        <a:p>
          <a:endParaRPr lang="en-US"/>
        </a:p>
      </dgm:t>
    </dgm:pt>
    <dgm:pt modelId="{FE45E1ED-6A11-478C-837F-ADD90DBE0C1D}" type="pres">
      <dgm:prSet presAssocID="{1723DE8B-A097-45E4-876C-DBC3B7DF685E}" presName="diagram" presStyleCnt="0">
        <dgm:presLayoutVars>
          <dgm:dir/>
          <dgm:resizeHandles val="exact"/>
        </dgm:presLayoutVars>
      </dgm:prSet>
      <dgm:spPr/>
    </dgm:pt>
    <dgm:pt modelId="{2502C615-ADB8-4387-BB58-B5AEA69144A6}" type="pres">
      <dgm:prSet presAssocID="{44AD39AF-B1DF-491C-943F-DDEA5871A2D8}" presName="node" presStyleLbl="node1" presStyleIdx="0" presStyleCnt="1" custScaleX="92751" custScaleY="100925" custLinFactNeighborX="-3650" custLinFactNeighborY="-6972">
        <dgm:presLayoutVars>
          <dgm:bulletEnabled val="1"/>
        </dgm:presLayoutVars>
      </dgm:prSet>
      <dgm:spPr/>
    </dgm:pt>
  </dgm:ptLst>
  <dgm:cxnLst>
    <dgm:cxn modelId="{64138E02-5A03-4366-B72F-D981259B409D}" srcId="{44AD39AF-B1DF-491C-943F-DDEA5871A2D8}" destId="{3ADF7542-1F56-4540-A019-ADB0728D5FD7}" srcOrd="3" destOrd="0" parTransId="{028C0B55-DD78-4F55-A640-9FA4EE576F77}" sibTransId="{CA51C9DB-F78E-4B0A-A9A2-DA41968C3383}"/>
    <dgm:cxn modelId="{2A5F4708-033B-41FB-9F13-F78EF9ECE0B7}" srcId="{44AD39AF-B1DF-491C-943F-DDEA5871A2D8}" destId="{0FB21295-068D-4D05-8337-2638A4BFCD94}" srcOrd="2" destOrd="0" parTransId="{614D0B8C-B9DC-4E81-A70A-EE91DFCCCBCD}" sibTransId="{ED650CD4-0D20-4079-890F-CE873A1BFAE2}"/>
    <dgm:cxn modelId="{797D0713-844C-4A2E-8CF0-96A1EB461FF6}" type="presOf" srcId="{3ADF7542-1F56-4540-A019-ADB0728D5FD7}" destId="{2502C615-ADB8-4387-BB58-B5AEA69144A6}" srcOrd="0" destOrd="4" presId="urn:microsoft.com/office/officeart/2005/8/layout/default"/>
    <dgm:cxn modelId="{32494617-A324-405C-BA80-77E86436A9DF}" type="presOf" srcId="{331517E5-69C5-407A-B448-D35C41E69D03}" destId="{2502C615-ADB8-4387-BB58-B5AEA69144A6}" srcOrd="0" destOrd="5" presId="urn:microsoft.com/office/officeart/2005/8/layout/default"/>
    <dgm:cxn modelId="{A1770519-1A7F-4335-AEA0-F4E00380E3D1}" srcId="{1723DE8B-A097-45E4-876C-DBC3B7DF685E}" destId="{44AD39AF-B1DF-491C-943F-DDEA5871A2D8}" srcOrd="0" destOrd="0" parTransId="{EFDFB839-2A41-4FBA-8D8C-19DC4324D3BC}" sibTransId="{8BB532D6-E5EF-4A79-8797-793F7A626057}"/>
    <dgm:cxn modelId="{80DA6E20-2D02-4509-ABAD-9C2ECFC7E05D}" type="presOf" srcId="{44AD39AF-B1DF-491C-943F-DDEA5871A2D8}" destId="{2502C615-ADB8-4387-BB58-B5AEA69144A6}" srcOrd="0" destOrd="0" presId="urn:microsoft.com/office/officeart/2005/8/layout/default"/>
    <dgm:cxn modelId="{DC75BB2F-E3B7-4340-8C2C-315082144A74}" type="presOf" srcId="{DDEE5A34-67F3-4A9B-9CBC-4FD291939A46}" destId="{2502C615-ADB8-4387-BB58-B5AEA69144A6}" srcOrd="0" destOrd="6" presId="urn:microsoft.com/office/officeart/2005/8/layout/default"/>
    <dgm:cxn modelId="{B9D7273B-79D8-4FAA-A594-96CE5F351CDD}" type="presOf" srcId="{C2B82D8F-7377-457A-8C9C-DDB899BDD58B}" destId="{2502C615-ADB8-4387-BB58-B5AEA69144A6}" srcOrd="0" destOrd="1" presId="urn:microsoft.com/office/officeart/2005/8/layout/default"/>
    <dgm:cxn modelId="{205E474A-805B-48B3-A71E-FFFF81E7ACD9}" type="presOf" srcId="{0FB21295-068D-4D05-8337-2638A4BFCD94}" destId="{2502C615-ADB8-4387-BB58-B5AEA69144A6}" srcOrd="0" destOrd="3" presId="urn:microsoft.com/office/officeart/2005/8/layout/default"/>
    <dgm:cxn modelId="{36D18575-09CA-46F1-BA0C-CEC5C114A35E}" srcId="{44AD39AF-B1DF-491C-943F-DDEA5871A2D8}" destId="{C2B82D8F-7377-457A-8C9C-DDB899BDD58B}" srcOrd="0" destOrd="0" parTransId="{CFFED923-45C7-4CCF-B450-350E90A5E67F}" sibTransId="{5FE3EB13-1D1D-4840-B845-23F06A660979}"/>
    <dgm:cxn modelId="{CA26607D-6902-4B78-8AD9-D73D3CEB4752}" srcId="{44AD39AF-B1DF-491C-943F-DDEA5871A2D8}" destId="{F5FB0580-10C3-41D0-8F22-3D6068BFD8C9}" srcOrd="1" destOrd="0" parTransId="{7C086211-355C-4444-9961-F729F880C473}" sibTransId="{37EEFEED-7389-4AEA-9470-E65063A464A8}"/>
    <dgm:cxn modelId="{47160683-B247-4FC9-96CE-3AFC61B9D4ED}" type="presOf" srcId="{1723DE8B-A097-45E4-876C-DBC3B7DF685E}" destId="{FE45E1ED-6A11-478C-837F-ADD90DBE0C1D}" srcOrd="0" destOrd="0" presId="urn:microsoft.com/office/officeart/2005/8/layout/default"/>
    <dgm:cxn modelId="{B26A6785-32D7-475C-9DC0-8A0F63C95556}" type="presOf" srcId="{F5FB0580-10C3-41D0-8F22-3D6068BFD8C9}" destId="{2502C615-ADB8-4387-BB58-B5AEA69144A6}" srcOrd="0" destOrd="2" presId="urn:microsoft.com/office/officeart/2005/8/layout/default"/>
    <dgm:cxn modelId="{C7C9DD97-4CBF-49B5-8F27-4FDD3FB3F71C}" srcId="{44AD39AF-B1DF-491C-943F-DDEA5871A2D8}" destId="{DDEE5A34-67F3-4A9B-9CBC-4FD291939A46}" srcOrd="5" destOrd="0" parTransId="{603C2AE5-595F-4CBA-A9F7-0C1F5C9CA5E8}" sibTransId="{E4F1BC8B-224F-49FC-A09D-0F57A09986FB}"/>
    <dgm:cxn modelId="{2C59EABB-5570-4CEF-902B-721D53D47C9C}" srcId="{44AD39AF-B1DF-491C-943F-DDEA5871A2D8}" destId="{331517E5-69C5-407A-B448-D35C41E69D03}" srcOrd="4" destOrd="0" parTransId="{BF53E6EC-19BE-4550-A46A-10F24EBAA8E6}" sibTransId="{BE218F44-6C22-47C4-A5BE-0EF5D138C410}"/>
    <dgm:cxn modelId="{F0E406C0-4AD8-49D4-8A44-DC2223E7A1CE}" type="presOf" srcId="{8CD989D3-9154-4009-8883-E32FB27B71B4}" destId="{2502C615-ADB8-4387-BB58-B5AEA69144A6}" srcOrd="0" destOrd="7" presId="urn:microsoft.com/office/officeart/2005/8/layout/default"/>
    <dgm:cxn modelId="{454218E4-A280-40DA-B50B-22E52302AAE8}" srcId="{44AD39AF-B1DF-491C-943F-DDEA5871A2D8}" destId="{8CD989D3-9154-4009-8883-E32FB27B71B4}" srcOrd="6" destOrd="0" parTransId="{CF91D95D-21F6-44D0-A845-E3CA625B4715}" sibTransId="{F05176BA-143E-49E2-B3E0-BBE891BF5AF0}"/>
    <dgm:cxn modelId="{F085D1C5-1257-4E28-8163-571762E567C3}" type="presParOf" srcId="{FE45E1ED-6A11-478C-837F-ADD90DBE0C1D}" destId="{2502C615-ADB8-4387-BB58-B5AEA69144A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D32242-A100-4FDE-9030-F69900F9B22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0A944F-9888-4B2F-A3A2-9EC6B7C21EA8}">
      <dgm:prSet custT="1"/>
      <dgm:spPr>
        <a:gradFill flip="none" rotWithShape="0">
          <a:gsLst>
            <a:gs pos="0">
              <a:srgbClr val="274B24">
                <a:shade val="30000"/>
                <a:satMod val="115000"/>
              </a:srgbClr>
            </a:gs>
            <a:gs pos="50000">
              <a:srgbClr val="274B24">
                <a:shade val="67500"/>
                <a:satMod val="115000"/>
              </a:srgbClr>
            </a:gs>
            <a:gs pos="100000">
              <a:srgbClr val="274B24">
                <a:shade val="100000"/>
                <a:satMod val="115000"/>
              </a:srgbClr>
            </a:gs>
          </a:gsLst>
          <a:lin ang="16200000" scaled="1"/>
          <a:tileRect/>
        </a:gradFill>
        <a:ln>
          <a:solidFill>
            <a:srgbClr val="C8923C"/>
          </a:solidFill>
        </a:ln>
      </dgm:spPr>
      <dgm:t>
        <a:bodyPr lIns="274320" tIns="274320" rIns="274320" bIns="274320"/>
        <a:lstStyle/>
        <a:p>
          <a:pPr marL="0" algn="l" rtl="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>
              <a:latin typeface="+mn-lt"/>
            </a:rPr>
            <a:t>Accessibility Guidelines:</a:t>
          </a:r>
        </a:p>
      </dgm:t>
      <dgm:extLst>
        <a:ext uri="{E40237B7-FDA0-4F09-8148-C483321AD2D9}">
          <dgm14:cNvPr xmlns:dgm14="http://schemas.microsoft.com/office/drawing/2010/diagram" id="0" name="" descr="Green field text box: REGULATIONS:&#10; Quality Matters Rubric &#10;  Specific Review Standard (SRS) 8.3: The course provides accessible text and images in files, documents, LMS Pages, and web pages to meet the needs of diverse learners.&#10; Section 508&#10; Universal Design for Learning (UDL)&#10;  Representation&#10;  Action &amp; Expression&#10;  Engagement&#10; Web Content Accessibility Content (WCAG)&#10;"/>
        </a:ext>
      </dgm:extLst>
    </dgm:pt>
    <dgm:pt modelId="{01B99C99-10AA-44AF-93E4-662606B354E6}" type="parTrans" cxnId="{EC197DFB-C033-47EB-91FD-F4CEC8AD1A34}">
      <dgm:prSet/>
      <dgm:spPr/>
      <dgm:t>
        <a:bodyPr/>
        <a:lstStyle/>
        <a:p>
          <a:endParaRPr lang="en-US"/>
        </a:p>
      </dgm:t>
    </dgm:pt>
    <dgm:pt modelId="{2A4F9163-57EE-4FCC-A872-502B5C64A1A4}" type="sibTrans" cxnId="{EC197DFB-C033-47EB-91FD-F4CEC8AD1A34}">
      <dgm:prSet/>
      <dgm:spPr/>
      <dgm:t>
        <a:bodyPr/>
        <a:lstStyle/>
        <a:p>
          <a:endParaRPr lang="en-US"/>
        </a:p>
      </dgm:t>
    </dgm:pt>
    <dgm:pt modelId="{B62E9F2F-7855-4350-8DBC-5B2B413F41F2}">
      <dgm:prSet custT="1"/>
      <dgm:spPr>
        <a:gradFill flip="none" rotWithShape="0">
          <a:gsLst>
            <a:gs pos="0">
              <a:srgbClr val="274B24">
                <a:shade val="30000"/>
                <a:satMod val="115000"/>
              </a:srgbClr>
            </a:gs>
            <a:gs pos="50000">
              <a:srgbClr val="274B24">
                <a:shade val="67500"/>
                <a:satMod val="115000"/>
              </a:srgbClr>
            </a:gs>
            <a:gs pos="100000">
              <a:srgbClr val="274B24">
                <a:shade val="100000"/>
                <a:satMod val="115000"/>
              </a:srgbClr>
            </a:gs>
          </a:gsLst>
          <a:lin ang="16200000" scaled="1"/>
          <a:tileRect/>
        </a:gradFill>
        <a:ln>
          <a:solidFill>
            <a:srgbClr val="C8923C"/>
          </a:solidFill>
        </a:ln>
      </dgm:spPr>
      <dgm:t>
        <a:bodyPr lIns="274320" tIns="274320" rIns="274320" bIns="274320"/>
        <a:lstStyle/>
        <a:p>
          <a:pPr marL="576072" indent="-457200" algn="l" rtl="0">
            <a:lnSpc>
              <a:spcPct val="70000"/>
            </a:lnSpc>
            <a:spcBef>
              <a:spcPct val="0"/>
            </a:spcBef>
            <a:spcAft>
              <a:spcPct val="15000"/>
            </a:spcAft>
          </a:pPr>
          <a:r>
            <a:rPr lang="en-US" sz="4800" kern="1200" dirty="0">
              <a:latin typeface="+mn-lt"/>
            </a:rPr>
            <a:t>Universal Design for Learning (UDL)</a:t>
          </a:r>
        </a:p>
      </dgm:t>
    </dgm:pt>
    <dgm:pt modelId="{C65DB598-08FF-4B68-808B-8F1975163B4B}" type="parTrans" cxnId="{66712A3F-72E1-49F2-B9E5-E8E23F46B1BD}">
      <dgm:prSet/>
      <dgm:spPr/>
      <dgm:t>
        <a:bodyPr/>
        <a:lstStyle/>
        <a:p>
          <a:endParaRPr lang="en-US"/>
        </a:p>
      </dgm:t>
    </dgm:pt>
    <dgm:pt modelId="{5DEBFF70-FAEF-4452-B5C8-5550217D6AF9}" type="sibTrans" cxnId="{66712A3F-72E1-49F2-B9E5-E8E23F46B1BD}">
      <dgm:prSet/>
      <dgm:spPr/>
      <dgm:t>
        <a:bodyPr/>
        <a:lstStyle/>
        <a:p>
          <a:endParaRPr lang="en-US"/>
        </a:p>
      </dgm:t>
    </dgm:pt>
    <dgm:pt modelId="{063DDBD8-D595-4A3B-AACC-E6EC3075F963}">
      <dgm:prSet custT="1"/>
      <dgm:spPr>
        <a:gradFill flip="none" rotWithShape="0">
          <a:gsLst>
            <a:gs pos="0">
              <a:srgbClr val="274B24">
                <a:shade val="30000"/>
                <a:satMod val="115000"/>
              </a:srgbClr>
            </a:gs>
            <a:gs pos="50000">
              <a:srgbClr val="274B24">
                <a:shade val="67500"/>
                <a:satMod val="115000"/>
              </a:srgbClr>
            </a:gs>
            <a:gs pos="100000">
              <a:srgbClr val="274B24">
                <a:shade val="100000"/>
                <a:satMod val="115000"/>
              </a:srgbClr>
            </a:gs>
          </a:gsLst>
          <a:lin ang="16200000" scaled="1"/>
          <a:tileRect/>
        </a:gradFill>
        <a:ln>
          <a:solidFill>
            <a:srgbClr val="C8923C"/>
          </a:solidFill>
        </a:ln>
      </dgm:spPr>
      <dgm:t>
        <a:bodyPr lIns="274320" tIns="274320" rIns="274320" bIns="274320"/>
        <a:lstStyle/>
        <a:p>
          <a:pPr marL="576072" indent="-457200" algn="l" rtl="0">
            <a:lnSpc>
              <a:spcPct val="70000"/>
            </a:lnSpc>
            <a:spcBef>
              <a:spcPts val="600"/>
            </a:spcBef>
            <a:spcAft>
              <a:spcPts val="600"/>
            </a:spcAft>
          </a:pPr>
          <a:r>
            <a:rPr lang="en-US" sz="4800" kern="1400" baseline="0" dirty="0">
              <a:latin typeface="+mn-lt"/>
            </a:rPr>
            <a:t>Web Content </a:t>
          </a:r>
          <a:r>
            <a:rPr lang="en-US" sz="4800" kern="1200" dirty="0">
              <a:latin typeface="+mn-lt"/>
            </a:rPr>
            <a:t>Accessibility Guidelines(WCAG)</a:t>
          </a:r>
        </a:p>
      </dgm:t>
    </dgm:pt>
    <dgm:pt modelId="{67A737D6-0220-4CD0-9601-93EEB35831C6}" type="parTrans" cxnId="{22512458-245A-464F-96A3-E517B99EA34A}">
      <dgm:prSet/>
      <dgm:spPr/>
      <dgm:t>
        <a:bodyPr/>
        <a:lstStyle/>
        <a:p>
          <a:endParaRPr lang="en-US"/>
        </a:p>
      </dgm:t>
    </dgm:pt>
    <dgm:pt modelId="{57234017-4829-499C-9B41-E12A8BE4CE56}" type="sibTrans" cxnId="{22512458-245A-464F-96A3-E517B99EA34A}">
      <dgm:prSet/>
      <dgm:spPr/>
      <dgm:t>
        <a:bodyPr/>
        <a:lstStyle/>
        <a:p>
          <a:endParaRPr lang="en-US"/>
        </a:p>
      </dgm:t>
    </dgm:pt>
    <dgm:pt modelId="{DE5FF8FD-D4CE-4289-9FD2-5CC008CEEC53}">
      <dgm:prSet custT="1"/>
      <dgm:spPr>
        <a:gradFill flip="none" rotWithShape="0">
          <a:gsLst>
            <a:gs pos="0">
              <a:srgbClr val="274B24">
                <a:shade val="30000"/>
                <a:satMod val="115000"/>
              </a:srgbClr>
            </a:gs>
            <a:gs pos="50000">
              <a:srgbClr val="274B24">
                <a:shade val="67500"/>
                <a:satMod val="115000"/>
              </a:srgbClr>
            </a:gs>
            <a:gs pos="100000">
              <a:srgbClr val="274B24">
                <a:shade val="100000"/>
                <a:satMod val="115000"/>
              </a:srgbClr>
            </a:gs>
          </a:gsLst>
          <a:lin ang="16200000" scaled="1"/>
          <a:tileRect/>
        </a:gradFill>
        <a:ln>
          <a:solidFill>
            <a:srgbClr val="C8923C"/>
          </a:solidFill>
        </a:ln>
      </dgm:spPr>
      <dgm:t>
        <a:bodyPr lIns="274320" tIns="274320" rIns="274320" bIns="274320"/>
        <a:lstStyle/>
        <a:p>
          <a:pPr marL="576072" indent="-457200" algn="l" rtl="0">
            <a:lnSpc>
              <a:spcPct val="70000"/>
            </a:lnSpc>
            <a:spcBef>
              <a:spcPct val="0"/>
            </a:spcBef>
            <a:spcAft>
              <a:spcPct val="15000"/>
            </a:spcAft>
          </a:pPr>
          <a:r>
            <a:rPr lang="en-US" sz="4800" kern="1200" dirty="0">
              <a:latin typeface="+mn-lt"/>
            </a:rPr>
            <a:t>Quality Matters Rubric </a:t>
          </a:r>
        </a:p>
      </dgm:t>
    </dgm:pt>
    <dgm:pt modelId="{DB59466A-D698-471A-93E9-37B3672BA65D}" type="sibTrans" cxnId="{7D8E2965-035D-4674-8B1F-8C726060368D}">
      <dgm:prSet/>
      <dgm:spPr/>
      <dgm:t>
        <a:bodyPr/>
        <a:lstStyle/>
        <a:p>
          <a:endParaRPr lang="en-US"/>
        </a:p>
      </dgm:t>
    </dgm:pt>
    <dgm:pt modelId="{04049E48-2301-44B8-841F-01292A68607E}" type="parTrans" cxnId="{7D8E2965-035D-4674-8B1F-8C726060368D}">
      <dgm:prSet/>
      <dgm:spPr/>
      <dgm:t>
        <a:bodyPr/>
        <a:lstStyle/>
        <a:p>
          <a:endParaRPr lang="en-US"/>
        </a:p>
      </dgm:t>
    </dgm:pt>
    <dgm:pt modelId="{8EA111CD-5ADB-4BEA-AFD3-AE9CACB4FEFC}">
      <dgm:prSet custT="1"/>
      <dgm:spPr>
        <a:gradFill flip="none" rotWithShape="0">
          <a:gsLst>
            <a:gs pos="0">
              <a:srgbClr val="274B24">
                <a:shade val="30000"/>
                <a:satMod val="115000"/>
              </a:srgbClr>
            </a:gs>
            <a:gs pos="50000">
              <a:srgbClr val="274B24">
                <a:shade val="67500"/>
                <a:satMod val="115000"/>
              </a:srgbClr>
            </a:gs>
            <a:gs pos="100000">
              <a:srgbClr val="274B24">
                <a:shade val="100000"/>
                <a:satMod val="115000"/>
              </a:srgbClr>
            </a:gs>
          </a:gsLst>
          <a:lin ang="16200000" scaled="1"/>
          <a:tileRect/>
        </a:gradFill>
        <a:ln>
          <a:solidFill>
            <a:srgbClr val="C8923C"/>
          </a:solidFill>
        </a:ln>
      </dgm:spPr>
      <dgm:t>
        <a:bodyPr lIns="274320" tIns="274320" rIns="274320" bIns="274320"/>
        <a:lstStyle/>
        <a:p>
          <a:pPr marL="914400" indent="-457200" algn="l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600" kern="1200" dirty="0">
              <a:latin typeface="+mn-lt"/>
            </a:rPr>
            <a:t>Specific Review Standard (SRS) 8.3: The course provides accessible text and images in files, documents, LMS Pages, and web pages to meet the needs of diverse learners.</a:t>
          </a:r>
        </a:p>
      </dgm:t>
    </dgm:pt>
    <dgm:pt modelId="{02F312D1-AF8B-4377-88E7-E4F92003C158}" type="parTrans" cxnId="{00C4A853-5A30-42E6-933E-14E682890199}">
      <dgm:prSet/>
      <dgm:spPr/>
      <dgm:t>
        <a:bodyPr/>
        <a:lstStyle/>
        <a:p>
          <a:endParaRPr lang="en-US"/>
        </a:p>
      </dgm:t>
    </dgm:pt>
    <dgm:pt modelId="{4E2EF6FB-CDAF-4A92-8AD7-F1589D2F6DE4}" type="sibTrans" cxnId="{00C4A853-5A30-42E6-933E-14E682890199}">
      <dgm:prSet/>
      <dgm:spPr/>
      <dgm:t>
        <a:bodyPr/>
        <a:lstStyle/>
        <a:p>
          <a:endParaRPr lang="en-US"/>
        </a:p>
      </dgm:t>
    </dgm:pt>
    <dgm:pt modelId="{17E8BF7D-6CAC-443E-AC9C-3A62C077CFDC}">
      <dgm:prSet custT="1"/>
      <dgm:spPr>
        <a:gradFill flip="none" rotWithShape="0">
          <a:gsLst>
            <a:gs pos="0">
              <a:srgbClr val="274B24">
                <a:shade val="30000"/>
                <a:satMod val="115000"/>
              </a:srgbClr>
            </a:gs>
            <a:gs pos="50000">
              <a:srgbClr val="274B24">
                <a:shade val="67500"/>
                <a:satMod val="115000"/>
              </a:srgbClr>
            </a:gs>
            <a:gs pos="100000">
              <a:srgbClr val="274B24">
                <a:shade val="100000"/>
                <a:satMod val="115000"/>
              </a:srgbClr>
            </a:gs>
          </a:gsLst>
          <a:lin ang="16200000" scaled="1"/>
          <a:tileRect/>
        </a:gradFill>
        <a:ln>
          <a:solidFill>
            <a:srgbClr val="C8923C"/>
          </a:solidFill>
        </a:ln>
      </dgm:spPr>
      <dgm:t>
        <a:bodyPr lIns="274320" tIns="274320" rIns="274320" bIns="274320"/>
        <a:lstStyle/>
        <a:p>
          <a:pPr marL="914400" indent="-457200" algn="l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600" kern="1200" dirty="0">
              <a:latin typeface="+mn-lt"/>
            </a:rPr>
            <a:t>Representation</a:t>
          </a:r>
        </a:p>
      </dgm:t>
    </dgm:pt>
    <dgm:pt modelId="{6FBE50F7-728C-4947-8564-7C1FFB6D9F56}" type="parTrans" cxnId="{1F04B29F-B4E2-4561-8772-E7053F070BFD}">
      <dgm:prSet/>
      <dgm:spPr/>
      <dgm:t>
        <a:bodyPr/>
        <a:lstStyle/>
        <a:p>
          <a:endParaRPr lang="en-US"/>
        </a:p>
      </dgm:t>
    </dgm:pt>
    <dgm:pt modelId="{F492018F-99AF-43D9-8D2C-02795A2FDE06}" type="sibTrans" cxnId="{1F04B29F-B4E2-4561-8772-E7053F070BFD}">
      <dgm:prSet/>
      <dgm:spPr/>
      <dgm:t>
        <a:bodyPr/>
        <a:lstStyle/>
        <a:p>
          <a:endParaRPr lang="en-US"/>
        </a:p>
      </dgm:t>
    </dgm:pt>
    <dgm:pt modelId="{92C73017-CBEB-4D6D-8251-B005AE31C27D}">
      <dgm:prSet custT="1"/>
      <dgm:spPr>
        <a:gradFill flip="none" rotWithShape="0">
          <a:gsLst>
            <a:gs pos="0">
              <a:srgbClr val="274B24">
                <a:shade val="30000"/>
                <a:satMod val="115000"/>
              </a:srgbClr>
            </a:gs>
            <a:gs pos="50000">
              <a:srgbClr val="274B24">
                <a:shade val="67500"/>
                <a:satMod val="115000"/>
              </a:srgbClr>
            </a:gs>
            <a:gs pos="100000">
              <a:srgbClr val="274B24">
                <a:shade val="100000"/>
                <a:satMod val="115000"/>
              </a:srgbClr>
            </a:gs>
          </a:gsLst>
          <a:lin ang="16200000" scaled="1"/>
          <a:tileRect/>
        </a:gradFill>
        <a:ln>
          <a:solidFill>
            <a:srgbClr val="C8923C"/>
          </a:solidFill>
        </a:ln>
      </dgm:spPr>
      <dgm:t>
        <a:bodyPr lIns="274320" tIns="274320" rIns="274320" bIns="274320"/>
        <a:lstStyle/>
        <a:p>
          <a:pPr marL="914400" indent="-457200" algn="l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600" kern="1200" dirty="0">
              <a:latin typeface="+mn-lt"/>
            </a:rPr>
            <a:t>Action &amp; Expression</a:t>
          </a:r>
        </a:p>
      </dgm:t>
    </dgm:pt>
    <dgm:pt modelId="{4BAE3BF3-0C82-4DD4-8CF0-D0F9A89DDFF3}" type="parTrans" cxnId="{D72D6825-B7DA-4955-AF72-9B07800474E9}">
      <dgm:prSet/>
      <dgm:spPr/>
      <dgm:t>
        <a:bodyPr/>
        <a:lstStyle/>
        <a:p>
          <a:endParaRPr lang="en-US"/>
        </a:p>
      </dgm:t>
    </dgm:pt>
    <dgm:pt modelId="{476BB2BC-5865-47A4-8BCA-AC6094E097BA}" type="sibTrans" cxnId="{D72D6825-B7DA-4955-AF72-9B07800474E9}">
      <dgm:prSet/>
      <dgm:spPr/>
      <dgm:t>
        <a:bodyPr/>
        <a:lstStyle/>
        <a:p>
          <a:endParaRPr lang="en-US"/>
        </a:p>
      </dgm:t>
    </dgm:pt>
    <dgm:pt modelId="{38309B21-4A92-4FCA-9CDF-E0C8D0D26C5D}">
      <dgm:prSet custT="1"/>
      <dgm:spPr>
        <a:gradFill flip="none" rotWithShape="0">
          <a:gsLst>
            <a:gs pos="0">
              <a:srgbClr val="274B24">
                <a:shade val="30000"/>
                <a:satMod val="115000"/>
              </a:srgbClr>
            </a:gs>
            <a:gs pos="50000">
              <a:srgbClr val="274B24">
                <a:shade val="67500"/>
                <a:satMod val="115000"/>
              </a:srgbClr>
            </a:gs>
            <a:gs pos="100000">
              <a:srgbClr val="274B24">
                <a:shade val="100000"/>
                <a:satMod val="115000"/>
              </a:srgbClr>
            </a:gs>
          </a:gsLst>
          <a:lin ang="16200000" scaled="1"/>
          <a:tileRect/>
        </a:gradFill>
        <a:ln>
          <a:solidFill>
            <a:srgbClr val="C8923C"/>
          </a:solidFill>
        </a:ln>
      </dgm:spPr>
      <dgm:t>
        <a:bodyPr lIns="274320" tIns="274320" rIns="274320" bIns="274320"/>
        <a:lstStyle/>
        <a:p>
          <a:pPr marL="914400" indent="-457200" algn="l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600" kern="1400" baseline="0" dirty="0">
              <a:latin typeface="+mn-lt"/>
            </a:rPr>
            <a:t>Engagement</a:t>
          </a:r>
        </a:p>
      </dgm:t>
    </dgm:pt>
    <dgm:pt modelId="{A92BAAED-C775-4409-B0B8-5598581D80D9}" type="parTrans" cxnId="{B80EBD30-1EED-4C67-9AFC-D976613BD41C}">
      <dgm:prSet/>
      <dgm:spPr/>
      <dgm:t>
        <a:bodyPr/>
        <a:lstStyle/>
        <a:p>
          <a:endParaRPr lang="en-US"/>
        </a:p>
      </dgm:t>
    </dgm:pt>
    <dgm:pt modelId="{8539B058-7968-4E14-A5BE-C5129113532A}" type="sibTrans" cxnId="{B80EBD30-1EED-4C67-9AFC-D976613BD41C}">
      <dgm:prSet/>
      <dgm:spPr/>
      <dgm:t>
        <a:bodyPr/>
        <a:lstStyle/>
        <a:p>
          <a:endParaRPr lang="en-US"/>
        </a:p>
      </dgm:t>
    </dgm:pt>
    <dgm:pt modelId="{8CBB80E3-3CD1-4BD2-8EE4-5D7BB30B2CBE}">
      <dgm:prSet custT="1"/>
      <dgm:spPr>
        <a:gradFill flip="none" rotWithShape="0">
          <a:gsLst>
            <a:gs pos="0">
              <a:srgbClr val="274B24">
                <a:shade val="30000"/>
                <a:satMod val="115000"/>
              </a:srgbClr>
            </a:gs>
            <a:gs pos="50000">
              <a:srgbClr val="274B24">
                <a:shade val="67500"/>
                <a:satMod val="115000"/>
              </a:srgbClr>
            </a:gs>
            <a:gs pos="100000">
              <a:srgbClr val="274B24">
                <a:shade val="100000"/>
                <a:satMod val="115000"/>
              </a:srgbClr>
            </a:gs>
          </a:gsLst>
          <a:lin ang="16200000" scaled="1"/>
          <a:tileRect/>
        </a:gradFill>
        <a:ln>
          <a:solidFill>
            <a:srgbClr val="C8923C"/>
          </a:solidFill>
        </a:ln>
      </dgm:spPr>
      <dgm:t>
        <a:bodyPr lIns="274320" tIns="274320" rIns="274320" bIns="274320"/>
        <a:lstStyle/>
        <a:p>
          <a:pPr marL="576072" indent="-457200" algn="l" rtl="0">
            <a:lnSpc>
              <a:spcPct val="70000"/>
            </a:lnSpc>
            <a:spcBef>
              <a:spcPct val="0"/>
            </a:spcBef>
            <a:spcAft>
              <a:spcPct val="15000"/>
            </a:spcAft>
          </a:pPr>
          <a:r>
            <a:rPr lang="en-US" sz="4800" kern="1200" dirty="0">
              <a:latin typeface="+mn-lt"/>
            </a:rPr>
            <a:t>Section 508</a:t>
          </a:r>
        </a:p>
      </dgm:t>
    </dgm:pt>
    <dgm:pt modelId="{12440B76-0FE8-4988-83C9-22A60CAEE50A}" type="sibTrans" cxnId="{ED9FA433-DCB0-4914-8823-EDB7A626DF45}">
      <dgm:prSet/>
      <dgm:spPr/>
      <dgm:t>
        <a:bodyPr/>
        <a:lstStyle/>
        <a:p>
          <a:endParaRPr lang="en-US"/>
        </a:p>
      </dgm:t>
    </dgm:pt>
    <dgm:pt modelId="{031B08B2-5BB0-4329-86D8-DE0C59010E6E}" type="parTrans" cxnId="{ED9FA433-DCB0-4914-8823-EDB7A626DF45}">
      <dgm:prSet/>
      <dgm:spPr/>
      <dgm:t>
        <a:bodyPr/>
        <a:lstStyle/>
        <a:p>
          <a:endParaRPr lang="en-US"/>
        </a:p>
      </dgm:t>
    </dgm:pt>
    <dgm:pt modelId="{3E4B1E49-50B5-4A53-81C7-ED96F9722E82}" type="pres">
      <dgm:prSet presAssocID="{97D32242-A100-4FDE-9030-F69900F9B220}" presName="diagram" presStyleCnt="0">
        <dgm:presLayoutVars>
          <dgm:dir/>
          <dgm:resizeHandles val="exact"/>
        </dgm:presLayoutVars>
      </dgm:prSet>
      <dgm:spPr/>
    </dgm:pt>
    <dgm:pt modelId="{9A81620B-796E-40AA-8DBF-DD4A17E56B88}" type="pres">
      <dgm:prSet presAssocID="{FF0A944F-9888-4B2F-A3A2-9EC6B7C21EA8}" presName="node" presStyleLbl="node1" presStyleIdx="0" presStyleCnt="1" custScaleX="87915" custScaleY="163051" custLinFactNeighborX="-2573" custLinFactNeighborY="-696">
        <dgm:presLayoutVars>
          <dgm:bulletEnabled val="1"/>
        </dgm:presLayoutVars>
      </dgm:prSet>
      <dgm:spPr/>
    </dgm:pt>
  </dgm:ptLst>
  <dgm:cxnLst>
    <dgm:cxn modelId="{6E496404-6573-4D27-B39B-3329FD5C1D60}" type="presOf" srcId="{DE5FF8FD-D4CE-4289-9FD2-5CC008CEEC53}" destId="{9A81620B-796E-40AA-8DBF-DD4A17E56B88}" srcOrd="0" destOrd="1" presId="urn:microsoft.com/office/officeart/2005/8/layout/default"/>
    <dgm:cxn modelId="{0153BA13-C3BA-40D8-9788-B072990B5A5C}" type="presOf" srcId="{92C73017-CBEB-4D6D-8251-B005AE31C27D}" destId="{9A81620B-796E-40AA-8DBF-DD4A17E56B88}" srcOrd="0" destOrd="6" presId="urn:microsoft.com/office/officeart/2005/8/layout/default"/>
    <dgm:cxn modelId="{D72D6825-B7DA-4955-AF72-9B07800474E9}" srcId="{B62E9F2F-7855-4350-8DBC-5B2B413F41F2}" destId="{92C73017-CBEB-4D6D-8251-B005AE31C27D}" srcOrd="1" destOrd="0" parTransId="{4BAE3BF3-0C82-4DD4-8CF0-D0F9A89DDFF3}" sibTransId="{476BB2BC-5865-47A4-8BCA-AC6094E097BA}"/>
    <dgm:cxn modelId="{B80EBD30-1EED-4C67-9AFC-D976613BD41C}" srcId="{B62E9F2F-7855-4350-8DBC-5B2B413F41F2}" destId="{38309B21-4A92-4FCA-9CDF-E0C8D0D26C5D}" srcOrd="2" destOrd="0" parTransId="{A92BAAED-C775-4409-B0B8-5598581D80D9}" sibTransId="{8539B058-7968-4E14-A5BE-C5129113532A}"/>
    <dgm:cxn modelId="{ED9FA433-DCB0-4914-8823-EDB7A626DF45}" srcId="{FF0A944F-9888-4B2F-A3A2-9EC6B7C21EA8}" destId="{8CBB80E3-3CD1-4BD2-8EE4-5D7BB30B2CBE}" srcOrd="1" destOrd="0" parTransId="{031B08B2-5BB0-4329-86D8-DE0C59010E6E}" sibTransId="{12440B76-0FE8-4988-83C9-22A60CAEE50A}"/>
    <dgm:cxn modelId="{66712A3F-72E1-49F2-B9E5-E8E23F46B1BD}" srcId="{FF0A944F-9888-4B2F-A3A2-9EC6B7C21EA8}" destId="{B62E9F2F-7855-4350-8DBC-5B2B413F41F2}" srcOrd="2" destOrd="0" parTransId="{C65DB598-08FF-4B68-808B-8F1975163B4B}" sibTransId="{5DEBFF70-FAEF-4452-B5C8-5550217D6AF9}"/>
    <dgm:cxn modelId="{7D8E2965-035D-4674-8B1F-8C726060368D}" srcId="{FF0A944F-9888-4B2F-A3A2-9EC6B7C21EA8}" destId="{DE5FF8FD-D4CE-4289-9FD2-5CC008CEEC53}" srcOrd="0" destOrd="0" parTransId="{04049E48-2301-44B8-841F-01292A68607E}" sibTransId="{DB59466A-D698-471A-93E9-37B3672BA65D}"/>
    <dgm:cxn modelId="{00C4A853-5A30-42E6-933E-14E682890199}" srcId="{DE5FF8FD-D4CE-4289-9FD2-5CC008CEEC53}" destId="{8EA111CD-5ADB-4BEA-AFD3-AE9CACB4FEFC}" srcOrd="0" destOrd="0" parTransId="{02F312D1-AF8B-4377-88E7-E4F92003C158}" sibTransId="{4E2EF6FB-CDAF-4A92-8AD7-F1589D2F6DE4}"/>
    <dgm:cxn modelId="{314AF354-B655-48B9-A574-2561E4F8CD5E}" type="presOf" srcId="{8CBB80E3-3CD1-4BD2-8EE4-5D7BB30B2CBE}" destId="{9A81620B-796E-40AA-8DBF-DD4A17E56B88}" srcOrd="0" destOrd="3" presId="urn:microsoft.com/office/officeart/2005/8/layout/default"/>
    <dgm:cxn modelId="{22512458-245A-464F-96A3-E517B99EA34A}" srcId="{FF0A944F-9888-4B2F-A3A2-9EC6B7C21EA8}" destId="{063DDBD8-D595-4A3B-AACC-E6EC3075F963}" srcOrd="3" destOrd="0" parTransId="{67A737D6-0220-4CD0-9601-93EEB35831C6}" sibTransId="{57234017-4829-499C-9B41-E12A8BE4CE56}"/>
    <dgm:cxn modelId="{B3C19983-E26B-45E4-BFF3-B09FCA17C11F}" type="presOf" srcId="{063DDBD8-D595-4A3B-AACC-E6EC3075F963}" destId="{9A81620B-796E-40AA-8DBF-DD4A17E56B88}" srcOrd="0" destOrd="8" presId="urn:microsoft.com/office/officeart/2005/8/layout/default"/>
    <dgm:cxn modelId="{1F04B29F-B4E2-4561-8772-E7053F070BFD}" srcId="{B62E9F2F-7855-4350-8DBC-5B2B413F41F2}" destId="{17E8BF7D-6CAC-443E-AC9C-3A62C077CFDC}" srcOrd="0" destOrd="0" parTransId="{6FBE50F7-728C-4947-8564-7C1FFB6D9F56}" sibTransId="{F492018F-99AF-43D9-8D2C-02795A2FDE06}"/>
    <dgm:cxn modelId="{EA6DB1AB-4FEA-4493-9F98-AC93F66DDB05}" type="presOf" srcId="{B62E9F2F-7855-4350-8DBC-5B2B413F41F2}" destId="{9A81620B-796E-40AA-8DBF-DD4A17E56B88}" srcOrd="0" destOrd="4" presId="urn:microsoft.com/office/officeart/2005/8/layout/default"/>
    <dgm:cxn modelId="{24A492C8-7ECC-4392-BFC4-C9129B17F462}" type="presOf" srcId="{17E8BF7D-6CAC-443E-AC9C-3A62C077CFDC}" destId="{9A81620B-796E-40AA-8DBF-DD4A17E56B88}" srcOrd="0" destOrd="5" presId="urn:microsoft.com/office/officeart/2005/8/layout/default"/>
    <dgm:cxn modelId="{926F6CC9-A215-4C8D-B49B-5489A104A983}" type="presOf" srcId="{97D32242-A100-4FDE-9030-F69900F9B220}" destId="{3E4B1E49-50B5-4A53-81C7-ED96F9722E82}" srcOrd="0" destOrd="0" presId="urn:microsoft.com/office/officeart/2005/8/layout/default"/>
    <dgm:cxn modelId="{D20ECDD5-C5AE-4B20-82EB-19C41849EC5B}" type="presOf" srcId="{FF0A944F-9888-4B2F-A3A2-9EC6B7C21EA8}" destId="{9A81620B-796E-40AA-8DBF-DD4A17E56B88}" srcOrd="0" destOrd="0" presId="urn:microsoft.com/office/officeart/2005/8/layout/default"/>
    <dgm:cxn modelId="{6F4CEED8-8802-4145-9F0E-26C5E91E2D75}" type="presOf" srcId="{8EA111CD-5ADB-4BEA-AFD3-AE9CACB4FEFC}" destId="{9A81620B-796E-40AA-8DBF-DD4A17E56B88}" srcOrd="0" destOrd="2" presId="urn:microsoft.com/office/officeart/2005/8/layout/default"/>
    <dgm:cxn modelId="{868696E5-C108-48F1-B6BA-6740F6204311}" type="presOf" srcId="{38309B21-4A92-4FCA-9CDF-E0C8D0D26C5D}" destId="{9A81620B-796E-40AA-8DBF-DD4A17E56B88}" srcOrd="0" destOrd="7" presId="urn:microsoft.com/office/officeart/2005/8/layout/default"/>
    <dgm:cxn modelId="{EC197DFB-C033-47EB-91FD-F4CEC8AD1A34}" srcId="{97D32242-A100-4FDE-9030-F69900F9B220}" destId="{FF0A944F-9888-4B2F-A3A2-9EC6B7C21EA8}" srcOrd="0" destOrd="0" parTransId="{01B99C99-10AA-44AF-93E4-662606B354E6}" sibTransId="{2A4F9163-57EE-4FCC-A872-502B5C64A1A4}"/>
    <dgm:cxn modelId="{D98CAAC3-1F54-4C2A-BAD2-309C538586A4}" type="presParOf" srcId="{3E4B1E49-50B5-4A53-81C7-ED96F9722E82}" destId="{9A81620B-796E-40AA-8DBF-DD4A17E56B8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D32242-A100-4FDE-9030-F69900F9B22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0A944F-9888-4B2F-A3A2-9EC6B7C21EA8}">
      <dgm:prSet custT="1"/>
      <dgm:spPr>
        <a:gradFill flip="none" rotWithShape="0">
          <a:gsLst>
            <a:gs pos="0">
              <a:srgbClr val="274B24">
                <a:shade val="30000"/>
                <a:satMod val="115000"/>
              </a:srgbClr>
            </a:gs>
            <a:gs pos="50000">
              <a:srgbClr val="274B24">
                <a:shade val="67500"/>
                <a:satMod val="115000"/>
              </a:srgbClr>
            </a:gs>
            <a:gs pos="100000">
              <a:srgbClr val="274B24">
                <a:shade val="100000"/>
                <a:satMod val="115000"/>
              </a:srgbClr>
            </a:gs>
          </a:gsLst>
          <a:lin ang="16200000" scaled="1"/>
          <a:tileRect/>
        </a:gradFill>
        <a:ln>
          <a:solidFill>
            <a:srgbClr val="C8923C"/>
          </a:solidFill>
        </a:ln>
      </dgm:spPr>
      <dgm:t>
        <a:bodyPr lIns="274320" tIns="274320" rIns="274320" bIns="274320"/>
        <a:lstStyle/>
        <a:p>
          <a:pPr rtl="0">
            <a:lnSpc>
              <a:spcPct val="70000"/>
            </a:lnSpc>
          </a:pPr>
          <a:r>
            <a:rPr lang="en-US" sz="5400" b="1" dirty="0">
              <a:latin typeface="+mn-lt"/>
            </a:rPr>
            <a:t>LAREDO COLLEGE BADGE COUNT: 72</a:t>
          </a:r>
        </a:p>
      </dgm:t>
      <dgm:extLst>
        <a:ext uri="{E40237B7-FDA0-4F09-8148-C483321AD2D9}">
          <dgm14:cNvPr xmlns:dgm14="http://schemas.microsoft.com/office/drawing/2010/diagram" id="0" name="" descr="Green filled text box with white font: LAREDO COLLEGE BADGE COUNT: 72&#10; Gold: 11&#10; Silver: 48&#10; Bronze: 13&#10;" title=" LAREDO COLLEGE BADGE COUNT"/>
        </a:ext>
      </dgm:extLst>
    </dgm:pt>
    <dgm:pt modelId="{01B99C99-10AA-44AF-93E4-662606B354E6}" type="parTrans" cxnId="{EC197DFB-C033-47EB-91FD-F4CEC8AD1A34}">
      <dgm:prSet/>
      <dgm:spPr/>
      <dgm:t>
        <a:bodyPr/>
        <a:lstStyle/>
        <a:p>
          <a:endParaRPr lang="en-US"/>
        </a:p>
      </dgm:t>
    </dgm:pt>
    <dgm:pt modelId="{2A4F9163-57EE-4FCC-A872-502B5C64A1A4}" type="sibTrans" cxnId="{EC197DFB-C033-47EB-91FD-F4CEC8AD1A34}">
      <dgm:prSet/>
      <dgm:spPr/>
      <dgm:t>
        <a:bodyPr/>
        <a:lstStyle/>
        <a:p>
          <a:endParaRPr lang="en-US"/>
        </a:p>
      </dgm:t>
    </dgm:pt>
    <dgm:pt modelId="{B62E9F2F-7855-4350-8DBC-5B2B413F41F2}">
      <dgm:prSet custT="1"/>
      <dgm:spPr>
        <a:gradFill flip="none" rotWithShape="0">
          <a:gsLst>
            <a:gs pos="0">
              <a:srgbClr val="274B24">
                <a:shade val="30000"/>
                <a:satMod val="115000"/>
              </a:srgbClr>
            </a:gs>
            <a:gs pos="50000">
              <a:srgbClr val="274B24">
                <a:shade val="67500"/>
                <a:satMod val="115000"/>
              </a:srgbClr>
            </a:gs>
            <a:gs pos="100000">
              <a:srgbClr val="274B24">
                <a:shade val="100000"/>
                <a:satMod val="115000"/>
              </a:srgbClr>
            </a:gs>
          </a:gsLst>
          <a:lin ang="16200000" scaled="1"/>
          <a:tileRect/>
        </a:gradFill>
        <a:ln>
          <a:solidFill>
            <a:srgbClr val="C8923C"/>
          </a:solidFill>
        </a:ln>
      </dgm:spPr>
      <dgm:t>
        <a:bodyPr lIns="274320" tIns="274320" rIns="274320" bIns="274320"/>
        <a:lstStyle/>
        <a:p>
          <a:pPr marL="576072" indent="-457200" rtl="0">
            <a:lnSpc>
              <a:spcPct val="70000"/>
            </a:lnSpc>
          </a:pPr>
          <a:r>
            <a:rPr lang="en-US" sz="4800" dirty="0">
              <a:latin typeface="+mn-lt"/>
            </a:rPr>
            <a:t>Silver: 48</a:t>
          </a:r>
        </a:p>
      </dgm:t>
    </dgm:pt>
    <dgm:pt modelId="{C65DB598-08FF-4B68-808B-8F1975163B4B}" type="parTrans" cxnId="{66712A3F-72E1-49F2-B9E5-E8E23F46B1BD}">
      <dgm:prSet/>
      <dgm:spPr/>
      <dgm:t>
        <a:bodyPr/>
        <a:lstStyle/>
        <a:p>
          <a:endParaRPr lang="en-US"/>
        </a:p>
      </dgm:t>
    </dgm:pt>
    <dgm:pt modelId="{5DEBFF70-FAEF-4452-B5C8-5550217D6AF9}" type="sibTrans" cxnId="{66712A3F-72E1-49F2-B9E5-E8E23F46B1BD}">
      <dgm:prSet/>
      <dgm:spPr/>
      <dgm:t>
        <a:bodyPr/>
        <a:lstStyle/>
        <a:p>
          <a:endParaRPr lang="en-US"/>
        </a:p>
      </dgm:t>
    </dgm:pt>
    <dgm:pt modelId="{063DDBD8-D595-4A3B-AACC-E6EC3075F963}">
      <dgm:prSet custT="1"/>
      <dgm:spPr>
        <a:gradFill flip="none" rotWithShape="0">
          <a:gsLst>
            <a:gs pos="0">
              <a:srgbClr val="274B24">
                <a:shade val="30000"/>
                <a:satMod val="115000"/>
              </a:srgbClr>
            </a:gs>
            <a:gs pos="50000">
              <a:srgbClr val="274B24">
                <a:shade val="67500"/>
                <a:satMod val="115000"/>
              </a:srgbClr>
            </a:gs>
            <a:gs pos="100000">
              <a:srgbClr val="274B24">
                <a:shade val="100000"/>
                <a:satMod val="115000"/>
              </a:srgbClr>
            </a:gs>
          </a:gsLst>
          <a:lin ang="16200000" scaled="1"/>
          <a:tileRect/>
        </a:gradFill>
        <a:ln>
          <a:solidFill>
            <a:srgbClr val="C8923C"/>
          </a:solidFill>
        </a:ln>
      </dgm:spPr>
      <dgm:t>
        <a:bodyPr lIns="274320" tIns="274320" rIns="274320" bIns="274320"/>
        <a:lstStyle/>
        <a:p>
          <a:pPr marL="576072" indent="-457200" rtl="0">
            <a:lnSpc>
              <a:spcPct val="70000"/>
            </a:lnSpc>
          </a:pPr>
          <a:r>
            <a:rPr lang="en-US" sz="4800" dirty="0">
              <a:latin typeface="+mn-lt"/>
            </a:rPr>
            <a:t>Bronze: 13</a:t>
          </a:r>
        </a:p>
      </dgm:t>
    </dgm:pt>
    <dgm:pt modelId="{67A737D6-0220-4CD0-9601-93EEB35831C6}" type="parTrans" cxnId="{22512458-245A-464F-96A3-E517B99EA34A}">
      <dgm:prSet/>
      <dgm:spPr/>
      <dgm:t>
        <a:bodyPr/>
        <a:lstStyle/>
        <a:p>
          <a:endParaRPr lang="en-US"/>
        </a:p>
      </dgm:t>
    </dgm:pt>
    <dgm:pt modelId="{57234017-4829-499C-9B41-E12A8BE4CE56}" type="sibTrans" cxnId="{22512458-245A-464F-96A3-E517B99EA34A}">
      <dgm:prSet/>
      <dgm:spPr/>
      <dgm:t>
        <a:bodyPr/>
        <a:lstStyle/>
        <a:p>
          <a:endParaRPr lang="en-US"/>
        </a:p>
      </dgm:t>
    </dgm:pt>
    <dgm:pt modelId="{DE5FF8FD-D4CE-4289-9FD2-5CC008CEEC53}">
      <dgm:prSet custT="1"/>
      <dgm:spPr>
        <a:gradFill flip="none" rotWithShape="0">
          <a:gsLst>
            <a:gs pos="0">
              <a:srgbClr val="274B24">
                <a:shade val="30000"/>
                <a:satMod val="115000"/>
              </a:srgbClr>
            </a:gs>
            <a:gs pos="50000">
              <a:srgbClr val="274B24">
                <a:shade val="67500"/>
                <a:satMod val="115000"/>
              </a:srgbClr>
            </a:gs>
            <a:gs pos="100000">
              <a:srgbClr val="274B24">
                <a:shade val="100000"/>
                <a:satMod val="115000"/>
              </a:srgbClr>
            </a:gs>
          </a:gsLst>
          <a:lin ang="16200000" scaled="1"/>
          <a:tileRect/>
        </a:gradFill>
        <a:ln>
          <a:solidFill>
            <a:srgbClr val="C8923C"/>
          </a:solidFill>
        </a:ln>
      </dgm:spPr>
      <dgm:t>
        <a:bodyPr lIns="274320" tIns="274320" rIns="274320" bIns="274320"/>
        <a:lstStyle/>
        <a:p>
          <a:pPr marL="576072" indent="-457200" rtl="0">
            <a:lnSpc>
              <a:spcPct val="70000"/>
            </a:lnSpc>
          </a:pPr>
          <a:r>
            <a:rPr lang="en-US" sz="4800" dirty="0">
              <a:latin typeface="+mn-lt"/>
            </a:rPr>
            <a:t>Gold: 11</a:t>
          </a:r>
        </a:p>
      </dgm:t>
    </dgm:pt>
    <dgm:pt modelId="{DB59466A-D698-471A-93E9-37B3672BA65D}" type="sibTrans" cxnId="{7D8E2965-035D-4674-8B1F-8C726060368D}">
      <dgm:prSet/>
      <dgm:spPr/>
      <dgm:t>
        <a:bodyPr/>
        <a:lstStyle/>
        <a:p>
          <a:endParaRPr lang="en-US"/>
        </a:p>
      </dgm:t>
    </dgm:pt>
    <dgm:pt modelId="{04049E48-2301-44B8-841F-01292A68607E}" type="parTrans" cxnId="{7D8E2965-035D-4674-8B1F-8C726060368D}">
      <dgm:prSet/>
      <dgm:spPr/>
      <dgm:t>
        <a:bodyPr/>
        <a:lstStyle/>
        <a:p>
          <a:endParaRPr lang="en-US"/>
        </a:p>
      </dgm:t>
    </dgm:pt>
    <dgm:pt modelId="{3E4B1E49-50B5-4A53-81C7-ED96F9722E82}" type="pres">
      <dgm:prSet presAssocID="{97D32242-A100-4FDE-9030-F69900F9B220}" presName="diagram" presStyleCnt="0">
        <dgm:presLayoutVars>
          <dgm:dir/>
          <dgm:resizeHandles val="exact"/>
        </dgm:presLayoutVars>
      </dgm:prSet>
      <dgm:spPr/>
    </dgm:pt>
    <dgm:pt modelId="{9A81620B-796E-40AA-8DBF-DD4A17E56B88}" type="pres">
      <dgm:prSet presAssocID="{FF0A944F-9888-4B2F-A3A2-9EC6B7C21EA8}" presName="node" presStyleLbl="node1" presStyleIdx="0" presStyleCnt="1" custScaleX="92538" custScaleY="90226" custLinFactNeighborX="5235" custLinFactNeighborY="1343">
        <dgm:presLayoutVars>
          <dgm:bulletEnabled val="1"/>
        </dgm:presLayoutVars>
      </dgm:prSet>
      <dgm:spPr/>
    </dgm:pt>
  </dgm:ptLst>
  <dgm:cxnLst>
    <dgm:cxn modelId="{6E496404-6573-4D27-B39B-3329FD5C1D60}" type="presOf" srcId="{DE5FF8FD-D4CE-4289-9FD2-5CC008CEEC53}" destId="{9A81620B-796E-40AA-8DBF-DD4A17E56B88}" srcOrd="0" destOrd="1" presId="urn:microsoft.com/office/officeart/2005/8/layout/default"/>
    <dgm:cxn modelId="{66712A3F-72E1-49F2-B9E5-E8E23F46B1BD}" srcId="{FF0A944F-9888-4B2F-A3A2-9EC6B7C21EA8}" destId="{B62E9F2F-7855-4350-8DBC-5B2B413F41F2}" srcOrd="1" destOrd="0" parTransId="{C65DB598-08FF-4B68-808B-8F1975163B4B}" sibTransId="{5DEBFF70-FAEF-4452-B5C8-5550217D6AF9}"/>
    <dgm:cxn modelId="{7D8E2965-035D-4674-8B1F-8C726060368D}" srcId="{FF0A944F-9888-4B2F-A3A2-9EC6B7C21EA8}" destId="{DE5FF8FD-D4CE-4289-9FD2-5CC008CEEC53}" srcOrd="0" destOrd="0" parTransId="{04049E48-2301-44B8-841F-01292A68607E}" sibTransId="{DB59466A-D698-471A-93E9-37B3672BA65D}"/>
    <dgm:cxn modelId="{22512458-245A-464F-96A3-E517B99EA34A}" srcId="{FF0A944F-9888-4B2F-A3A2-9EC6B7C21EA8}" destId="{063DDBD8-D595-4A3B-AACC-E6EC3075F963}" srcOrd="2" destOrd="0" parTransId="{67A737D6-0220-4CD0-9601-93EEB35831C6}" sibTransId="{57234017-4829-499C-9B41-E12A8BE4CE56}"/>
    <dgm:cxn modelId="{B3C19983-E26B-45E4-BFF3-B09FCA17C11F}" type="presOf" srcId="{063DDBD8-D595-4A3B-AACC-E6EC3075F963}" destId="{9A81620B-796E-40AA-8DBF-DD4A17E56B88}" srcOrd="0" destOrd="3" presId="urn:microsoft.com/office/officeart/2005/8/layout/default"/>
    <dgm:cxn modelId="{EA6DB1AB-4FEA-4493-9F98-AC93F66DDB05}" type="presOf" srcId="{B62E9F2F-7855-4350-8DBC-5B2B413F41F2}" destId="{9A81620B-796E-40AA-8DBF-DD4A17E56B88}" srcOrd="0" destOrd="2" presId="urn:microsoft.com/office/officeart/2005/8/layout/default"/>
    <dgm:cxn modelId="{926F6CC9-A215-4C8D-B49B-5489A104A983}" type="presOf" srcId="{97D32242-A100-4FDE-9030-F69900F9B220}" destId="{3E4B1E49-50B5-4A53-81C7-ED96F9722E82}" srcOrd="0" destOrd="0" presId="urn:microsoft.com/office/officeart/2005/8/layout/default"/>
    <dgm:cxn modelId="{D20ECDD5-C5AE-4B20-82EB-19C41849EC5B}" type="presOf" srcId="{FF0A944F-9888-4B2F-A3A2-9EC6B7C21EA8}" destId="{9A81620B-796E-40AA-8DBF-DD4A17E56B88}" srcOrd="0" destOrd="0" presId="urn:microsoft.com/office/officeart/2005/8/layout/default"/>
    <dgm:cxn modelId="{EC197DFB-C033-47EB-91FD-F4CEC8AD1A34}" srcId="{97D32242-A100-4FDE-9030-F69900F9B220}" destId="{FF0A944F-9888-4B2F-A3A2-9EC6B7C21EA8}" srcOrd="0" destOrd="0" parTransId="{01B99C99-10AA-44AF-93E4-662606B354E6}" sibTransId="{2A4F9163-57EE-4FCC-A872-502B5C64A1A4}"/>
    <dgm:cxn modelId="{D98CAAC3-1F54-4C2A-BAD2-309C538586A4}" type="presParOf" srcId="{3E4B1E49-50B5-4A53-81C7-ED96F9722E82}" destId="{9A81620B-796E-40AA-8DBF-DD4A17E56B8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5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DE39F-F806-43A1-A927-D0A2782F4E74}">
      <dsp:nvSpPr>
        <dsp:cNvPr id="0" name=""/>
        <dsp:cNvSpPr/>
      </dsp:nvSpPr>
      <dsp:spPr>
        <a:xfrm rot="5400000">
          <a:off x="641265" y="3410619"/>
          <a:ext cx="1931146" cy="321338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852FD3-741E-4A9E-8C1E-A40FF2AE1549}">
      <dsp:nvSpPr>
        <dsp:cNvPr id="0" name=""/>
        <dsp:cNvSpPr/>
      </dsp:nvSpPr>
      <dsp:spPr>
        <a:xfrm>
          <a:off x="318909" y="4370729"/>
          <a:ext cx="2901061" cy="254295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n w="76200"/>
              <a:solidFill>
                <a:schemeClr val="bg1"/>
              </a:solidFill>
            </a:rPr>
            <a:t>December 2015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n w="76200"/>
              <a:solidFill>
                <a:schemeClr val="bg1"/>
              </a:solidFill>
            </a:rPr>
            <a:t>1</a:t>
          </a:r>
          <a:r>
            <a:rPr lang="en-US" sz="3200" kern="1200" baseline="30000" dirty="0">
              <a:ln w="76200"/>
              <a:solidFill>
                <a:schemeClr val="bg1"/>
              </a:solidFill>
            </a:rPr>
            <a:t>st</a:t>
          </a:r>
          <a:r>
            <a:rPr lang="en-US" sz="3200" kern="1200" dirty="0">
              <a:ln w="76200"/>
              <a:solidFill>
                <a:schemeClr val="bg1"/>
              </a:solidFill>
            </a:rPr>
            <a:t> Laredo College Course QM Certified</a:t>
          </a:r>
          <a:endParaRPr lang="en-US" sz="3200" b="1" kern="1200" dirty="0">
            <a:ln w="76200"/>
            <a:solidFill>
              <a:schemeClr val="bg1"/>
            </a:solidFill>
          </a:endParaRPr>
        </a:p>
      </dsp:txBody>
      <dsp:txXfrm>
        <a:off x="318909" y="4370729"/>
        <a:ext cx="2901061" cy="2542950"/>
      </dsp:txXfrm>
    </dsp:sp>
    <dsp:sp modelId="{4C774E0E-AAD5-4799-94C6-140C274E60EC}">
      <dsp:nvSpPr>
        <dsp:cNvPr id="0" name=""/>
        <dsp:cNvSpPr/>
      </dsp:nvSpPr>
      <dsp:spPr>
        <a:xfrm>
          <a:off x="2672600" y="3174046"/>
          <a:ext cx="547370" cy="547370"/>
        </a:xfrm>
        <a:prstGeom prst="triangle">
          <a:avLst>
            <a:gd name="adj" fmla="val 100000"/>
          </a:avLst>
        </a:prstGeom>
        <a:solidFill>
          <a:schemeClr val="accent4">
            <a:shade val="50000"/>
            <a:hueOff val="-132045"/>
            <a:satOff val="0"/>
            <a:lumOff val="1073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F83EAD-773F-4846-8533-DDB9DBA7A59D}">
      <dsp:nvSpPr>
        <dsp:cNvPr id="0" name=""/>
        <dsp:cNvSpPr/>
      </dsp:nvSpPr>
      <dsp:spPr>
        <a:xfrm rot="5400000">
          <a:off x="4192731" y="2531805"/>
          <a:ext cx="1931146" cy="321338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shade val="50000"/>
            <a:hueOff val="-264091"/>
            <a:satOff val="0"/>
            <a:lumOff val="214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F6566D-66A1-477E-97D6-B065EB8A8237}">
      <dsp:nvSpPr>
        <dsp:cNvPr id="0" name=""/>
        <dsp:cNvSpPr/>
      </dsp:nvSpPr>
      <dsp:spPr>
        <a:xfrm>
          <a:off x="3870374" y="3491915"/>
          <a:ext cx="2901061" cy="254295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n w="76200"/>
              <a:solidFill>
                <a:schemeClr val="bg1"/>
              </a:solidFill>
            </a:rPr>
            <a:t>November 2018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n w="76200"/>
              <a:solidFill>
                <a:schemeClr val="bg1"/>
              </a:solidFill>
            </a:rPr>
            <a:t>Assessment </a:t>
          </a:r>
          <a:r>
            <a:rPr lang="en-US" sz="3200" b="1" kern="1200" dirty="0">
              <a:ln w="76200"/>
              <a:solidFill>
                <a:schemeClr val="bg1"/>
              </a:solidFill>
            </a:rPr>
            <a:t>of Very Important SRS 8.3</a:t>
          </a:r>
          <a:r>
            <a:rPr lang="en-US" sz="3200" kern="1200" dirty="0">
              <a:ln w="76200"/>
              <a:solidFill>
                <a:schemeClr val="bg1"/>
              </a:solidFill>
            </a:rPr>
            <a:t> in an Official QM Review</a:t>
          </a:r>
        </a:p>
      </dsp:txBody>
      <dsp:txXfrm>
        <a:off x="3870374" y="3491915"/>
        <a:ext cx="2901061" cy="2542950"/>
      </dsp:txXfrm>
    </dsp:sp>
    <dsp:sp modelId="{BCAF3042-55CF-4679-9CED-E45FA427D53D}">
      <dsp:nvSpPr>
        <dsp:cNvPr id="0" name=""/>
        <dsp:cNvSpPr/>
      </dsp:nvSpPr>
      <dsp:spPr>
        <a:xfrm>
          <a:off x="6224065" y="2295232"/>
          <a:ext cx="547370" cy="547370"/>
        </a:xfrm>
        <a:prstGeom prst="triangle">
          <a:avLst>
            <a:gd name="adj" fmla="val 100000"/>
          </a:avLst>
        </a:prstGeom>
        <a:solidFill>
          <a:schemeClr val="accent4">
            <a:shade val="50000"/>
            <a:hueOff val="-396136"/>
            <a:satOff val="0"/>
            <a:lumOff val="322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7CA5DD-50E5-4AD2-A520-2E8E502EFF7A}">
      <dsp:nvSpPr>
        <dsp:cNvPr id="0" name=""/>
        <dsp:cNvSpPr/>
      </dsp:nvSpPr>
      <dsp:spPr>
        <a:xfrm rot="5400000">
          <a:off x="7744196" y="1652992"/>
          <a:ext cx="1931146" cy="321338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shade val="50000"/>
            <a:hueOff val="-528181"/>
            <a:satOff val="0"/>
            <a:lumOff val="4293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2F6A47-FE3E-4204-B78F-31F95924BA35}">
      <dsp:nvSpPr>
        <dsp:cNvPr id="0" name=""/>
        <dsp:cNvSpPr/>
      </dsp:nvSpPr>
      <dsp:spPr>
        <a:xfrm>
          <a:off x="7421840" y="2613101"/>
          <a:ext cx="2901061" cy="254295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n w="76200"/>
              <a:solidFill>
                <a:schemeClr val="bg1"/>
              </a:solidFill>
            </a:rPr>
            <a:t>November 2020</a:t>
          </a:r>
          <a:endParaRPr lang="en-US" sz="3200" kern="1200" dirty="0">
            <a:ln w="76200"/>
            <a:solidFill>
              <a:schemeClr val="bg1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n w="76200"/>
              <a:solidFill>
                <a:schemeClr val="bg1"/>
              </a:solidFill>
            </a:rPr>
            <a:t>Assessment of</a:t>
          </a:r>
          <a:r>
            <a:rPr lang="en-US" sz="3200" b="1" kern="1200" dirty="0">
              <a:ln w="76200"/>
              <a:solidFill>
                <a:schemeClr val="bg1"/>
              </a:solidFill>
            </a:rPr>
            <a:t> Essential SRS 8.3</a:t>
          </a:r>
          <a:r>
            <a:rPr lang="en-US" sz="3200" kern="1200" dirty="0">
              <a:ln w="76200"/>
              <a:solidFill>
                <a:schemeClr val="bg1"/>
              </a:solidFill>
            </a:rPr>
            <a:t> in an Official QM Review</a:t>
          </a:r>
        </a:p>
      </dsp:txBody>
      <dsp:txXfrm>
        <a:off x="7421840" y="2613101"/>
        <a:ext cx="2901061" cy="2542950"/>
      </dsp:txXfrm>
    </dsp:sp>
    <dsp:sp modelId="{29BFCA49-36C4-4D98-9C78-545D3CF0E2DE}">
      <dsp:nvSpPr>
        <dsp:cNvPr id="0" name=""/>
        <dsp:cNvSpPr/>
      </dsp:nvSpPr>
      <dsp:spPr>
        <a:xfrm>
          <a:off x="9775531" y="1416419"/>
          <a:ext cx="547370" cy="547370"/>
        </a:xfrm>
        <a:prstGeom prst="triangle">
          <a:avLst>
            <a:gd name="adj" fmla="val 100000"/>
          </a:avLst>
        </a:prstGeom>
        <a:solidFill>
          <a:schemeClr val="accent4">
            <a:shade val="50000"/>
            <a:hueOff val="-528181"/>
            <a:satOff val="0"/>
            <a:lumOff val="4293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163DA9-A1E4-42C8-8C87-F1A63CD8CB5C}">
      <dsp:nvSpPr>
        <dsp:cNvPr id="0" name=""/>
        <dsp:cNvSpPr/>
      </dsp:nvSpPr>
      <dsp:spPr>
        <a:xfrm rot="5400000">
          <a:off x="11295662" y="774178"/>
          <a:ext cx="1931146" cy="321338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shade val="50000"/>
            <a:hueOff val="-396136"/>
            <a:satOff val="0"/>
            <a:lumOff val="322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16A5AD-AD2C-4C3D-ADD3-6523928A4686}">
      <dsp:nvSpPr>
        <dsp:cNvPr id="0" name=""/>
        <dsp:cNvSpPr/>
      </dsp:nvSpPr>
      <dsp:spPr>
        <a:xfrm>
          <a:off x="10973305" y="1734288"/>
          <a:ext cx="2901061" cy="254295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n w="76200"/>
              <a:solidFill>
                <a:schemeClr val="bg1"/>
              </a:solidFill>
              <a:latin typeface="Calibri Light" panose="020F0302020204030204"/>
            </a:rPr>
            <a:t>December</a:t>
          </a:r>
          <a:r>
            <a:rPr lang="en-US" sz="4000" b="1" kern="1200" dirty="0">
              <a:ln w="76200"/>
              <a:solidFill>
                <a:schemeClr val="bg1"/>
              </a:solidFill>
            </a:rPr>
            <a:t> 2020</a:t>
          </a:r>
          <a:endParaRPr lang="en-US" sz="4000" kern="1200" dirty="0">
            <a:ln w="76200"/>
            <a:solidFill>
              <a:schemeClr val="bg1"/>
            </a:solidFill>
          </a:endParaRP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n w="76200"/>
              <a:solidFill>
                <a:schemeClr val="bg1"/>
              </a:solidFill>
            </a:rPr>
            <a:t>Accessibility </a:t>
          </a:r>
          <a:r>
            <a:rPr lang="en-US" sz="3200" b="0" kern="1200" dirty="0">
              <a:ln w="76200"/>
              <a:solidFill>
                <a:schemeClr val="bg1"/>
              </a:solidFill>
            </a:rPr>
            <a:t>Application Workshops</a:t>
          </a:r>
          <a:r>
            <a:rPr lang="en-US" sz="3200" b="0" kern="1200" dirty="0">
              <a:ln w="76200"/>
              <a:solidFill>
                <a:schemeClr val="bg1"/>
              </a:solidFill>
              <a:latin typeface="Calibri Light" panose="020F0302020204030204"/>
            </a:rPr>
            <a:t> </a:t>
          </a:r>
          <a:br>
            <a:rPr lang="en-US" sz="3200" kern="1200" dirty="0">
              <a:ln w="76200"/>
              <a:solidFill>
                <a:schemeClr val="bg1"/>
              </a:solidFill>
              <a:latin typeface="Calibri Light" panose="020F0302020204030204"/>
            </a:rPr>
          </a:br>
          <a:r>
            <a:rPr lang="en-US" sz="3200" kern="1200" dirty="0">
              <a:ln w="76200"/>
              <a:solidFill>
                <a:schemeClr val="bg1"/>
              </a:solidFill>
              <a:latin typeface="Calibri Light" panose="020F0302020204030204"/>
            </a:rPr>
            <a:t>Launched</a:t>
          </a:r>
        </a:p>
      </dsp:txBody>
      <dsp:txXfrm>
        <a:off x="10973305" y="1734288"/>
        <a:ext cx="2901061" cy="2542950"/>
      </dsp:txXfrm>
    </dsp:sp>
    <dsp:sp modelId="{5DFBEF26-3E54-445E-B68B-D197B648F8A7}">
      <dsp:nvSpPr>
        <dsp:cNvPr id="0" name=""/>
        <dsp:cNvSpPr/>
      </dsp:nvSpPr>
      <dsp:spPr>
        <a:xfrm>
          <a:off x="13326996" y="537605"/>
          <a:ext cx="547370" cy="547370"/>
        </a:xfrm>
        <a:prstGeom prst="triangle">
          <a:avLst>
            <a:gd name="adj" fmla="val 100000"/>
          </a:avLst>
        </a:prstGeom>
        <a:solidFill>
          <a:schemeClr val="accent4">
            <a:shade val="50000"/>
            <a:hueOff val="-264091"/>
            <a:satOff val="0"/>
            <a:lumOff val="214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CAE96F-7916-4662-9CEC-FA9643B5702D}">
      <dsp:nvSpPr>
        <dsp:cNvPr id="0" name=""/>
        <dsp:cNvSpPr/>
      </dsp:nvSpPr>
      <dsp:spPr>
        <a:xfrm rot="5400000">
          <a:off x="14847127" y="-104635"/>
          <a:ext cx="1931146" cy="321338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shade val="50000"/>
            <a:hueOff val="-132045"/>
            <a:satOff val="0"/>
            <a:lumOff val="1073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3A8181-F53D-442F-AE13-A73B35B0054B}">
      <dsp:nvSpPr>
        <dsp:cNvPr id="0" name=""/>
        <dsp:cNvSpPr/>
      </dsp:nvSpPr>
      <dsp:spPr>
        <a:xfrm>
          <a:off x="14524771" y="855474"/>
          <a:ext cx="2901061" cy="254295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n w="76200"/>
              <a:solidFill>
                <a:schemeClr val="bg1"/>
              </a:solidFill>
            </a:rPr>
            <a:t>October 2022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n w="76200"/>
              <a:solidFill>
                <a:schemeClr val="bg1"/>
              </a:solidFill>
            </a:rPr>
            <a:t>Assessment of </a:t>
          </a:r>
          <a:r>
            <a:rPr lang="en-US" sz="3200" b="1" kern="1200" dirty="0">
              <a:ln w="76200"/>
              <a:solidFill>
                <a:schemeClr val="bg1"/>
              </a:solidFill>
            </a:rPr>
            <a:t>Essential SRS 8.3 </a:t>
          </a:r>
          <a:r>
            <a:rPr lang="en-US" sz="3200" kern="1200" dirty="0">
              <a:ln w="76200"/>
              <a:solidFill>
                <a:schemeClr val="bg1"/>
              </a:solidFill>
            </a:rPr>
            <a:t>in an Official QM Review</a:t>
          </a:r>
        </a:p>
      </dsp:txBody>
      <dsp:txXfrm>
        <a:off x="14524771" y="855474"/>
        <a:ext cx="2901061" cy="2542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3F136-94F4-40A8-A093-D889767D34EF}">
      <dsp:nvSpPr>
        <dsp:cNvPr id="0" name=""/>
        <dsp:cNvSpPr/>
      </dsp:nvSpPr>
      <dsp:spPr>
        <a:xfrm>
          <a:off x="859117" y="331111"/>
          <a:ext cx="5598070" cy="3122959"/>
        </a:xfrm>
        <a:prstGeom prst="rect">
          <a:avLst/>
        </a:prstGeom>
        <a:gradFill flip="none" rotWithShape="0">
          <a:gsLst>
            <a:gs pos="0">
              <a:srgbClr val="274B24">
                <a:shade val="30000"/>
                <a:satMod val="115000"/>
              </a:srgbClr>
            </a:gs>
            <a:gs pos="50000">
              <a:srgbClr val="274B24">
                <a:shade val="67500"/>
                <a:satMod val="115000"/>
              </a:srgbClr>
            </a:gs>
            <a:gs pos="100000">
              <a:srgbClr val="274B24">
                <a:shade val="100000"/>
                <a:satMod val="115000"/>
              </a:srgbClr>
            </a:gs>
          </a:gsLst>
          <a:lin ang="16200000" scaled="1"/>
          <a:tileRect/>
        </a:gradFill>
        <a:ln w="12700" cap="flat" cmpd="sng" algn="ctr">
          <a:solidFill>
            <a:srgbClr val="C8923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1" kern="1200" dirty="0"/>
            <a:t>ACHIEVEMENTS: </a:t>
          </a:r>
          <a:r>
            <a:rPr lang="en-US" sz="5400" b="1" kern="1200" dirty="0"/>
            <a:t>Championing</a:t>
          </a:r>
          <a:r>
            <a:rPr lang="en-US" sz="5500" b="1" kern="1200" dirty="0"/>
            <a:t> SRS 8.3 in an </a:t>
          </a:r>
          <a:r>
            <a:rPr lang="en-US" sz="5400" b="1" kern="1200" dirty="0"/>
            <a:t>Official</a:t>
          </a:r>
          <a:r>
            <a:rPr lang="en-US" sz="5500" b="1" kern="1200" dirty="0"/>
            <a:t> QM Review</a:t>
          </a:r>
        </a:p>
      </dsp:txBody>
      <dsp:txXfrm>
        <a:off x="859117" y="331111"/>
        <a:ext cx="5598070" cy="3122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2C615-ADB8-4387-BB58-B5AEA69144A6}">
      <dsp:nvSpPr>
        <dsp:cNvPr id="0" name=""/>
        <dsp:cNvSpPr/>
      </dsp:nvSpPr>
      <dsp:spPr>
        <a:xfrm>
          <a:off x="2201" y="583677"/>
          <a:ext cx="8734252" cy="5702392"/>
        </a:xfrm>
        <a:prstGeom prst="rect">
          <a:avLst/>
        </a:prstGeom>
        <a:gradFill flip="none" rotWithShape="0">
          <a:gsLst>
            <a:gs pos="0">
              <a:srgbClr val="274B24">
                <a:shade val="30000"/>
                <a:satMod val="115000"/>
              </a:srgbClr>
            </a:gs>
            <a:gs pos="50000">
              <a:srgbClr val="274B24">
                <a:shade val="67500"/>
                <a:satMod val="115000"/>
              </a:srgbClr>
            </a:gs>
            <a:gs pos="100000">
              <a:srgbClr val="274B24">
                <a:shade val="100000"/>
                <a:satMod val="115000"/>
              </a:srgbClr>
            </a:gs>
          </a:gsLst>
          <a:lin ang="16200000" scaled="1"/>
          <a:tileRect/>
        </a:gradFill>
        <a:ln w="12700" cap="flat" cmpd="sng" algn="ctr">
          <a:solidFill>
            <a:srgbClr val="C8923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t" anchorCtr="0">
          <a:noAutofit/>
        </a:bodyPr>
        <a:lstStyle/>
        <a:p>
          <a:pPr marL="0" lvl="0" indent="0" algn="l" defTabSz="24003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dirty="0"/>
            <a:t>ACCESSIBILITY DISCIPLINES:</a:t>
          </a:r>
        </a:p>
        <a:p>
          <a:pPr marL="576072" lvl="1" indent="-576072" algn="l" defTabSz="2133600" rtl="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/>
            <a:t>Headings</a:t>
          </a:r>
        </a:p>
        <a:p>
          <a:pPr marL="576072" lvl="1" indent="-576072" algn="l" defTabSz="2133600" rtl="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/>
            <a:t>Alt-Texts</a:t>
          </a:r>
        </a:p>
        <a:p>
          <a:pPr marL="576072" lvl="1" indent="-576072" algn="l" defTabSz="2133600" rtl="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/>
            <a:t>Alt-Tags</a:t>
          </a:r>
        </a:p>
        <a:p>
          <a:pPr marL="576072" lvl="1" indent="-576072" algn="l" defTabSz="2133600" rtl="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/>
            <a:t>Selectable &amp; Searchable Texts</a:t>
          </a:r>
        </a:p>
        <a:p>
          <a:pPr marL="576072" lvl="1" indent="-576072" algn="l" defTabSz="2133600" rtl="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/>
            <a:t>Color Contrast</a:t>
          </a:r>
        </a:p>
        <a:p>
          <a:pPr marL="576072" lvl="1" indent="-576072" algn="l" defTabSz="2133600" rtl="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/>
            <a:t>Hyperlinks</a:t>
          </a:r>
        </a:p>
        <a:p>
          <a:pPr marL="576072" lvl="1" indent="-576072" algn="l" defTabSz="2133600" rtl="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/>
            <a:t>Table Settings</a:t>
          </a:r>
        </a:p>
      </dsp:txBody>
      <dsp:txXfrm>
        <a:off x="2201" y="583677"/>
        <a:ext cx="8734252" cy="57023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1620B-796E-40AA-8DBF-DD4A17E56B88}">
      <dsp:nvSpPr>
        <dsp:cNvPr id="0" name=""/>
        <dsp:cNvSpPr/>
      </dsp:nvSpPr>
      <dsp:spPr>
        <a:xfrm>
          <a:off x="324734" y="79544"/>
          <a:ext cx="8114263" cy="9029440"/>
        </a:xfrm>
        <a:prstGeom prst="rect">
          <a:avLst/>
        </a:prstGeom>
        <a:gradFill flip="none" rotWithShape="0">
          <a:gsLst>
            <a:gs pos="0">
              <a:srgbClr val="274B24">
                <a:shade val="30000"/>
                <a:satMod val="115000"/>
              </a:srgbClr>
            </a:gs>
            <a:gs pos="50000">
              <a:srgbClr val="274B24">
                <a:shade val="67500"/>
                <a:satMod val="115000"/>
              </a:srgbClr>
            </a:gs>
            <a:gs pos="100000">
              <a:srgbClr val="274B24">
                <a:shade val="100000"/>
                <a:satMod val="115000"/>
              </a:srgbClr>
            </a:gs>
          </a:gsLst>
          <a:lin ang="16200000" scaled="1"/>
          <a:tileRect/>
        </a:gradFill>
        <a:ln w="12700" cap="flat" cmpd="sng" algn="ctr">
          <a:solidFill>
            <a:srgbClr val="C8923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t" anchorCtr="0">
          <a:noAutofit/>
        </a:bodyPr>
        <a:lstStyle/>
        <a:p>
          <a:pPr marL="0" lvl="0" indent="0" algn="l" defTabSz="24003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dirty="0">
              <a:latin typeface="+mn-lt"/>
            </a:rPr>
            <a:t>Accessibility Guidelines:</a:t>
          </a:r>
        </a:p>
        <a:p>
          <a:pPr marL="576072" lvl="1" indent="-457200" algn="l" defTabSz="2133600" rtl="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>
              <a:latin typeface="+mn-lt"/>
            </a:rPr>
            <a:t>Quality Matters Rubric </a:t>
          </a:r>
        </a:p>
        <a:p>
          <a:pPr marL="914400" lvl="2" indent="-457200" algn="l" defTabSz="16002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3600" kern="1200" dirty="0">
              <a:latin typeface="+mn-lt"/>
            </a:rPr>
            <a:t>Specific Review Standard (SRS) 8.3: The course provides accessible text and images in files, documents, LMS Pages, and web pages to meet the needs of diverse learners.</a:t>
          </a:r>
        </a:p>
        <a:p>
          <a:pPr marL="576072" lvl="1" indent="-457200" algn="l" defTabSz="2133600" rtl="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>
              <a:latin typeface="+mn-lt"/>
            </a:rPr>
            <a:t>Section 508</a:t>
          </a:r>
        </a:p>
        <a:p>
          <a:pPr marL="576072" lvl="1" indent="-457200" algn="l" defTabSz="2133600" rtl="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>
              <a:latin typeface="+mn-lt"/>
            </a:rPr>
            <a:t>Universal Design for Learning (UDL)</a:t>
          </a:r>
        </a:p>
        <a:p>
          <a:pPr marL="914400" lvl="2" indent="-457200" algn="l" defTabSz="16002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3600" kern="1200" dirty="0">
              <a:latin typeface="+mn-lt"/>
            </a:rPr>
            <a:t>Representation</a:t>
          </a:r>
        </a:p>
        <a:p>
          <a:pPr marL="914400" lvl="2" indent="-457200" algn="l" defTabSz="16002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3600" kern="1200" dirty="0">
              <a:latin typeface="+mn-lt"/>
            </a:rPr>
            <a:t>Action &amp; Expression</a:t>
          </a:r>
        </a:p>
        <a:p>
          <a:pPr marL="914400" lvl="2" indent="-457200" algn="l" defTabSz="16002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3600" kern="1400" baseline="0" dirty="0">
              <a:latin typeface="+mn-lt"/>
            </a:rPr>
            <a:t>Engagement</a:t>
          </a:r>
        </a:p>
        <a:p>
          <a:pPr marL="576072" lvl="1" indent="-457200" algn="l" defTabSz="2133600" rtl="0">
            <a:lnSpc>
              <a:spcPct val="7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4800" kern="1400" baseline="0" dirty="0">
              <a:latin typeface="+mn-lt"/>
            </a:rPr>
            <a:t>Web Content </a:t>
          </a:r>
          <a:r>
            <a:rPr lang="en-US" sz="4800" kern="1200" dirty="0">
              <a:latin typeface="+mn-lt"/>
            </a:rPr>
            <a:t>Accessibility Guidelines(WCAG)</a:t>
          </a:r>
        </a:p>
      </dsp:txBody>
      <dsp:txXfrm>
        <a:off x="324734" y="79544"/>
        <a:ext cx="8114263" cy="90294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1620B-796E-40AA-8DBF-DD4A17E56B88}">
      <dsp:nvSpPr>
        <dsp:cNvPr id="0" name=""/>
        <dsp:cNvSpPr/>
      </dsp:nvSpPr>
      <dsp:spPr>
        <a:xfrm>
          <a:off x="736455" y="2119"/>
          <a:ext cx="6839287" cy="4001047"/>
        </a:xfrm>
        <a:prstGeom prst="rect">
          <a:avLst/>
        </a:prstGeom>
        <a:gradFill flip="none" rotWithShape="0">
          <a:gsLst>
            <a:gs pos="0">
              <a:srgbClr val="274B24">
                <a:shade val="30000"/>
                <a:satMod val="115000"/>
              </a:srgbClr>
            </a:gs>
            <a:gs pos="50000">
              <a:srgbClr val="274B24">
                <a:shade val="67500"/>
                <a:satMod val="115000"/>
              </a:srgbClr>
            </a:gs>
            <a:gs pos="100000">
              <a:srgbClr val="274B24">
                <a:shade val="100000"/>
                <a:satMod val="115000"/>
              </a:srgbClr>
            </a:gs>
          </a:gsLst>
          <a:lin ang="16200000" scaled="1"/>
          <a:tileRect/>
        </a:gradFill>
        <a:ln w="12700" cap="flat" cmpd="sng" algn="ctr">
          <a:solidFill>
            <a:srgbClr val="C8923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t" anchorCtr="0">
          <a:noAutofit/>
        </a:bodyPr>
        <a:lstStyle/>
        <a:p>
          <a:pPr marL="0" lvl="0" indent="0" algn="l" defTabSz="2400300" rtl="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dirty="0">
              <a:latin typeface="+mn-lt"/>
            </a:rPr>
            <a:t>LAREDO COLLEGE BADGE COUNT: 72</a:t>
          </a:r>
        </a:p>
        <a:p>
          <a:pPr marL="576072" lvl="1" indent="-457200" algn="l" defTabSz="2133600" rtl="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>
              <a:latin typeface="+mn-lt"/>
            </a:rPr>
            <a:t>Gold: 11</a:t>
          </a:r>
        </a:p>
        <a:p>
          <a:pPr marL="576072" lvl="1" indent="-457200" algn="l" defTabSz="2133600" rtl="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>
              <a:latin typeface="+mn-lt"/>
            </a:rPr>
            <a:t>Silver: 48</a:t>
          </a:r>
        </a:p>
        <a:p>
          <a:pPr marL="576072" lvl="1" indent="-457200" algn="l" defTabSz="2133600" rtl="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>
              <a:latin typeface="+mn-lt"/>
            </a:rPr>
            <a:t>Bronze: 13</a:t>
          </a:r>
        </a:p>
      </dsp:txBody>
      <dsp:txXfrm>
        <a:off x="736455" y="2119"/>
        <a:ext cx="6839287" cy="4001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58EA3-1321-40F7-8AED-9E9FA2CEC37B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03B73-F017-4281-8E94-84975E3B2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5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03B73-F017-4281-8E94-84975E3B296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175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D0E7-9F37-4F1B-BD72-199FAE7496CC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E0BD-F93C-4CDB-9611-0A6C3428D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D0E7-9F37-4F1B-BD72-199FAE7496CC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E0BD-F93C-4CDB-9611-0A6C3428D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43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D0E7-9F37-4F1B-BD72-199FAE7496CC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E0BD-F93C-4CDB-9611-0A6C3428D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495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964737-4839-4060-9A37-ECC392791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33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993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3D21BA-7DCC-4DB1-B9F4-A1F582354F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95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C0F4B8-BD14-484A-AC87-100294DAC8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8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D0E7-9F37-4F1B-BD72-199FAE7496CC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E0BD-F93C-4CDB-9611-0A6C3428D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19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D0E7-9F37-4F1B-BD72-199FAE7496CC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E0BD-F93C-4CDB-9611-0A6C3428D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569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D0E7-9F37-4F1B-BD72-199FAE7496CC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E0BD-F93C-4CDB-9611-0A6C3428D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98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D0E7-9F37-4F1B-BD72-199FAE7496CC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E0BD-F93C-4CDB-9611-0A6C3428D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2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D0E7-9F37-4F1B-BD72-199FAE7496CC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E0BD-F93C-4CDB-9611-0A6C3428D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8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D0E7-9F37-4F1B-BD72-199FAE7496CC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E0BD-F93C-4CDB-9611-0A6C3428D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10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D0E7-9F37-4F1B-BD72-199FAE7496CC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E0BD-F93C-4CDB-9611-0A6C3428D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9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D0E7-9F37-4F1B-BD72-199FAE7496CC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E0BD-F93C-4CDB-9611-0A6C3428D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8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CD0E7-9F37-4F1B-BD72-199FAE7496CC}" type="datetimeFigureOut">
              <a:rPr lang="en-US" smtClean="0"/>
              <a:t>11/5/2022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AE0BD-F93C-4CDB-9611-0A6C3428D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6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54" r:id="rId13"/>
    <p:sldLayoutId id="2147483660" r:id="rId14"/>
    <p:sldLayoutId id="2147483661" r:id="rId15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diagramColors" Target="../diagrams/colors1.xml"/><Relationship Id="rId18" Type="http://schemas.openxmlformats.org/officeDocument/2006/relationships/image" Target="../media/image14.png"/><Relationship Id="rId26" Type="http://schemas.openxmlformats.org/officeDocument/2006/relationships/diagramLayout" Target="../diagrams/layout3.xml"/><Relationship Id="rId39" Type="http://schemas.openxmlformats.org/officeDocument/2006/relationships/hyperlink" Target="https://laredo.instructure.com/courses/1664103" TargetMode="External"/><Relationship Id="rId21" Type="http://schemas.openxmlformats.org/officeDocument/2006/relationships/diagramLayout" Target="../diagrams/layout2.xml"/><Relationship Id="rId34" Type="http://schemas.microsoft.com/office/2007/relationships/diagramDrawing" Target="../diagrams/drawing4.xml"/><Relationship Id="rId42" Type="http://schemas.openxmlformats.org/officeDocument/2006/relationships/chart" Target="../charts/chart2.xml"/><Relationship Id="rId47" Type="http://schemas.openxmlformats.org/officeDocument/2006/relationships/image" Target="../media/image24.png"/><Relationship Id="rId50" Type="http://schemas.openxmlformats.org/officeDocument/2006/relationships/diagramData" Target="../diagrams/data5.xml"/><Relationship Id="rId55" Type="http://schemas.openxmlformats.org/officeDocument/2006/relationships/image" Target="../media/image2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9" Type="http://schemas.microsoft.com/office/2007/relationships/diagramDrawing" Target="../diagrams/drawing3.xml"/><Relationship Id="rId11" Type="http://schemas.openxmlformats.org/officeDocument/2006/relationships/diagramLayout" Target="../diagrams/layout1.xml"/><Relationship Id="rId24" Type="http://schemas.microsoft.com/office/2007/relationships/diagramDrawing" Target="../diagrams/drawing2.xml"/><Relationship Id="rId32" Type="http://schemas.openxmlformats.org/officeDocument/2006/relationships/diagramQuickStyle" Target="../diagrams/quickStyle4.xml"/><Relationship Id="rId37" Type="http://schemas.openxmlformats.org/officeDocument/2006/relationships/image" Target="../media/image18.png"/><Relationship Id="rId40" Type="http://schemas.openxmlformats.org/officeDocument/2006/relationships/image" Target="../media/image20.png"/><Relationship Id="rId45" Type="http://schemas.openxmlformats.org/officeDocument/2006/relationships/image" Target="../media/image22.png"/><Relationship Id="rId53" Type="http://schemas.openxmlformats.org/officeDocument/2006/relationships/diagramColors" Target="../diagrams/colors5.xml"/><Relationship Id="rId58" Type="http://schemas.openxmlformats.org/officeDocument/2006/relationships/image" Target="../media/image30.png"/><Relationship Id="rId5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microsoft.com/office/2007/relationships/diagramDrawing" Target="../diagrams/drawing1.xml"/><Relationship Id="rId22" Type="http://schemas.openxmlformats.org/officeDocument/2006/relationships/diagramQuickStyle" Target="../diagrams/quickStyle2.xml"/><Relationship Id="rId27" Type="http://schemas.openxmlformats.org/officeDocument/2006/relationships/diagramQuickStyle" Target="../diagrams/quickStyle3.xml"/><Relationship Id="rId30" Type="http://schemas.openxmlformats.org/officeDocument/2006/relationships/diagramData" Target="../diagrams/data4.xml"/><Relationship Id="rId35" Type="http://schemas.openxmlformats.org/officeDocument/2006/relationships/image" Target="../media/image16.png"/><Relationship Id="rId43" Type="http://schemas.openxmlformats.org/officeDocument/2006/relationships/image" Target="../media/image21.png"/><Relationship Id="rId48" Type="http://schemas.openxmlformats.org/officeDocument/2006/relationships/image" Target="../media/image25.png"/><Relationship Id="rId56" Type="http://schemas.openxmlformats.org/officeDocument/2006/relationships/image" Target="../media/image28.png"/><Relationship Id="rId8" Type="http://schemas.openxmlformats.org/officeDocument/2006/relationships/image" Target="../media/image9.png"/><Relationship Id="rId51" Type="http://schemas.openxmlformats.org/officeDocument/2006/relationships/diagramLayout" Target="../diagrams/layout5.xml"/><Relationship Id="rId3" Type="http://schemas.openxmlformats.org/officeDocument/2006/relationships/image" Target="../media/image4.png"/><Relationship Id="rId12" Type="http://schemas.openxmlformats.org/officeDocument/2006/relationships/diagramQuickStyle" Target="../diagrams/quickStyle1.xml"/><Relationship Id="rId17" Type="http://schemas.openxmlformats.org/officeDocument/2006/relationships/image" Target="../media/image13.png"/><Relationship Id="rId25" Type="http://schemas.openxmlformats.org/officeDocument/2006/relationships/diagramData" Target="../diagrams/data3.xml"/><Relationship Id="rId33" Type="http://schemas.openxmlformats.org/officeDocument/2006/relationships/diagramColors" Target="../diagrams/colors4.xml"/><Relationship Id="rId38" Type="http://schemas.openxmlformats.org/officeDocument/2006/relationships/image" Target="../media/image19.png"/><Relationship Id="rId46" Type="http://schemas.openxmlformats.org/officeDocument/2006/relationships/image" Target="../media/image23.png"/><Relationship Id="rId59" Type="http://schemas.openxmlformats.org/officeDocument/2006/relationships/image" Target="../media/image31.png"/><Relationship Id="rId20" Type="http://schemas.openxmlformats.org/officeDocument/2006/relationships/diagramData" Target="../diagrams/data2.xml"/><Relationship Id="rId41" Type="http://schemas.openxmlformats.org/officeDocument/2006/relationships/chart" Target="../charts/chart1.xml"/><Relationship Id="rId54" Type="http://schemas.microsoft.com/office/2007/relationships/diagramDrawing" Target="../diagrams/drawing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5" Type="http://schemas.openxmlformats.org/officeDocument/2006/relationships/image" Target="../media/image11.png"/><Relationship Id="rId23" Type="http://schemas.openxmlformats.org/officeDocument/2006/relationships/diagramColors" Target="../diagrams/colors2.xml"/><Relationship Id="rId28" Type="http://schemas.openxmlformats.org/officeDocument/2006/relationships/diagramColors" Target="../diagrams/colors3.xml"/><Relationship Id="rId36" Type="http://schemas.openxmlformats.org/officeDocument/2006/relationships/image" Target="../media/image17.png"/><Relationship Id="rId49" Type="http://schemas.openxmlformats.org/officeDocument/2006/relationships/image" Target="../media/image26.png"/><Relationship Id="rId57" Type="http://schemas.openxmlformats.org/officeDocument/2006/relationships/image" Target="../media/image29.png"/><Relationship Id="rId10" Type="http://schemas.openxmlformats.org/officeDocument/2006/relationships/diagramData" Target="../diagrams/data1.xml"/><Relationship Id="rId31" Type="http://schemas.openxmlformats.org/officeDocument/2006/relationships/diagramLayout" Target="../diagrams/layout4.xml"/><Relationship Id="rId44" Type="http://schemas.openxmlformats.org/officeDocument/2006/relationships/chart" Target="../charts/chart3.xml"/><Relationship Id="rId52" Type="http://schemas.openxmlformats.org/officeDocument/2006/relationships/diagramQuickStyle" Target="../diagrams/quickStyle5.xml"/><Relationship Id="rId60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12;p31" descr="Track Field Stadium with bleachers, lights, long jump, race cycle." title="Track Fiel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8774" y="-1939413"/>
            <a:ext cx="33949123" cy="3104605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" y="246895"/>
            <a:ext cx="43891199" cy="2080187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>
                <a:solidFill>
                  <a:srgbClr val="E7C46D"/>
                </a:solidFill>
                <a:latin typeface="Calibri"/>
                <a:ea typeface="+mn-ea"/>
                <a:cs typeface="Calibri"/>
              </a:rPr>
              <a:t>AIM FOR THE SILVER AND GOLD</a:t>
            </a:r>
            <a:r>
              <a:rPr lang="en-US" sz="11500" b="1" kern="1200" dirty="0">
                <a:solidFill>
                  <a:srgbClr val="E7C46D"/>
                </a:solidFill>
                <a:effectLst/>
                <a:latin typeface="Calibri"/>
                <a:ea typeface="+mn-ea"/>
                <a:cs typeface="Calibri"/>
              </a:rPr>
              <a:t>: </a:t>
            </a:r>
            <a:r>
              <a:rPr lang="en-US" sz="11500" b="1" dirty="0">
                <a:solidFill>
                  <a:srgbClr val="E7C46D"/>
                </a:solidFill>
                <a:latin typeface="Calibri"/>
                <a:ea typeface="+mn-ea"/>
                <a:cs typeface="Calibri"/>
              </a:rPr>
              <a:t>CHAMPIONING ACCESSIBILITY</a:t>
            </a:r>
            <a:endParaRPr lang="en-US" sz="11500" dirty="0">
              <a:solidFill>
                <a:srgbClr val="E7C46D"/>
              </a:solidFill>
              <a:effectLst/>
            </a:endParaRPr>
          </a:p>
        </p:txBody>
      </p:sp>
      <p:sp>
        <p:nvSpPr>
          <p:cNvPr id="62" name="Google Shape;140;p31" descr="Anna Gonzalez, B.S. &#10;Lead eLearning &amp; Instructional Design Specialist &#10;QMC, CRM, PR, AOFC, AFFC, AFFR, &amp; ADFFC&#10;" title="Anna Gonzalez, B.S. Profile"/>
          <p:cNvSpPr txBox="1"/>
          <p:nvPr/>
        </p:nvSpPr>
        <p:spPr>
          <a:xfrm>
            <a:off x="2130265" y="30553367"/>
            <a:ext cx="7319381" cy="1573359"/>
          </a:xfrm>
          <a:prstGeom prst="rect">
            <a:avLst/>
          </a:prstGeom>
          <a:noFill/>
          <a:ln w="38100">
            <a:solidFill>
              <a:srgbClr val="C8923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3600" b="1" dirty="0">
                <a:ln w="12700">
                  <a:noFill/>
                </a:ln>
                <a:solidFill>
                  <a:srgbClr val="FFFFFF"/>
                </a:solidFill>
                <a:ea typeface="Century Gothic"/>
                <a:cs typeface="Century Gothic"/>
                <a:sym typeface="Century Gothic"/>
              </a:rPr>
              <a:t>Anna Gonzalez, B.S. </a:t>
            </a:r>
            <a:endParaRPr lang="en-US" sz="3600">
              <a:ln w="12700">
                <a:noFill/>
              </a:ln>
              <a:solidFill>
                <a:srgbClr val="FFFFFF"/>
              </a:solidFill>
              <a:cs typeface="Calibri"/>
            </a:endParaRPr>
          </a:p>
          <a:p>
            <a:r>
              <a:rPr lang="en" sz="2600" dirty="0">
                <a:ln w="12700">
                  <a:noFill/>
                </a:ln>
                <a:solidFill>
                  <a:schemeClr val="bg1">
                    <a:lumMod val="95000"/>
                  </a:schemeClr>
                </a:solidFill>
                <a:ea typeface="Century Gothic"/>
                <a:cs typeface="Century Gothic"/>
                <a:sym typeface="Century Gothic"/>
              </a:rPr>
              <a:t>Lead eLearning </a:t>
            </a:r>
            <a:r>
              <a:rPr lang="en" sz="2600" dirty="0">
                <a:ln w="12700">
                  <a:noFill/>
                </a:ln>
                <a:solidFill>
                  <a:srgbClr val="FFFFFF"/>
                </a:solidFill>
                <a:ea typeface="Century Gothic"/>
                <a:cs typeface="Century Gothic"/>
                <a:sym typeface="Century Gothic"/>
              </a:rPr>
              <a:t>&amp; Instructional Design Specialist </a:t>
            </a:r>
            <a:endParaRPr sz="2600">
              <a:ln w="12700">
                <a:noFill/>
              </a:ln>
              <a:solidFill>
                <a:srgbClr val="FFFFFF"/>
              </a:solidFill>
              <a:cs typeface="Calibri"/>
            </a:endParaRPr>
          </a:p>
          <a:p>
            <a:r>
              <a:rPr lang="en" sz="2600" i="1" dirty="0">
                <a:ln w="12700">
                  <a:noFill/>
                </a:ln>
                <a:solidFill>
                  <a:srgbClr val="FFFFFF"/>
                </a:solidFill>
                <a:ea typeface="Century Gothic"/>
                <a:cs typeface="Century Gothic"/>
                <a:sym typeface="Century Gothic"/>
              </a:rPr>
              <a:t>QMC, CRM, PR, AOFC, AFFC, AFFR, &amp; ADFFC</a:t>
            </a:r>
            <a:endParaRPr sz="2600">
              <a:ln w="12700">
                <a:noFill/>
              </a:ln>
              <a:solidFill>
                <a:srgbClr val="FFFFFF"/>
              </a:solidFill>
              <a:cs typeface="Calibri"/>
            </a:endParaRPr>
          </a:p>
        </p:txBody>
      </p:sp>
      <p:grpSp>
        <p:nvGrpSpPr>
          <p:cNvPr id="61" name="Google Shape;134;p31" descr="Laredo College eLearning Team:"/>
          <p:cNvGrpSpPr/>
          <p:nvPr/>
        </p:nvGrpSpPr>
        <p:grpSpPr>
          <a:xfrm>
            <a:off x="2130264" y="26347760"/>
            <a:ext cx="15896934" cy="5732162"/>
            <a:chOff x="4523644" y="300273"/>
            <a:chExt cx="8285783" cy="6516012"/>
          </a:xfrm>
        </p:grpSpPr>
        <p:sp>
          <p:nvSpPr>
            <p:cNvPr id="70" name="Google Shape;135;p31" descr="Elizabeth C. Rodriguez, Ed.D. &#10;Dean of Academic Innovation &amp; Technology &#10;QMC, CRM, PR, AOFC, MR&#10;" title="Elizabeth C. Rodriguez, Ed.D. Profile"/>
            <p:cNvSpPr txBox="1"/>
            <p:nvPr/>
          </p:nvSpPr>
          <p:spPr>
            <a:xfrm>
              <a:off x="4523644" y="300273"/>
              <a:ext cx="3843074" cy="1731808"/>
            </a:xfrm>
            <a:prstGeom prst="rect">
              <a:avLst/>
            </a:prstGeom>
            <a:noFill/>
            <a:ln w="38100">
              <a:solidFill>
                <a:srgbClr val="C8923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1425" tIns="91425" rIns="91425" bIns="0" anchor="t" anchorCtr="0">
              <a:spAutoFit/>
              <a:sp3d/>
            </a:bodyPr>
            <a:lstStyle/>
            <a:p>
              <a:r>
                <a:rPr lang="en" sz="3600" b="1" dirty="0">
                  <a:ln w="12700">
                    <a:noFill/>
                  </a:ln>
                  <a:solidFill>
                    <a:schemeClr val="bg1"/>
                  </a:solidFill>
                  <a:effectLst/>
                  <a:ea typeface="Century Gothic"/>
                  <a:cs typeface="Century Gothic"/>
                  <a:sym typeface="Century Gothic"/>
                </a:rPr>
                <a:t>Elizabeth C. Rodriguez, Ed.D.</a:t>
              </a:r>
              <a:r>
                <a:rPr lang="en" sz="3600" b="1" dirty="0">
                  <a:ln w="12700">
                    <a:noFill/>
                  </a:ln>
                  <a:solidFill>
                    <a:schemeClr val="bg1"/>
                  </a:solidFill>
                  <a:ea typeface="Century Gothic"/>
                  <a:cs typeface="Century Gothic"/>
                  <a:sym typeface="Century Gothic"/>
                </a:rPr>
                <a:t> </a:t>
              </a:r>
              <a:endParaRPr lang="en-US" sz="3600" b="1" dirty="0">
                <a:ln w="12700">
                  <a:noFill/>
                </a:ln>
                <a:solidFill>
                  <a:schemeClr val="bg1"/>
                </a:solidFill>
                <a:effectLst/>
                <a:cs typeface="Calibri"/>
              </a:endParaRPr>
            </a:p>
            <a:p>
              <a:r>
                <a:rPr lang="en" sz="2600" dirty="0">
                  <a:ln w="12700">
                    <a:noFill/>
                  </a:ln>
                  <a:solidFill>
                    <a:schemeClr val="bg1"/>
                  </a:solidFill>
                  <a:effectLst/>
                  <a:ea typeface="Century Gothic"/>
                  <a:cs typeface="Century Gothic"/>
                  <a:sym typeface="Century Gothic"/>
                </a:rPr>
                <a:t>Dean of Academic Innovation &amp; Technology</a:t>
              </a:r>
              <a:r>
                <a:rPr lang="en" sz="2600" dirty="0">
                  <a:ln w="12700">
                    <a:noFill/>
                  </a:ln>
                  <a:solidFill>
                    <a:schemeClr val="bg1"/>
                  </a:solidFill>
                  <a:ea typeface="Century Gothic"/>
                  <a:cs typeface="Century Gothic"/>
                  <a:sym typeface="Century Gothic"/>
                </a:rPr>
                <a:t> </a:t>
              </a:r>
              <a:endParaRPr sz="2600" dirty="0">
                <a:ln w="12700">
                  <a:noFill/>
                </a:ln>
                <a:solidFill>
                  <a:schemeClr val="bg1"/>
                </a:solidFill>
                <a:effectLst/>
                <a:cs typeface="Calibri"/>
              </a:endParaRPr>
            </a:p>
            <a:p>
              <a:r>
                <a:rPr lang="en" sz="2600" i="1" dirty="0">
                  <a:ln w="12700">
                    <a:noFill/>
                  </a:ln>
                  <a:solidFill>
                    <a:schemeClr val="bg1"/>
                  </a:solidFill>
                  <a:effectLst/>
                  <a:ea typeface="Century Gothic"/>
                  <a:cs typeface="Century Gothic"/>
                  <a:sym typeface="Century Gothic"/>
                </a:rPr>
                <a:t>QMC, CRM, PR, AOFC, MR</a:t>
              </a:r>
              <a:endParaRPr sz="2600" dirty="0">
                <a:ln w="12700">
                  <a:noFill/>
                </a:ln>
                <a:solidFill>
                  <a:schemeClr val="bg1"/>
                </a:solidFill>
                <a:effectLst/>
                <a:latin typeface="Century Gothic"/>
                <a:ea typeface="Century Gothic"/>
                <a:cs typeface="Century Gothic"/>
              </a:endParaRPr>
            </a:p>
            <a:p>
              <a:pPr>
                <a:buSzPts val="1400"/>
              </a:pPr>
              <a:endParaRPr sz="500" b="1" dirty="0">
                <a:ln w="12700">
                  <a:noFill/>
                </a:ln>
                <a:solidFill>
                  <a:schemeClr val="bg1"/>
                </a:solidFill>
                <a:effectLst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" name="Google Shape;136;p31" descr="Alicia J. Reed, M.B.A.&#10;eLearning &amp; Instructional Innovation Center Director&#10;QMC, CRM, PR, AOFC&#10;" title="Alicia J. Reed, M.B.A. Profile "/>
            <p:cNvSpPr txBox="1"/>
            <p:nvPr/>
          </p:nvSpPr>
          <p:spPr>
            <a:xfrm>
              <a:off x="4526688" y="2698626"/>
              <a:ext cx="3840030" cy="1644343"/>
            </a:xfrm>
            <a:prstGeom prst="rect">
              <a:avLst/>
            </a:prstGeom>
            <a:noFill/>
            <a:ln w="38100">
              <a:solidFill>
                <a:srgbClr val="C8923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1425" tIns="91425" rIns="91425" bIns="0" anchor="t" anchorCtr="0">
              <a:spAutoFit/>
            </a:bodyPr>
            <a:lstStyle/>
            <a:p>
              <a:pPr>
                <a:buSzPts val="1400"/>
              </a:pPr>
              <a:r>
                <a:rPr lang="en" sz="3600" b="1" dirty="0">
                  <a:ln w="12700">
                    <a:noFill/>
                  </a:ln>
                  <a:solidFill>
                    <a:schemeClr val="bg1">
                      <a:lumMod val="95000"/>
                    </a:schemeClr>
                  </a:solidFill>
                  <a:ea typeface="Century Gothic"/>
                  <a:cs typeface="Century Gothic"/>
                  <a:sym typeface="Century Gothic"/>
                </a:rPr>
                <a:t>Alicia J. Reed, M.B.A</a:t>
              </a:r>
              <a:r>
                <a:rPr lang="en" sz="3600" b="1" dirty="0">
                  <a:ln w="12700">
                    <a:noFill/>
                  </a:ln>
                  <a:noFill/>
                  <a:ea typeface="Century Gothic"/>
                  <a:cs typeface="Century Gothic"/>
                  <a:sym typeface="Century Gothic"/>
                </a:rPr>
                <a:t>.</a:t>
              </a:r>
              <a:endParaRPr sz="3600" b="1" dirty="0">
                <a:ln w="12700">
                  <a:noFill/>
                </a:ln>
                <a:noFill/>
                <a:ea typeface="Century Gothic"/>
                <a:cs typeface="Century Gothic"/>
                <a:sym typeface="Century Gothic"/>
              </a:endParaRPr>
            </a:p>
            <a:p>
              <a:r>
                <a:rPr lang="en" sz="2600" dirty="0">
                  <a:ln w="12700">
                    <a:noFill/>
                  </a:ln>
                  <a:solidFill>
                    <a:srgbClr val="FFFFFF"/>
                  </a:solidFill>
                  <a:ea typeface="Century Gothic"/>
                  <a:cs typeface="Century Gothic"/>
                  <a:sym typeface="Century Gothic"/>
                </a:rPr>
                <a:t>eLearning &amp; Instructional Innovation Center Director</a:t>
              </a:r>
              <a:endParaRPr sz="2600">
                <a:ln w="12700">
                  <a:noFill/>
                </a:ln>
                <a:solidFill>
                  <a:srgbClr val="FFFFFF"/>
                </a:solidFill>
                <a:cs typeface="Calibri"/>
              </a:endParaRPr>
            </a:p>
            <a:p>
              <a:r>
                <a:rPr lang="en" sz="2600" i="1" dirty="0">
                  <a:ln w="12700">
                    <a:noFill/>
                  </a:ln>
                  <a:solidFill>
                    <a:srgbClr val="FFFFFF"/>
                  </a:solidFill>
                  <a:ea typeface="Century Gothic"/>
                  <a:cs typeface="Century Gothic"/>
                  <a:sym typeface="Century Gothic"/>
                </a:rPr>
                <a:t>QMC, CRM, PR, AOFC</a:t>
              </a:r>
              <a:endParaRPr sz="2600" i="1" dirty="0">
                <a:ln w="12700">
                  <a:noFill/>
                </a:ln>
                <a:solidFill>
                  <a:srgbClr val="FFFFFF"/>
                </a:solidFill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" name="Google Shape;137;p31" descr="Guadalupe Castillo, M.A.&#10;eLearning &amp; Instructional Design Specialist &#10;QMC, CRM&#10;" title="Guadalupe Castillo, M.A. Profile"/>
            <p:cNvSpPr txBox="1"/>
            <p:nvPr/>
          </p:nvSpPr>
          <p:spPr>
            <a:xfrm>
              <a:off x="9556122" y="2681296"/>
              <a:ext cx="3253305" cy="1644343"/>
            </a:xfrm>
            <a:prstGeom prst="rect">
              <a:avLst/>
            </a:prstGeom>
            <a:noFill/>
            <a:ln w="38100">
              <a:solidFill>
                <a:srgbClr val="C8923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1425" tIns="91425" rIns="91425" bIns="0" anchor="t" anchorCtr="0">
              <a:spAutoFit/>
            </a:bodyPr>
            <a:lstStyle/>
            <a:p>
              <a:pPr>
                <a:buSzPts val="1400"/>
              </a:pPr>
              <a:r>
                <a:rPr lang="en" sz="3600" b="1" dirty="0">
                  <a:ln w="12700">
                    <a:noFill/>
                  </a:ln>
                  <a:solidFill>
                    <a:srgbClr val="FFFFFF"/>
                  </a:solidFill>
                  <a:ea typeface="Century Gothic"/>
                  <a:cs typeface="Century Gothic"/>
                  <a:sym typeface="Century Gothic"/>
                </a:rPr>
                <a:t>Guadalupe Castillo, M.A</a:t>
              </a:r>
              <a:r>
                <a:rPr lang="en" sz="3600" b="1" dirty="0">
                  <a:ln w="12700">
                    <a:noFill/>
                  </a:ln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.</a:t>
              </a:r>
              <a:endParaRPr lang="en-US" sz="3600" b="1">
                <a:ln w="12700">
                  <a:noFill/>
                </a:ln>
                <a:solidFill>
                  <a:srgbClr val="FFFFFF"/>
                </a:solidFill>
                <a:latin typeface="Century Gothic"/>
                <a:ea typeface="Century Gothic"/>
                <a:cs typeface="Century Gothic"/>
              </a:endParaRPr>
            </a:p>
            <a:p>
              <a:r>
                <a:rPr lang="en-US" sz="2600" dirty="0">
                  <a:ln w="12700">
                    <a:noFill/>
                  </a:ln>
                  <a:solidFill>
                    <a:srgbClr val="FFFFFF"/>
                  </a:solidFill>
                  <a:ea typeface="Century Gothic"/>
                  <a:cs typeface="Century Gothic"/>
                  <a:sym typeface="Century Gothic"/>
                </a:rPr>
                <a:t>eLearning &amp; Instructional Design Specialist </a:t>
              </a:r>
              <a:endParaRPr lang="en-US" sz="2600">
                <a:ln w="12700">
                  <a:noFill/>
                </a:ln>
                <a:solidFill>
                  <a:srgbClr val="FFFFFF"/>
                </a:solidFill>
                <a:cs typeface="Calibri"/>
              </a:endParaRPr>
            </a:p>
            <a:p>
              <a:r>
                <a:rPr lang="en-US" sz="2600" i="1" dirty="0">
                  <a:ln w="12700">
                    <a:noFill/>
                  </a:ln>
                  <a:solidFill>
                    <a:srgbClr val="FFFFFF"/>
                  </a:solidFill>
                  <a:ea typeface="Century Gothic"/>
                  <a:cs typeface="Century Gothic"/>
                  <a:sym typeface="Century Gothic"/>
                </a:rPr>
                <a:t>QMC, CRM</a:t>
              </a:r>
              <a:endParaRPr lang="en-US" sz="2600" i="1" dirty="0">
                <a:ln w="12700">
                  <a:noFill/>
                </a:ln>
                <a:solidFill>
                  <a:srgbClr val="FFFFFF"/>
                </a:solidFill>
                <a:ea typeface="Century Gothic"/>
                <a:cs typeface="Century Gothic"/>
              </a:endParaRPr>
            </a:p>
          </p:txBody>
        </p:sp>
        <p:sp>
          <p:nvSpPr>
            <p:cNvPr id="73" name="Google Shape;138;p31" descr="Beatriz Flores-Martinez, M.S. &#10;eLearning &amp; Instructional Design Specialist &#10;QMC, CRM, PR, AOFC&#10;" title="Beatriz Flores-Martinez, M.S. Profile"/>
            <p:cNvSpPr txBox="1"/>
            <p:nvPr/>
          </p:nvSpPr>
          <p:spPr>
            <a:xfrm>
              <a:off x="9556122" y="300273"/>
              <a:ext cx="3238423" cy="1644343"/>
            </a:xfrm>
            <a:prstGeom prst="rect">
              <a:avLst/>
            </a:prstGeom>
            <a:noFill/>
            <a:ln w="38100">
              <a:solidFill>
                <a:srgbClr val="C8923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1425" tIns="91425" rIns="91425" bIns="0" anchor="t" anchorCtr="0">
              <a:spAutoFit/>
            </a:bodyPr>
            <a:lstStyle/>
            <a:p>
              <a:r>
                <a:rPr lang="en" sz="3600" b="1" dirty="0">
                  <a:ln w="12700">
                    <a:noFill/>
                  </a:ln>
                  <a:solidFill>
                    <a:srgbClr val="FFFFFF"/>
                  </a:solidFill>
                  <a:ea typeface="Century Gothic"/>
                  <a:cs typeface="Century Gothic"/>
                  <a:sym typeface="Century Gothic"/>
                </a:rPr>
                <a:t>Beatriz Flores-Martinez, M.S. </a:t>
              </a:r>
              <a:endParaRPr lang="en-US" sz="3600" b="1" dirty="0">
                <a:ln w="12700">
                  <a:noFill/>
                </a:ln>
                <a:solidFill>
                  <a:srgbClr val="FFFFFF"/>
                </a:solidFill>
                <a:cs typeface="Calibri"/>
              </a:endParaRPr>
            </a:p>
            <a:p>
              <a:r>
                <a:rPr lang="en" sz="2600" dirty="0">
                  <a:ln w="12700">
                    <a:noFill/>
                  </a:ln>
                  <a:solidFill>
                    <a:srgbClr val="FFFFFF"/>
                  </a:solidFill>
                  <a:ea typeface="Century Gothic"/>
                  <a:cs typeface="Century Gothic"/>
                  <a:sym typeface="Century Gothic"/>
                </a:rPr>
                <a:t>eLearning &amp; Instructional Design Specialist </a:t>
              </a:r>
              <a:endParaRPr sz="2600" dirty="0">
                <a:ln w="12700">
                  <a:noFill/>
                </a:ln>
                <a:solidFill>
                  <a:srgbClr val="FFFFFF"/>
                </a:solidFill>
                <a:cs typeface="Calibri"/>
              </a:endParaRPr>
            </a:p>
            <a:p>
              <a:r>
                <a:rPr lang="en" sz="2600" i="1" dirty="0">
                  <a:ln w="12700">
                    <a:noFill/>
                  </a:ln>
                  <a:solidFill>
                    <a:srgbClr val="FFFFFF"/>
                  </a:solidFill>
                  <a:ea typeface="Century Gothic"/>
                  <a:cs typeface="Century Gothic"/>
                  <a:sym typeface="Century Gothic"/>
                </a:rPr>
                <a:t>QMC, CRM, PR, AOFC</a:t>
              </a:r>
              <a:endParaRPr sz="2600" i="1" dirty="0">
                <a:ln w="12700">
                  <a:noFill/>
                </a:ln>
                <a:solidFill>
                  <a:srgbClr val="FFFFFF"/>
                </a:solidFill>
                <a:ea typeface="Century Gothic"/>
                <a:cs typeface="Century Gothic"/>
              </a:endParaRPr>
            </a:p>
          </p:txBody>
        </p:sp>
        <p:sp>
          <p:nvSpPr>
            <p:cNvPr id="74" name="Google Shape;139;p31" descr="Veronica Juarez, M.A.&#10;eLearning &amp; Instructional Design Specialist &#10;QMC, CRM&#10;" title="Veronica Juarez, M.A. Profile"/>
            <p:cNvSpPr txBox="1"/>
            <p:nvPr/>
          </p:nvSpPr>
          <p:spPr>
            <a:xfrm>
              <a:off x="9556122" y="5008164"/>
              <a:ext cx="3243228" cy="1808121"/>
            </a:xfrm>
            <a:prstGeom prst="rect">
              <a:avLst/>
            </a:prstGeom>
            <a:noFill/>
            <a:ln w="38100">
              <a:solidFill>
                <a:srgbClr val="C8923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>
                <a:buSzPts val="1400"/>
              </a:pPr>
              <a:r>
                <a:rPr lang="en" sz="3600" b="1" dirty="0">
                  <a:ln w="12700">
                    <a:noFill/>
                  </a:ln>
                  <a:solidFill>
                    <a:srgbClr val="FFFFFF"/>
                  </a:solidFill>
                  <a:ea typeface="Century Gothic"/>
                  <a:cs typeface="Century Gothic"/>
                  <a:sym typeface="Century Gothic"/>
                </a:rPr>
                <a:t>Veronica Juarez, M.A.</a:t>
              </a:r>
              <a:endParaRPr lang="en-US" sz="3600" b="1">
                <a:ln w="12700">
                  <a:noFill/>
                </a:ln>
                <a:solidFill>
                  <a:srgbClr val="FFFFFF"/>
                </a:solidFill>
                <a:ea typeface="Century Gothic"/>
                <a:cs typeface="Century Gothic"/>
              </a:endParaRPr>
            </a:p>
            <a:p>
              <a:r>
                <a:rPr lang="en" sz="2600" dirty="0">
                  <a:ln w="12700">
                    <a:noFill/>
                  </a:ln>
                  <a:solidFill>
                    <a:srgbClr val="FFFFFF"/>
                  </a:solidFill>
                  <a:ea typeface="Century Gothic"/>
                  <a:cs typeface="Century Gothic"/>
                  <a:sym typeface="Century Gothic"/>
                </a:rPr>
                <a:t>eLearning &amp; Instructional Design Specialist </a:t>
              </a:r>
              <a:endParaRPr sz="2600">
                <a:ln w="12700">
                  <a:noFill/>
                </a:ln>
                <a:solidFill>
                  <a:srgbClr val="FFFFFF"/>
                </a:solidFill>
                <a:cs typeface="Calibri"/>
              </a:endParaRPr>
            </a:p>
            <a:p>
              <a:r>
                <a:rPr lang="en" sz="2600" i="1" dirty="0">
                  <a:ln w="12700">
                    <a:noFill/>
                  </a:ln>
                  <a:solidFill>
                    <a:srgbClr val="FFFFFF"/>
                  </a:solidFill>
                  <a:ea typeface="Century Gothic"/>
                  <a:cs typeface="Century Gothic"/>
                  <a:sym typeface="Century Gothic"/>
                </a:rPr>
                <a:t>QMC, CRM</a:t>
              </a:r>
              <a:endParaRPr sz="2600">
                <a:ln w="12700">
                  <a:noFill/>
                </a:ln>
                <a:solidFill>
                  <a:srgbClr val="FFFFFF"/>
                </a:solidFill>
                <a:cs typeface="Calibri"/>
              </a:endParaRPr>
            </a:p>
          </p:txBody>
        </p:sp>
      </p:grpSp>
      <p:pic>
        <p:nvPicPr>
          <p:cNvPr id="67" name="Google Shape;145;p31" descr="Guadalupe Castillo, M.A.&#10;eLearning &amp; Instructional Design Specialist &#10;Profile Picture&#10;" title="Guadalupe Castillo, M.A. Profile Picture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19781" y="28340072"/>
            <a:ext cx="1284936" cy="1618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9" name="Google Shape;147;p31" descr="Textbox: Presented by: Laredo College’s Instructional Design Team&#10;" title="eLearning Team"/>
          <p:cNvSpPr txBox="1"/>
          <p:nvPr/>
        </p:nvSpPr>
        <p:spPr>
          <a:xfrm>
            <a:off x="542362" y="25217098"/>
            <a:ext cx="17577024" cy="91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4800" b="1" dirty="0">
                <a:solidFill>
                  <a:srgbClr val="C8923C"/>
                </a:solidFill>
              </a:rPr>
              <a:t>PRESENTED BY THE LAREDO COLLEGE INSTRUCTIONAL DESIGN TEAM</a:t>
            </a:r>
          </a:p>
        </p:txBody>
      </p:sp>
      <p:pic>
        <p:nvPicPr>
          <p:cNvPr id="188" name="Google Shape;142;p31" descr="Anna Gonzalez, B.S. &#10;Lead eLearning &amp; Instructional Design Specialist &#10;Profile Picture" title="Anna Gonzalez, B.S. Picture"/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832" y="30477811"/>
            <a:ext cx="1284936" cy="1713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9" name="Google Shape;143;p31" descr="Veronica Juarez, M.A.&#10;eLearning &amp; Instructional Design Specialist &#10;Profile Picture&#10;" title="Veronica Juarez, M.A. Profile Picture"/>
          <p:cNvPicPr preferRelativeResize="0"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43345" y="30411311"/>
            <a:ext cx="1284936" cy="1684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0" name="Google Shape;144;p31" descr="Alicia J. Reed, M.B.A. &#10;eLearning &amp; Instructional Innovation Center Director&#10;Profile Picture" title="Alicia J. Reed, M.B.A. Profile Picture"/>
          <p:cNvPicPr preferRelativeResize="0"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6708" y="28340072"/>
            <a:ext cx="1284936" cy="1620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1" name="Google Shape;146;p31" descr="Elizabeth C. Rodriguez, Ed.D. &#10;Dean of Academic Innovation &amp; Technology &#10;" title="Elizabeth C. Rodriguez, Ed.D. Profile Picture"/>
          <p:cNvPicPr preferRelativeResize="0"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4832" y="26232967"/>
            <a:ext cx="1284936" cy="1717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3" name="Google Shape;141;p31" descr="Beatriz Flores-Martinez, M.S. &#10;eLearning &amp; Instructional Design Specialist &#10;Profile Picture&#10;" title="Beatriz Flores-Martinez, M.S. Picture"/>
          <p:cNvPicPr preferRelativeResize="0">
            <a:picLocks noChangeAspect="1"/>
          </p:cNvPicPr>
          <p:nvPr/>
        </p:nvPicPr>
        <p:blipFill rotWithShape="1">
          <a:blip r:embed="rId9">
            <a:alphaModFix/>
          </a:blip>
          <a:srcRect l="-2598" t="-3555" r="-2598" b="-10756"/>
          <a:stretch/>
        </p:blipFill>
        <p:spPr>
          <a:xfrm>
            <a:off x="10346888" y="26232967"/>
            <a:ext cx="1284936" cy="1875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255" name="Diagram 254" descr="December 2015&#10; 1st Laredo College QM Certified Course&#10;November 2018&#10; Assessment of Very Important SRS 8.3 in an Official QM Review&#10;November 2020&#10; Assessment of Essential SRS 8.3 in an Official QM Review&#10;November 2020&#10; Blackboard Ally Workshop Developed&#10;December 2020&#10; Blackboard Ally Workshop Launched&#10;October 2022&#10; Assessment of Essential SRS 8.3 in an Official QM Review&#10;" title="SRS 8.3 Time Line"/>
          <p:cNvGraphicFramePr/>
          <p:nvPr>
            <p:extLst>
              <p:ext uri="{D42A27DB-BD31-4B8C-83A1-F6EECF244321}">
                <p14:modId xmlns:p14="http://schemas.microsoft.com/office/powerpoint/2010/main" val="4059227059"/>
              </p:ext>
            </p:extLst>
          </p:nvPr>
        </p:nvGraphicFramePr>
        <p:xfrm>
          <a:off x="25785596" y="24945171"/>
          <a:ext cx="17425979" cy="745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" name="Google Shape;118;p31" descr="Blue Accessibility Checker Icon" title="Accessibility Checker Icon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6412478" y="7193790"/>
            <a:ext cx="1161316" cy="716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9;p31" descr="Link validator with a chain link, magnifying glass, and a check mark." title="Link Validator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6698120" y="7193080"/>
            <a:ext cx="876644" cy="716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2;p31" descr="Lared College eLearning Center Black, Green, Yellow, and White Logo" title="eLearning Center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2349534" y="22126001"/>
            <a:ext cx="3358074" cy="231892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" name="Google Shape;129;p31" descr="Laredo College Badge Count Score Board&#10;Gold:11&#10;Silver:48&#10;Bronze:13&#10;Total:72" title="Badge Count"/>
          <p:cNvGraphicFramePr/>
          <p:nvPr/>
        </p:nvGraphicFramePr>
        <p:xfrm>
          <a:off x="16189224" y="19770391"/>
          <a:ext cx="11901274" cy="1440104"/>
        </p:xfrm>
        <a:graphic>
          <a:graphicData uri="http://schemas.openxmlformats.org/drawingml/2006/table">
            <a:tbl>
              <a:tblPr firstRow="1" lastRow="1">
                <a:noFill/>
                <a:effectLst>
                  <a:innerShdw>
                    <a:prstClr val="black"/>
                  </a:innerShdw>
                </a:effectLst>
              </a:tblPr>
              <a:tblGrid>
                <a:gridCol w="4420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5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85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97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010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0" b="1">
                          <a:ln>
                            <a:noFill/>
                          </a:ln>
                          <a:solidFill>
                            <a:srgbClr val="BF9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Laredo College</a:t>
                      </a:r>
                      <a:endParaRPr sz="4000" b="1" dirty="0">
                        <a:ln>
                          <a:noFill/>
                        </a:ln>
                        <a:solidFill>
                          <a:srgbClr val="BF9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0" b="1">
                          <a:ln>
                            <a:noFill/>
                          </a:ln>
                          <a:solidFill>
                            <a:srgbClr val="BF9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Badge Count</a:t>
                      </a:r>
                      <a:endParaRPr sz="4000" b="1" dirty="0">
                        <a:ln>
                          <a:noFill/>
                        </a:ln>
                        <a:solidFill>
                          <a:srgbClr val="BF9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Gold</a:t>
                      </a:r>
                      <a:endParaRPr sz="36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36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Silver</a:t>
                      </a:r>
                      <a:endParaRPr sz="36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48</a:t>
                      </a:r>
                      <a:endParaRPr sz="36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Bronze</a:t>
                      </a:r>
                      <a:endParaRPr sz="36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36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Total</a:t>
                      </a:r>
                      <a:endParaRPr sz="36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b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72</a:t>
                      </a:r>
                      <a:endParaRPr sz="36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2" name="Google Shape;130;p31" descr="2 commentators sitting down a table with two microphones" title="Commentators"/>
          <p:cNvPicPr preferRelativeResize="0"/>
          <p:nvPr/>
        </p:nvPicPr>
        <p:blipFill rotWithShape="1">
          <a:blip r:embed="rId18">
            <a:alphaModFix/>
          </a:blip>
          <a:srcRect t="14987"/>
          <a:stretch/>
        </p:blipFill>
        <p:spPr>
          <a:xfrm>
            <a:off x="12747069" y="5454164"/>
            <a:ext cx="3482111" cy="162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31;p31" descr="A silhouette of a cameraman with a journalist interviewing an interviewee" title="Interview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rot="7">
            <a:off x="28561292" y="5883783"/>
            <a:ext cx="3134106" cy="25283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9" name="Diagram 38" descr="Green filled text box with white font: ACHIEVEMENTS: Championing SRS 8.3 in an Official QM Review"/>
          <p:cNvGraphicFramePr/>
          <p:nvPr>
            <p:extLst>
              <p:ext uri="{D42A27DB-BD31-4B8C-83A1-F6EECF244321}">
                <p14:modId xmlns:p14="http://schemas.microsoft.com/office/powerpoint/2010/main" val="2419385293"/>
              </p:ext>
            </p:extLst>
          </p:nvPr>
        </p:nvGraphicFramePr>
        <p:xfrm>
          <a:off x="36724171" y="9723358"/>
          <a:ext cx="6548872" cy="4026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40" name="Google Shape;148;p31" descr="Text box: QM Connect - 7th of November 2022&#10;" title="Date"/>
          <p:cNvSpPr txBox="1"/>
          <p:nvPr/>
        </p:nvSpPr>
        <p:spPr>
          <a:xfrm rot="1555" flipH="1">
            <a:off x="32041849" y="31888459"/>
            <a:ext cx="11151832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>
              <a:lnSpc>
                <a:spcPct val="115000"/>
              </a:lnSpc>
            </a:pPr>
            <a:r>
              <a:rPr lang="en-US" sz="4800" b="1" dirty="0">
                <a:solidFill>
                  <a:srgbClr val="C8923C"/>
                </a:solidFill>
              </a:rPr>
              <a:t>QM CONNECT - 7TH OF NOVEMBER 2022</a:t>
            </a:r>
            <a:endParaRPr lang="en-US" sz="5400" b="1" dirty="0">
              <a:solidFill>
                <a:srgbClr val="C8923C"/>
              </a:solidFill>
              <a:cs typeface="Calibri" panose="020F0502020204030204"/>
            </a:endParaRPr>
          </a:p>
        </p:txBody>
      </p:sp>
      <p:sp>
        <p:nvSpPr>
          <p:cNvPr id="41" name="Google Shape;149;p31" descr="Image and Profiles of Laredo Colleg's Instructional Design Team" title="Laredo College Design Team"/>
          <p:cNvSpPr txBox="1"/>
          <p:nvPr/>
        </p:nvSpPr>
        <p:spPr>
          <a:xfrm>
            <a:off x="6363210" y="32290876"/>
            <a:ext cx="7244611" cy="55399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40" tIns="91440" rIns="91440" bIns="91440" anchor="t" anchorCtr="0">
            <a:spAutoFit/>
          </a:bodyPr>
          <a:lstStyle>
            <a:defPPr>
              <a:defRPr lang="en-US"/>
            </a:defPPr>
            <a:lvl1pPr algn="ctr">
              <a:defRPr sz="2400" b="1">
                <a:ln w="0"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">
                <a:solidFill>
                  <a:srgbClr val="C8923C"/>
                </a:solidFill>
              </a:rPr>
              <a:t>Contact our team  at </a:t>
            </a:r>
            <a:r>
              <a:rPr lang="en" u="sng">
                <a:solidFill>
                  <a:srgbClr val="C8923C"/>
                </a:solidFill>
              </a:rPr>
              <a:t>QMCoordinator@Laredo.edu</a:t>
            </a:r>
            <a:endParaRPr u="sng" dirty="0">
              <a:solidFill>
                <a:srgbClr val="C8923C"/>
              </a:solidFill>
            </a:endParaRPr>
          </a:p>
        </p:txBody>
      </p:sp>
      <p:graphicFrame>
        <p:nvGraphicFramePr>
          <p:cNvPr id="37" name="Diagram 36" descr="ACCESSIBILITY DISCIPLINES&#10;&#10;Green filled text box with white font: ACCESSIBILITY DISCIPLINES:&#10; Headings&#10; Alt-Texts&#10; Alt-Tags&#10; Selectable &amp; Searchable Texts&#10; Color Contrast&#10; Hyperlinks&#10; Table Settings&#10;"/>
          <p:cNvGraphicFramePr/>
          <p:nvPr>
            <p:extLst>
              <p:ext uri="{D42A27DB-BD31-4B8C-83A1-F6EECF244321}">
                <p14:modId xmlns:p14="http://schemas.microsoft.com/office/powerpoint/2010/main" val="2835932752"/>
              </p:ext>
            </p:extLst>
          </p:nvPr>
        </p:nvGraphicFramePr>
        <p:xfrm>
          <a:off x="550047" y="12543798"/>
          <a:ext cx="9426087" cy="7657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aphicFrame>
        <p:nvGraphicFramePr>
          <p:cNvPr id="32" name="Diagram 31" descr="Green filled text box with white font: "/>
          <p:cNvGraphicFramePr/>
          <p:nvPr>
            <p:extLst>
              <p:ext uri="{D42A27DB-BD31-4B8C-83A1-F6EECF244321}">
                <p14:modId xmlns:p14="http://schemas.microsoft.com/office/powerpoint/2010/main" val="2911123480"/>
              </p:ext>
            </p:extLst>
          </p:nvPr>
        </p:nvGraphicFramePr>
        <p:xfrm>
          <a:off x="229215" y="3333309"/>
          <a:ext cx="9238691" cy="9265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sp>
        <p:nvSpPr>
          <p:cNvPr id="125" name="TextBox 124" descr="Green Filled Textbox:&#10;ACCESSIBILITY EVENTS:&#10;BB ALLY Accessibility Report&#10;Accessibility Checker &#10;Link Validator&#10;Quality Matters Official Review&#10;" title="ACCESSIBILITY EVENTS"/>
          <p:cNvSpPr txBox="1"/>
          <p:nvPr/>
        </p:nvSpPr>
        <p:spPr>
          <a:xfrm>
            <a:off x="35482514" y="3308241"/>
            <a:ext cx="7760436" cy="5816977"/>
          </a:xfrm>
          <a:prstGeom prst="rect">
            <a:avLst/>
          </a:prstGeom>
          <a:gradFill flip="none" rotWithShape="1">
            <a:gsLst>
              <a:gs pos="0">
                <a:srgbClr val="274B24">
                  <a:shade val="30000"/>
                  <a:satMod val="115000"/>
                </a:srgbClr>
              </a:gs>
              <a:gs pos="50000">
                <a:srgbClr val="274B24">
                  <a:shade val="67500"/>
                  <a:satMod val="115000"/>
                </a:srgbClr>
              </a:gs>
              <a:gs pos="100000">
                <a:srgbClr val="274B24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cap="sq" cmpd="sng">
            <a:solidFill>
              <a:srgbClr val="C8923C"/>
            </a:solidFill>
            <a:bevel/>
          </a:ln>
          <a:effectLst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 lIns="274320" tIns="274320" rIns="274320" bIns="274320" rtlCol="0" anchor="ctr" anchorCtr="0">
            <a:spAutoFit/>
            <a:sp3d/>
          </a:bodyPr>
          <a:lstStyle/>
          <a:p>
            <a:pPr lvl="0"/>
            <a:r>
              <a:rPr lang="en-US" sz="5400" b="1" dirty="0">
                <a:ln w="0">
                  <a:noFill/>
                </a:ln>
                <a:solidFill>
                  <a:schemeClr val="bg1"/>
                </a:solidFill>
                <a:effectLst/>
                <a:latin typeface="+mn-lt"/>
              </a:rPr>
              <a:t>ACCESSIBILITY EVENTS: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ln w="0">
                  <a:noFill/>
                </a:ln>
                <a:solidFill>
                  <a:schemeClr val="bg1"/>
                </a:solidFill>
                <a:effectLst/>
                <a:latin typeface="+mn-lt"/>
              </a:rPr>
              <a:t>BB ALLY Accessibility Report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ln w="0">
                  <a:noFill/>
                </a:ln>
                <a:solidFill>
                  <a:schemeClr val="bg1"/>
                </a:solidFill>
                <a:effectLst/>
                <a:latin typeface="+mn-lt"/>
              </a:rPr>
              <a:t>Accessibility Checker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ln w="0">
                  <a:noFill/>
                </a:ln>
                <a:solidFill>
                  <a:schemeClr val="bg1"/>
                </a:solidFill>
                <a:effectLst/>
                <a:latin typeface="+mn-lt"/>
              </a:rPr>
              <a:t>Link Validator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ln w="0"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Quality Matters Official Review</a:t>
            </a:r>
          </a:p>
        </p:txBody>
      </p:sp>
      <p:sp>
        <p:nvSpPr>
          <p:cNvPr id="126" name="TextBox 125" descr="Green Filled Textbox:&#10;FACULTY TRAINING CAMP: &#10;QM Professional Development&#10;Accessibility &amp; Blackboard Ally Workshop&#10;LMS Training&#10;" title=" Green Filled Textbox"/>
          <p:cNvSpPr txBox="1"/>
          <p:nvPr/>
        </p:nvSpPr>
        <p:spPr>
          <a:xfrm>
            <a:off x="31978013" y="19505836"/>
            <a:ext cx="11306188" cy="5078313"/>
          </a:xfrm>
          <a:prstGeom prst="rect">
            <a:avLst/>
          </a:prstGeom>
          <a:gradFill flip="none" rotWithShape="1">
            <a:gsLst>
              <a:gs pos="0">
                <a:srgbClr val="274B24">
                  <a:shade val="30000"/>
                  <a:satMod val="115000"/>
                </a:srgbClr>
              </a:gs>
              <a:gs pos="50000">
                <a:srgbClr val="274B24">
                  <a:shade val="67500"/>
                  <a:satMod val="115000"/>
                </a:srgbClr>
              </a:gs>
              <a:gs pos="100000">
                <a:srgbClr val="274B24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cap="sq" cmpd="sng">
            <a:solidFill>
              <a:srgbClr val="C8923C"/>
            </a:solidFill>
            <a:bevel/>
          </a:ln>
          <a:effectLst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 lIns="274320" tIns="274320" rIns="274320" bIns="274320" rtlCol="0" anchor="ctr" anchorCtr="0">
            <a:spAutoFit/>
            <a:sp3d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+mn-lt"/>
              </a:rPr>
              <a:t>FACULTY TRAINING CAMP: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latin typeface="+mn-lt"/>
              </a:rPr>
              <a:t>QM Professional Development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latin typeface="+mn-lt"/>
              </a:rPr>
              <a:t>Accessibility &amp; Blackboard Ally Workshop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latin typeface="+mn-lt"/>
              </a:rPr>
              <a:t>LMS Training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err="1">
                <a:solidFill>
                  <a:schemeClr val="bg1"/>
                </a:solidFill>
                <a:latin typeface="+mn-lt"/>
              </a:rPr>
              <a:t>ReadSpeaker</a:t>
            </a:r>
            <a:r>
              <a:rPr lang="en-US" sz="4800" dirty="0">
                <a:solidFill>
                  <a:schemeClr val="bg1"/>
                </a:solidFill>
                <a:latin typeface="+mn-lt"/>
              </a:rPr>
              <a:t> Guide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err="1">
                <a:solidFill>
                  <a:schemeClr val="bg1"/>
                </a:solidFill>
                <a:latin typeface="+mn-lt"/>
              </a:rPr>
              <a:t>VidGrid</a:t>
            </a:r>
            <a:r>
              <a:rPr lang="en-US" sz="4800" dirty="0">
                <a:solidFill>
                  <a:schemeClr val="bg1"/>
                </a:solidFill>
                <a:latin typeface="+mn-lt"/>
              </a:rPr>
              <a:t> Workshop</a:t>
            </a:r>
          </a:p>
        </p:txBody>
      </p:sp>
      <p:cxnSp>
        <p:nvCxnSpPr>
          <p:cNvPr id="138" name="Elbow Connector 137" descr="Yellow arrow connecting text box: FACULTY TRAINING CAMP: &#10;QM Professional Development&#10;Accessibility &amp; Blackboard Ally Workshop&#10;LMS Training&#10;with Blue, Black, Red, Yellow, and Grean Olympic Rings with icons from eLearning Center, BBALLY, Canvas Link Validator, Canvas Accessibility Checker, and QM Professional Development&#10;" title="Connecting arrow 6"/>
          <p:cNvCxnSpPr>
            <a:cxnSpLocks/>
          </p:cNvCxnSpPr>
          <p:nvPr/>
        </p:nvCxnSpPr>
        <p:spPr>
          <a:xfrm flipV="1">
            <a:off x="26591401" y="22382560"/>
            <a:ext cx="5392758" cy="764533"/>
          </a:xfrm>
          <a:prstGeom prst="bentConnector3">
            <a:avLst>
              <a:gd name="adj1" fmla="val 50000"/>
            </a:avLst>
          </a:prstGeom>
          <a:ln w="142875">
            <a:solidFill>
              <a:srgbClr val="FFFF00"/>
            </a:solidFill>
            <a:prstDash val="solid"/>
            <a:bevel/>
            <a:headEnd type="stealth" w="lg" len="lg"/>
            <a:tailEnd type="stealth" w="lg" len="lg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141" descr="Yellow arrow connecting text box: ACCESSIBILITY EVENTS:&#10;BB ALLY Accessibility Report&#10;Accessibility Checker &#10;Link Validator&#10;Quality Matters Official Review&#10;with of a the Accessibility Badges on a podium" title="Connecting arrow 5"/>
          <p:cNvCxnSpPr>
            <a:cxnSpLocks/>
          </p:cNvCxnSpPr>
          <p:nvPr/>
        </p:nvCxnSpPr>
        <p:spPr>
          <a:xfrm flipV="1">
            <a:off x="27510754" y="6214820"/>
            <a:ext cx="7892246" cy="4903250"/>
          </a:xfrm>
          <a:prstGeom prst="bentConnector3">
            <a:avLst>
              <a:gd name="adj1" fmla="val 63601"/>
            </a:avLst>
          </a:prstGeom>
          <a:ln w="142875">
            <a:solidFill>
              <a:srgbClr val="FFFF00"/>
            </a:solidFill>
            <a:prstDash val="solid"/>
            <a:bevel/>
            <a:headEnd type="stealth" w="lg" len="lg"/>
            <a:tailEnd type="stealth" w="lg" len="lg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 descr="Yellow arrow connecting text box: ACHIEVEMENTS: Championing SRS 8.3 in an Official QM Review with image of two commentators.&#10;" title="Connecting Arrow 1"/>
          <p:cNvCxnSpPr>
            <a:cxnSpLocks/>
          </p:cNvCxnSpPr>
          <p:nvPr/>
        </p:nvCxnSpPr>
        <p:spPr>
          <a:xfrm flipV="1">
            <a:off x="30950602" y="10812579"/>
            <a:ext cx="6478974" cy="3052540"/>
          </a:xfrm>
          <a:prstGeom prst="bentConnector3">
            <a:avLst>
              <a:gd name="adj1" fmla="val 34659"/>
            </a:avLst>
          </a:prstGeom>
          <a:ln w="142875">
            <a:solidFill>
              <a:srgbClr val="FFFF00"/>
            </a:solidFill>
            <a:prstDash val="solid"/>
            <a:bevel/>
            <a:headEnd type="stealth" w="lg" len="lg"/>
            <a:tailEnd type="stealth" w="lg" len="lg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Elbow Connector 151" descr="Yellow arrow connecting text box: ACCESSIBILITY TOURNAMENTS:&#10;Headings&#10;Alt-Texts&#10;Alt-Tags&#10;Selectable &amp; Searchable Texts&#10;Color Contrast&#10;Hyperlinks&#10;Table Settings&#10; with of a long jump to represent a tournament&#10;" title="Connecting arrow 3"/>
          <p:cNvCxnSpPr>
            <a:cxnSpLocks/>
          </p:cNvCxnSpPr>
          <p:nvPr/>
        </p:nvCxnSpPr>
        <p:spPr>
          <a:xfrm rot="10800000" flipV="1">
            <a:off x="9410063" y="18246136"/>
            <a:ext cx="4258597" cy="323230"/>
          </a:xfrm>
          <a:prstGeom prst="bentConnector3">
            <a:avLst>
              <a:gd name="adj1" fmla="val 50000"/>
            </a:avLst>
          </a:prstGeom>
          <a:ln w="142875">
            <a:solidFill>
              <a:srgbClr val="FFFF00"/>
            </a:solidFill>
            <a:prstDash val="solid"/>
            <a:bevel/>
            <a:headEnd type="stealth" w="lg" len="lg"/>
            <a:tailEnd type="stealth" w="lg" len="lg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Google Shape;113;p31" descr="Silver, Gold, and Bronze Podium with QM Connect Logo." title="Podium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16277320" y="10281907"/>
            <a:ext cx="11216960" cy="324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114;p31" descr="Gold Accessibility Badge" title="Gold Badge"/>
          <p:cNvPicPr preferRelativeResize="0">
            <a:picLocks noChangeAspect="1"/>
          </p:cNvPicPr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20007055" y="7366153"/>
            <a:ext cx="3749040" cy="374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115;p31" descr="Silver Accessibility Badge" title="Silver Badge"/>
          <p:cNvPicPr preferRelativeResize="0">
            <a:picLocks noChangeAspect="1"/>
          </p:cNvPicPr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16271701" y="8215697"/>
            <a:ext cx="3749040" cy="374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116;p31" descr="Bronze Accessibility Badge" title="Bronsze Badge"/>
          <p:cNvPicPr preferRelativeResize="0">
            <a:picLocks noChangeAspect="1"/>
          </p:cNvPicPr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23761714" y="8275308"/>
            <a:ext cx="3749040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Rectangle 99"/>
          <p:cNvSpPr/>
          <p:nvPr/>
        </p:nvSpPr>
        <p:spPr>
          <a:xfrm>
            <a:off x="22248157" y="25466469"/>
            <a:ext cx="17415245" cy="1569660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C8923C"/>
                </a:solidFill>
              </a:rPr>
              <a:t>CHAMPIONING SRS 8.3 IN AN </a:t>
            </a:r>
          </a:p>
          <a:p>
            <a:pPr algn="ctr"/>
            <a:r>
              <a:rPr lang="en-US" sz="4800" b="1" dirty="0">
                <a:solidFill>
                  <a:srgbClr val="C8923C"/>
                </a:solidFill>
              </a:rPr>
              <a:t>OFFICIAL QM REVIEW TIMELINE</a:t>
            </a:r>
          </a:p>
        </p:txBody>
      </p:sp>
      <p:pic>
        <p:nvPicPr>
          <p:cNvPr id="47" name="Google Shape;155;p31" descr="Black, Green, and White Accessiblity Course QR Code" title="Accessiblity Course QR Code">
            <a:hlinkClick r:id="rId39"/>
          </p:cNvPr>
          <p:cNvPicPr preferRelativeResize="0"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647460" y="19082286"/>
            <a:ext cx="5751330" cy="56834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3" name="Chart 32" descr="SRS 8.3 11/2018 - 11/2020 Pie Chart Report&#10;Met: 11&#10;MetAmend: 8 &#10;" title="SRS 8.3 11/2018 - 11/2020 Pie Chart Report"/>
          <p:cNvGraphicFramePr/>
          <p:nvPr/>
        </p:nvGraphicFramePr>
        <p:xfrm>
          <a:off x="22787171" y="13578095"/>
          <a:ext cx="4652406" cy="3105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1"/>
          </a:graphicData>
        </a:graphic>
      </p:graphicFrame>
      <p:graphicFrame>
        <p:nvGraphicFramePr>
          <p:cNvPr id="38" name="Chart 37" descr="SRS 8.3 11/2020 - 10/2022 Pie Chart Report&#10;Met: 33&#10;MetAmend: 1 &#10;" title="SRS 8.3 11/2020 - 10/2022 Pie Chart Report"/>
          <p:cNvGraphicFramePr/>
          <p:nvPr/>
        </p:nvGraphicFramePr>
        <p:xfrm>
          <a:off x="26665578" y="13573039"/>
          <a:ext cx="4652406" cy="3105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pic>
        <p:nvPicPr>
          <p:cNvPr id="65" name="Picture 64" descr="Runners jumping hurdles" title="Runners and Hurdles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 rot="21410375">
            <a:off x="22705148" y="15118535"/>
            <a:ext cx="8400277" cy="3696337"/>
          </a:xfrm>
          <a:prstGeom prst="rect">
            <a:avLst/>
          </a:prstGeom>
        </p:spPr>
      </p:pic>
      <p:graphicFrame>
        <p:nvGraphicFramePr>
          <p:cNvPr id="8" name="Chart 7" descr="SRS 8.3 12/2015 - 11/2018 Pie Chart Report&#10;Met: 50&#10;MetAmend: 8 &#10;NotMet: 10" title="SRS 8.3 12/2015 - 11/2018 Pie Chart Report"/>
          <p:cNvGraphicFramePr/>
          <p:nvPr/>
        </p:nvGraphicFramePr>
        <p:xfrm>
          <a:off x="18908764" y="13573037"/>
          <a:ext cx="4652406" cy="307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4"/>
          </a:graphicData>
        </a:graphic>
      </p:graphicFrame>
      <p:cxnSp>
        <p:nvCxnSpPr>
          <p:cNvPr id="66" name="Elbow Connector 151" descr="Yellow arrow connecting text box: ACCESSIBILITY TOURNAMENTS:&#10;Headings&#10;Alt-Texts&#10;Alt-Tags&#10;Selectable &amp; Searchable Texts&#10;Color Contrast&#10;Hyperlinks&#10;Table Settings&#10; with of a long jump to represent a tournament&#10;" title="Connecting arrow 3">
            <a:extLst>
              <a:ext uri="{FF2B5EF4-FFF2-40B4-BE49-F238E27FC236}">
                <a16:creationId xmlns:a16="http://schemas.microsoft.com/office/drawing/2014/main" id="{5DAEA153-98B2-468F-9E5B-4B44C02EA5FD}"/>
              </a:ext>
            </a:extLst>
          </p:cNvPr>
          <p:cNvCxnSpPr>
            <a:cxnSpLocks/>
          </p:cNvCxnSpPr>
          <p:nvPr/>
        </p:nvCxnSpPr>
        <p:spPr>
          <a:xfrm flipH="1">
            <a:off x="9391569" y="7532651"/>
            <a:ext cx="6959007" cy="6498575"/>
          </a:xfrm>
          <a:prstGeom prst="bentConnector3">
            <a:avLst>
              <a:gd name="adj1" fmla="val 61686"/>
            </a:avLst>
          </a:prstGeom>
          <a:ln w="142875">
            <a:solidFill>
              <a:srgbClr val="FFFF00"/>
            </a:solidFill>
            <a:prstDash val="solid"/>
            <a:bevel/>
            <a:headEnd type="stealth" w="lg" len="lg"/>
            <a:tailEnd type="stealth" w="lg" len="lg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Black outline of a discus marking field" title="discus marking field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 rot="453361">
            <a:off x="13167952" y="12998764"/>
            <a:ext cx="6442270" cy="3757222"/>
          </a:xfrm>
          <a:prstGeom prst="rect">
            <a:avLst/>
          </a:prstGeom>
        </p:spPr>
      </p:pic>
      <p:pic>
        <p:nvPicPr>
          <p:cNvPr id="64" name="Picture 63" descr="Runners jumping hurdles" title="Runners and Hurdles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3668653" y="15404949"/>
            <a:ext cx="9211043" cy="3530824"/>
          </a:xfrm>
          <a:prstGeom prst="rect">
            <a:avLst/>
          </a:prstGeom>
        </p:spPr>
      </p:pic>
      <p:pic>
        <p:nvPicPr>
          <p:cNvPr id="6" name="Picture 5" descr="discus thrower silhouette" title="discus thrower">
            <a:extLst>
              <a:ext uri="{FF2B5EF4-FFF2-40B4-BE49-F238E27FC236}">
                <a16:creationId xmlns:a16="http://schemas.microsoft.com/office/drawing/2014/main" id="{6FB38DE9-0659-4F17-B1E1-1D73C0EA2E89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 rot="1102301" flipH="1">
            <a:off x="13183913" y="12168265"/>
            <a:ext cx="2146141" cy="2362230"/>
          </a:xfrm>
          <a:prstGeom prst="rect">
            <a:avLst/>
          </a:prstGeom>
        </p:spPr>
      </p:pic>
      <p:cxnSp>
        <p:nvCxnSpPr>
          <p:cNvPr id="278" name="Elbow Connector 151" descr="Yellow arrow connecting text box: ACCESSIBILITY TOURNAMENTS:&#10;Headings&#10;Alt-Texts&#10;Alt-Tags&#10;Selectable &amp; Searchable Texts&#10;Color Contrast&#10;Hyperlinks&#10;Table Settings&#10; with of a long jump to represent a tournament&#10;" title="Connecting arrow 3">
            <a:extLst>
              <a:ext uri="{FF2B5EF4-FFF2-40B4-BE49-F238E27FC236}">
                <a16:creationId xmlns:a16="http://schemas.microsoft.com/office/drawing/2014/main" id="{F90FBA49-E333-8D81-F1AF-6E2319B56779}"/>
              </a:ext>
            </a:extLst>
          </p:cNvPr>
          <p:cNvCxnSpPr>
            <a:cxnSpLocks/>
          </p:cNvCxnSpPr>
          <p:nvPr/>
        </p:nvCxnSpPr>
        <p:spPr>
          <a:xfrm rot="10800000" flipV="1">
            <a:off x="9467910" y="14672264"/>
            <a:ext cx="3771012" cy="1730112"/>
          </a:xfrm>
          <a:prstGeom prst="bentConnector3">
            <a:avLst>
              <a:gd name="adj1" fmla="val 50000"/>
            </a:avLst>
          </a:prstGeom>
          <a:ln w="142875">
            <a:solidFill>
              <a:srgbClr val="FFFF00"/>
            </a:solidFill>
            <a:prstDash val="solid"/>
            <a:bevel/>
            <a:headEnd type="stealth" w="lg" len="lg"/>
            <a:tailEnd type="stealth" w="lg" len="lg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ectangle 181">
            <a:extLst>
              <a:ext uri="{FF2B5EF4-FFF2-40B4-BE49-F238E27FC236}">
                <a16:creationId xmlns:a16="http://schemas.microsoft.com/office/drawing/2014/main" id="{F05B63A6-237E-4597-9F26-0A9B0360AF16}"/>
              </a:ext>
            </a:extLst>
          </p:cNvPr>
          <p:cNvSpPr/>
          <p:nvPr/>
        </p:nvSpPr>
        <p:spPr>
          <a:xfrm>
            <a:off x="11779686" y="2446219"/>
            <a:ext cx="206121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3600" b="1" i="1" dirty="0">
                <a:solidFill>
                  <a:srgbClr val="274B24"/>
                </a:solidFill>
              </a:rPr>
              <a:t>“Be the CONNECTION between your course content and your learners; not the BROKEN LINK!”</a:t>
            </a:r>
            <a:endParaRPr lang="en-US" sz="1100" b="1" i="1" cap="none" spc="0" dirty="0">
              <a:ln/>
              <a:solidFill>
                <a:srgbClr val="274B24"/>
              </a:solidFill>
              <a:effectLst/>
            </a:endParaRPr>
          </a:p>
        </p:txBody>
      </p:sp>
      <p:pic>
        <p:nvPicPr>
          <p:cNvPr id="43" name="Picture 42" descr="black and gold silhouette crowd of students">
            <a:extLst>
              <a:ext uri="{FF2B5EF4-FFF2-40B4-BE49-F238E27FC236}">
                <a16:creationId xmlns:a16="http://schemas.microsoft.com/office/drawing/2014/main" id="{F862EBB7-50C2-4BD0-A2DC-26C4BD97BB99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6397929" y="3830806"/>
            <a:ext cx="11175865" cy="2661016"/>
          </a:xfrm>
          <a:prstGeom prst="rect">
            <a:avLst/>
          </a:prstGeom>
        </p:spPr>
      </p:pic>
      <p:pic>
        <p:nvPicPr>
          <p:cNvPr id="240" name="Picture 239" descr="image of a long jumper silhouette" title="long- jump jumper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7222390" y="5244018"/>
            <a:ext cx="9431722" cy="2713201"/>
          </a:xfrm>
          <a:prstGeom prst="rect">
            <a:avLst/>
          </a:prstGeom>
        </p:spPr>
      </p:pic>
      <p:pic>
        <p:nvPicPr>
          <p:cNvPr id="35" name="Picture 34" descr="Review Team of 3 silhouette ">
            <a:extLst>
              <a:ext uri="{FF2B5EF4-FFF2-40B4-BE49-F238E27FC236}">
                <a16:creationId xmlns:a16="http://schemas.microsoft.com/office/drawing/2014/main" id="{E3387258-B3D4-461F-ABD8-3233B6510E0D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33519633" y="11628766"/>
            <a:ext cx="4167396" cy="2982003"/>
          </a:xfrm>
          <a:prstGeom prst="rect">
            <a:avLst/>
          </a:prstGeom>
        </p:spPr>
      </p:pic>
      <p:graphicFrame>
        <p:nvGraphicFramePr>
          <p:cNvPr id="129" name="Diagram 128" descr="Green filled text box with white font: ">
            <a:extLst>
              <a:ext uri="{FF2B5EF4-FFF2-40B4-BE49-F238E27FC236}">
                <a16:creationId xmlns:a16="http://schemas.microsoft.com/office/drawing/2014/main" id="{4DEDA152-889F-4FD4-8ED4-6C9A35C9F1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4421866"/>
              </p:ext>
            </p:extLst>
          </p:nvPr>
        </p:nvGraphicFramePr>
        <p:xfrm>
          <a:off x="35617188" y="14459711"/>
          <a:ext cx="7575743" cy="4003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0" r:lo="rId51" r:qs="rId52" r:cs="rId53"/>
          </a:graphicData>
        </a:graphic>
      </p:graphicFrame>
      <p:cxnSp>
        <p:nvCxnSpPr>
          <p:cNvPr id="141" name="Elbow Connector 152" descr="Yellow Arrow connecting text box: LAREDO COLLEGE BADGE COUNT: 72&#10;Gold: 11&#10;Silver: 48&#10;Bronze: 13&#10;with image of a score board&#10;" title="Connecting arrow 2">
            <a:extLst>
              <a:ext uri="{FF2B5EF4-FFF2-40B4-BE49-F238E27FC236}">
                <a16:creationId xmlns:a16="http://schemas.microsoft.com/office/drawing/2014/main" id="{C338CFDC-14F8-4316-952B-772F0878A4F1}"/>
              </a:ext>
            </a:extLst>
          </p:cNvPr>
          <p:cNvCxnSpPr>
            <a:cxnSpLocks/>
          </p:cNvCxnSpPr>
          <p:nvPr/>
        </p:nvCxnSpPr>
        <p:spPr>
          <a:xfrm flipV="1">
            <a:off x="28952187" y="16408847"/>
            <a:ext cx="7242492" cy="4243811"/>
          </a:xfrm>
          <a:prstGeom prst="bentConnector3">
            <a:avLst>
              <a:gd name="adj1" fmla="val 36560"/>
            </a:avLst>
          </a:prstGeom>
          <a:ln w="142875">
            <a:solidFill>
              <a:srgbClr val="FFFF00"/>
            </a:solidFill>
            <a:prstDash val="solid"/>
            <a:bevel/>
            <a:headEnd type="stealth" w="lg" len="lg"/>
            <a:tailEnd type="stealth" w="lg" len="lg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 descr="Accessibility Workshop logos in the Olympic rings: Canvas, ReadSpeaker, BB ALLY, VidGrid, and QM Professional Development">
            <a:extLst>
              <a:ext uri="{FF2B5EF4-FFF2-40B4-BE49-F238E27FC236}">
                <a16:creationId xmlns:a16="http://schemas.microsoft.com/office/drawing/2014/main" id="{C89AF5EB-E7B6-4618-B70D-FD240FA6305B}"/>
              </a:ext>
            </a:extLst>
          </p:cNvPr>
          <p:cNvGrpSpPr/>
          <p:nvPr/>
        </p:nvGrpSpPr>
        <p:grpSpPr>
          <a:xfrm>
            <a:off x="17016171" y="21671324"/>
            <a:ext cx="9728486" cy="2871640"/>
            <a:chOff x="17016171" y="21671324"/>
            <a:chExt cx="9728486" cy="2871640"/>
          </a:xfrm>
        </p:grpSpPr>
        <p:pic>
          <p:nvPicPr>
            <p:cNvPr id="9" name="Google Shape;117;p31" descr="Blue, Black, Red, Yellow, and Grean Olympic Rings with icons from eLearning Center, BBALLY, Canvas Link Validator, Canvas Accessibility Checker, and QM Professional Development&#10;" title="Olympic Rings with Professional Development icons"/>
            <p:cNvPicPr preferRelativeResize="0"/>
            <p:nvPr/>
          </p:nvPicPr>
          <p:blipFill>
            <a:blip r:embed="rId55">
              <a:alphaModFix/>
            </a:blip>
            <a:stretch>
              <a:fillRect/>
            </a:stretch>
          </p:blipFill>
          <p:spPr>
            <a:xfrm>
              <a:off x="17016171" y="21671324"/>
              <a:ext cx="9728486" cy="2871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0;p31" descr="Blackboard Ally logo" title="BB ALLY "/>
            <p:cNvPicPr preferRelativeResize="0"/>
            <p:nvPr/>
          </p:nvPicPr>
          <p:blipFill>
            <a:blip r:embed="rId56">
              <a:alphaModFix/>
            </a:blip>
            <a:stretch>
              <a:fillRect/>
            </a:stretch>
          </p:blipFill>
          <p:spPr>
            <a:xfrm>
              <a:off x="20931495" y="22126001"/>
              <a:ext cx="1897837" cy="10210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21;p31" descr="DYOC Blue Badge with 3 arrows pointng to a wheel chair, eye, and an ear with 3 people in the middle and the QM logo at the top right" title="DYOC Badge"/>
            <p:cNvPicPr preferRelativeResize="0">
              <a:picLocks noChangeAspect="1"/>
            </p:cNvPicPr>
            <p:nvPr/>
          </p:nvPicPr>
          <p:blipFill>
            <a:blip r:embed="rId57">
              <a:alphaModFix/>
            </a:blip>
            <a:stretch>
              <a:fillRect/>
            </a:stretch>
          </p:blipFill>
          <p:spPr>
            <a:xfrm>
              <a:off x="24340982" y="21982292"/>
              <a:ext cx="1355039" cy="14168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Red Canvas Circle Logo">
              <a:extLst>
                <a:ext uri="{FF2B5EF4-FFF2-40B4-BE49-F238E27FC236}">
                  <a16:creationId xmlns:a16="http://schemas.microsoft.com/office/drawing/2014/main" id="{35CE6152-0531-45C3-9C5D-8FAB251EE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/>
            <a:stretch>
              <a:fillRect/>
            </a:stretch>
          </p:blipFill>
          <p:spPr>
            <a:xfrm>
              <a:off x="17849182" y="21856357"/>
              <a:ext cx="1663154" cy="1525081"/>
            </a:xfrm>
            <a:prstGeom prst="rect">
              <a:avLst/>
            </a:prstGeom>
          </p:spPr>
        </p:pic>
        <p:pic>
          <p:nvPicPr>
            <p:cNvPr id="19" name="Picture 18" descr="ReadSpeaker Blue speaker with red echos">
              <a:extLst>
                <a:ext uri="{FF2B5EF4-FFF2-40B4-BE49-F238E27FC236}">
                  <a16:creationId xmlns:a16="http://schemas.microsoft.com/office/drawing/2014/main" id="{5432EC16-C6BD-4579-8E66-1B352355F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/>
            <a:stretch>
              <a:fillRect/>
            </a:stretch>
          </p:blipFill>
          <p:spPr>
            <a:xfrm>
              <a:off x="19522942" y="22998978"/>
              <a:ext cx="1488067" cy="1211162"/>
            </a:xfrm>
            <a:prstGeom prst="rect">
              <a:avLst/>
            </a:prstGeom>
          </p:spPr>
        </p:pic>
        <p:pic>
          <p:nvPicPr>
            <p:cNvPr id="24" name="Picture 23" descr="VidGrid Logo">
              <a:extLst>
                <a:ext uri="{FF2B5EF4-FFF2-40B4-BE49-F238E27FC236}">
                  <a16:creationId xmlns:a16="http://schemas.microsoft.com/office/drawing/2014/main" id="{D139A63A-D9C5-4812-9EC3-7535CB9E8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/>
            <a:stretch>
              <a:fillRect/>
            </a:stretch>
          </p:blipFill>
          <p:spPr>
            <a:xfrm>
              <a:off x="22879696" y="23096861"/>
              <a:ext cx="1284712" cy="1213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8282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spcFirstLastPara="1" vert="horz" wrap="square" lIns="91425" tIns="91425" rIns="91425" bIns="91425" rtlCol="0" anchor="t" anchorCtr="0">
        <a:noAutofit/>
      </a:bodyPr>
      <a:lstStyle>
        <a:defPPr algn="ctr">
          <a:defRPr sz="13800" b="1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810</TotalTime>
  <Words>411</Words>
  <Application>Microsoft Office PowerPoint</Application>
  <PresentationFormat>Custom</PresentationFormat>
  <Paragraphs>87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Roboto</vt:lpstr>
      <vt:lpstr>Office Theme</vt:lpstr>
      <vt:lpstr>AIM FOR THE SILVER AND GOLD: CHAMPIONING ACCESSIBILITY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Beatriz Flores-Martinez</dc:creator>
  <cp:keywords>Accessibility;Professional Development</cp:keywords>
  <cp:lastModifiedBy>Beatriz Flores-Martinez</cp:lastModifiedBy>
  <cp:revision>305</cp:revision>
  <dcterms:created xsi:type="dcterms:W3CDTF">2022-09-15T17:04:46Z</dcterms:created>
  <dcterms:modified xsi:type="dcterms:W3CDTF">2022-11-06T04:53:03Z</dcterms:modified>
  <cp:contentStatus/>
</cp:coreProperties>
</file>