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1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8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00" idx="1">
    <p:pos x="6000" y="0"/>
    <p:text>+mkershaw@daemen.edu
-Peter Schilke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7" idx="10">
    <p:pos x="6000" y="0"/>
    <p:text>+mkershaw@daemen.edu
-Peter Schilke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9" idx="11">
    <p:pos x="6000" y="0"/>
    <p:text>+pschilke@daemen.edu
-Peter Schilke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8" idx="12">
    <p:pos x="6000" y="0"/>
    <p:text>+mkershaw@daemen.edu
-Peter Schilke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20" idx="13">
    <p:pos x="6000" y="0"/>
    <p:text>+pschilke@daemen.edu
-Peter Schilke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04" idx="2">
    <p:pos x="6000" y="0"/>
    <p:text>+mkershaw@daemen.edu +pschilke@daemen.edu
-Peter Schilke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0" idx="3">
    <p:pos x="6000" y="0"/>
    <p:text>+pschilke@daemen.edu
-Peter Schilke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1" idx="4">
    <p:pos x="6000" y="0"/>
    <p:text>+pschilke@daemen.edu
-Peter Schilke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2" idx="5">
    <p:pos x="6000" y="0"/>
    <p:text>+pschilke@daemen.edu
-Peter Schilke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3" idx="6">
    <p:pos x="6000" y="0"/>
    <p:text>+mkershaw@daemen.edu
-Peter Schilke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4" idx="7">
    <p:pos x="6000" y="0"/>
    <p:text>+mkershaw@daemen.edu
-Peter Schilke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5" idx="8">
    <p:pos x="6000" y="0"/>
    <p:text>+mkershaw@daemen.edu
-Peter Schilke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21T14:36:19.116" idx="9">
    <p:pos x="6000" y="0"/>
    <p:text>+pschilke@daemen.edu
-Peter Schilke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3382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4187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4581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5604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104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4074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94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407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275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8905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142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9802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227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4364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632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935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7327900" y="4330700"/>
            <a:ext cx="1625600" cy="6215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A44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685800" y="4309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Welcome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205175" y="1914600"/>
            <a:ext cx="73269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On your seat you will find a card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Please discuss the information on your card with those seated around you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Follow Through</a:t>
            </a:r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Very simply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If you say you are going to do it, do it.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Maintain Regular Interaction</a:t>
            </a: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Course Reminders</a:t>
            </a: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Course messages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Emails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Available resources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Your availability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Check-ins</a:t>
            </a:r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Periodically (weekly or otherwise):</a:t>
            </a: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Personal touch 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Prevent disconnections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Reminders that you are there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>
          <a:xfrm>
            <a:off x="457200" y="4745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Follow up if students are falling behind</a:t>
            </a:r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1"/>
          </p:nvPr>
        </p:nvSpPr>
        <p:spPr>
          <a:xfrm>
            <a:off x="457200" y="15065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Unscheduled or as needed</a:t>
            </a: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Targeted reminders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Are they okay?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Help is available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Technology</a:t>
            </a:r>
            <a:endParaRPr/>
          </a:p>
        </p:txBody>
      </p:sp>
      <p:sp>
        <p:nvSpPr>
          <p:cNvPr id="190" name="Google Shape;190;p2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Key points</a:t>
            </a: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Computers are needed for online classes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Should be purposeful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Students may not be tech savvy</a:t>
            </a: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Faculty are not required to be tech expert/support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ctrTitle"/>
          </p:nvPr>
        </p:nvSpPr>
        <p:spPr>
          <a:xfrm>
            <a:off x="3715950" y="2930153"/>
            <a:ext cx="5427900" cy="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800"/>
              <a:t>Being Present as an Online Teacher to Engage Online Learners</a:t>
            </a:r>
            <a:endParaRPr sz="3600"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3715900" y="3731475"/>
            <a:ext cx="49488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800"/>
              <a:t>QM Connect Conference</a:t>
            </a:r>
            <a:endParaRPr sz="2800"/>
          </a:p>
        </p:txBody>
      </p:sp>
      <p:sp>
        <p:nvSpPr>
          <p:cNvPr id="99" name="Google Shape;99;p14"/>
          <p:cNvSpPr txBox="1"/>
          <p:nvPr/>
        </p:nvSpPr>
        <p:spPr>
          <a:xfrm>
            <a:off x="3715900" y="4076800"/>
            <a:ext cx="5427900" cy="7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Dr. Martha Kershaw, Assistant Professor of Nursing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Peter Schilke, Director of Instructional Design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After having this conversation that matters, the participants will be able to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Differentiate between unrealistic myths and reasonable expectations of online teaching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Recognize opportunities for online teachers to communicate, respond to, and provide feedback to online learners</a:t>
            </a: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Implement strategies to manage learner expectations related to teacher presence</a:t>
            </a:r>
            <a:endParaRPr sz="2400"/>
          </a:p>
          <a:p>
            <a:pPr marL="34290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Objectives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Setting the Tone</a:t>
            </a:r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Introductions</a:t>
            </a:r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Build Community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Faculty to student</a:t>
            </a:r>
            <a:endParaRPr sz="3000"/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Faculty qualifications</a:t>
            </a:r>
            <a:endParaRPr sz="2400"/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Consider using technology</a:t>
            </a:r>
            <a:endParaRPr sz="24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Student to faculty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Student to student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To the course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457200" y="13882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Manage Expectations</a:t>
            </a: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457200" y="996226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Communication first</a:t>
            </a:r>
            <a:endParaRPr/>
          </a:p>
          <a:p>
            <a:pPr marL="91440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Faculty information</a:t>
            </a:r>
            <a:endParaRPr sz="30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availability</a:t>
            </a:r>
            <a:endParaRPr sz="24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contact information</a:t>
            </a:r>
            <a:endParaRPr sz="24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response time</a:t>
            </a:r>
            <a:endParaRPr sz="2400"/>
          </a:p>
          <a:p>
            <a:pPr marL="13716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what students can expect</a:t>
            </a:r>
            <a:endParaRPr sz="2400"/>
          </a:p>
          <a:p>
            <a:pPr marL="9144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Course availability</a:t>
            </a:r>
            <a:endParaRPr sz="3000"/>
          </a:p>
          <a:p>
            <a:pPr marL="9144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Expectations of students</a:t>
            </a:r>
            <a:endParaRPr sz="3000"/>
          </a:p>
          <a:p>
            <a:pPr marL="13716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attendance and communication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Explanation</a:t>
            </a: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Tools to ensure success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strong explanations 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for accessing resources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instructions for assignments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specific grading criteria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use and accessibility for any technology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step by step written guide or a video</a:t>
            </a:r>
            <a:endParaRPr sz="30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Provide Clear Expectations</a:t>
            </a:r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Assignments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Instructions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Rubrics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Samples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Grading time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Timely Feedback</a:t>
            </a:r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What to expect</a:t>
            </a:r>
            <a:endParaRPr/>
          </a:p>
          <a:p>
            <a:pPr marL="457200" lvl="0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General information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When </a:t>
            </a:r>
            <a:endParaRPr sz="3000"/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–"/>
            </a:pPr>
            <a:r>
              <a:rPr lang="en-US" sz="3000"/>
              <a:t>How</a:t>
            </a:r>
            <a:endParaRPr sz="30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Any differences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On-screen Show (16:9)</PresentationFormat>
  <Paragraphs>97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Welcome</vt:lpstr>
      <vt:lpstr>Being Present as an Online Teacher to Engage Online Learners</vt:lpstr>
      <vt:lpstr>Objectives</vt:lpstr>
      <vt:lpstr>Setting the Tone</vt:lpstr>
      <vt:lpstr>Introductions</vt:lpstr>
      <vt:lpstr>Manage Expectations</vt:lpstr>
      <vt:lpstr>Explanation</vt:lpstr>
      <vt:lpstr>Provide Clear Expectations</vt:lpstr>
      <vt:lpstr>Timely Feedback</vt:lpstr>
      <vt:lpstr>Follow Through</vt:lpstr>
      <vt:lpstr>Maintain Regular Interaction</vt:lpstr>
      <vt:lpstr>Course Reminders</vt:lpstr>
      <vt:lpstr>Check-ins</vt:lpstr>
      <vt:lpstr>Follow up if students are falling behind</vt:lpstr>
      <vt:lpstr>Technology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Daemen College</dc:creator>
  <cp:lastModifiedBy>Daemen College</cp:lastModifiedBy>
  <cp:revision>1</cp:revision>
  <dcterms:modified xsi:type="dcterms:W3CDTF">2019-10-21T14:37:18Z</dcterms:modified>
</cp:coreProperties>
</file>