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9" r:id="rId4"/>
  </p:sldMasterIdLst>
  <p:notesMasterIdLst>
    <p:notesMasterId r:id="rId27"/>
  </p:notesMasterIdLst>
  <p:sldIdLst>
    <p:sldId id="258" r:id="rId5"/>
    <p:sldId id="358" r:id="rId6"/>
    <p:sldId id="368" r:id="rId7"/>
    <p:sldId id="362" r:id="rId8"/>
    <p:sldId id="356" r:id="rId9"/>
    <p:sldId id="287" r:id="rId10"/>
    <p:sldId id="355" r:id="rId11"/>
    <p:sldId id="301" r:id="rId12"/>
    <p:sldId id="369" r:id="rId13"/>
    <p:sldId id="363" r:id="rId14"/>
    <p:sldId id="293" r:id="rId15"/>
    <p:sldId id="367" r:id="rId16"/>
    <p:sldId id="295" r:id="rId17"/>
    <p:sldId id="298" r:id="rId18"/>
    <p:sldId id="300" r:id="rId19"/>
    <p:sldId id="365" r:id="rId20"/>
    <p:sldId id="296" r:id="rId21"/>
    <p:sldId id="361" r:id="rId22"/>
    <p:sldId id="366" r:id="rId23"/>
    <p:sldId id="360" r:id="rId24"/>
    <p:sldId id="351" r:id="rId25"/>
    <p:sldId id="302" r:id="rId26"/>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456" userDrawn="1">
          <p15:clr>
            <a:srgbClr val="A4A3A4"/>
          </p15:clr>
        </p15:guide>
        <p15:guide id="3" pos="3840" userDrawn="1">
          <p15:clr>
            <a:srgbClr val="A4A3A4"/>
          </p15:clr>
        </p15:guide>
        <p15:guide id="4" pos="7224" userDrawn="1">
          <p15:clr>
            <a:srgbClr val="A4A3A4"/>
          </p15:clr>
        </p15:guide>
        <p15:guide id="5" orient="horz" pos="408" userDrawn="1">
          <p15:clr>
            <a:srgbClr val="A4A3A4"/>
          </p15:clr>
        </p15:guide>
        <p15:guide id="6" orient="horz" pos="139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04" autoAdjust="0"/>
    <p:restoredTop sz="96340" autoAdjust="0"/>
  </p:normalViewPr>
  <p:slideViewPr>
    <p:cSldViewPr snapToGrid="0" showGuides="1">
      <p:cViewPr varScale="1">
        <p:scale>
          <a:sx n="113" d="100"/>
          <a:sy n="113" d="100"/>
        </p:scale>
        <p:origin x="552" y="138"/>
      </p:cViewPr>
      <p:guideLst>
        <p:guide orient="horz" pos="2184"/>
        <p:guide pos="456"/>
        <p:guide pos="3840"/>
        <p:guide pos="7224"/>
        <p:guide orient="horz" pos="408"/>
        <p:guide orient="horz" pos="1392"/>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diagrams/_rels/data11.xml.rels><?xml version="1.0" encoding="UTF-8" standalone="yes"?>
<Relationships xmlns="http://schemas.openxmlformats.org/package/2006/relationships"><Relationship Id="rId1" Type="http://schemas.openxmlformats.org/officeDocument/2006/relationships/image" Target="../media/image54.jpg"/></Relationships>
</file>

<file path=ppt/diagrams/_rels/data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image" Target="../media/image43.png"/><Relationship Id="rId5" Type="http://schemas.openxmlformats.org/officeDocument/2006/relationships/image" Target="../media/image47.jpg"/><Relationship Id="rId4" Type="http://schemas.openxmlformats.org/officeDocument/2006/relationships/image" Target="../media/image46.jpg"/></Relationships>
</file>

<file path=ppt/diagrams/_rels/drawing11.xml.rels><?xml version="1.0" encoding="UTF-8" standalone="yes"?>
<Relationships xmlns="http://schemas.openxmlformats.org/package/2006/relationships"><Relationship Id="rId1" Type="http://schemas.openxmlformats.org/officeDocument/2006/relationships/image" Target="../media/image54.jpg"/></Relationships>
</file>

<file path=ppt/diagrams/_rels/drawing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image" Target="../media/image43.png"/><Relationship Id="rId5" Type="http://schemas.openxmlformats.org/officeDocument/2006/relationships/image" Target="../media/image47.jpg"/><Relationship Id="rId4" Type="http://schemas.openxmlformats.org/officeDocument/2006/relationships/image" Target="../media/image46.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12B05B-D8C6-458F-98E0-BD35792FD155}" type="doc">
      <dgm:prSet loTypeId="urn:microsoft.com/office/officeart/2005/8/layout/process1" loCatId="process" qsTypeId="urn:microsoft.com/office/officeart/2005/8/quickstyle/simple1" qsCatId="simple" csTypeId="urn:microsoft.com/office/officeart/2005/8/colors/colorful5" csCatId="colorful" phldr="1"/>
      <dgm:spPr/>
    </dgm:pt>
    <dgm:pt modelId="{57C24330-0B38-45FA-BB2B-1B51800EB666}">
      <dgm:prSet phldrT="[Text]"/>
      <dgm:spPr/>
      <dgm:t>
        <a:bodyPr/>
        <a:lstStyle/>
        <a:p>
          <a:r>
            <a:rPr lang="en-US" dirty="0"/>
            <a:t>At-Risk Learners</a:t>
          </a:r>
        </a:p>
      </dgm:t>
    </dgm:pt>
    <dgm:pt modelId="{B267BE1B-1949-4104-AD6B-7E9948860BF1}" type="parTrans" cxnId="{72B2D8DC-A2C7-4AA4-B566-1DD15D261FEA}">
      <dgm:prSet/>
      <dgm:spPr/>
      <dgm:t>
        <a:bodyPr/>
        <a:lstStyle/>
        <a:p>
          <a:endParaRPr lang="en-US"/>
        </a:p>
      </dgm:t>
    </dgm:pt>
    <dgm:pt modelId="{2685D1B1-40FC-4C66-B02E-F3BFA0B7DB1E}" type="sibTrans" cxnId="{72B2D8DC-A2C7-4AA4-B566-1DD15D261FEA}">
      <dgm:prSet/>
      <dgm:spPr/>
      <dgm:t>
        <a:bodyPr/>
        <a:lstStyle/>
        <a:p>
          <a:endParaRPr lang="en-US"/>
        </a:p>
      </dgm:t>
    </dgm:pt>
    <dgm:pt modelId="{2773C4A7-438D-47A6-BBFE-E17B0FD93A7B}">
      <dgm:prSet phldrT="[Text]"/>
      <dgm:spPr/>
      <dgm:t>
        <a:bodyPr/>
        <a:lstStyle/>
        <a:p>
          <a:r>
            <a:rPr lang="en-US" dirty="0"/>
            <a:t>SEL Basics</a:t>
          </a:r>
        </a:p>
      </dgm:t>
    </dgm:pt>
    <dgm:pt modelId="{C3C4500A-089F-4574-BF70-C66E6C579AD0}" type="parTrans" cxnId="{EC68B312-F41E-4352-8872-39EF36FEB3C5}">
      <dgm:prSet/>
      <dgm:spPr/>
      <dgm:t>
        <a:bodyPr/>
        <a:lstStyle/>
        <a:p>
          <a:endParaRPr lang="en-US"/>
        </a:p>
      </dgm:t>
    </dgm:pt>
    <dgm:pt modelId="{F1224AA9-5FCE-4F85-B7D0-AD7B130770AA}" type="sibTrans" cxnId="{EC68B312-F41E-4352-8872-39EF36FEB3C5}">
      <dgm:prSet/>
      <dgm:spPr/>
      <dgm:t>
        <a:bodyPr/>
        <a:lstStyle/>
        <a:p>
          <a:endParaRPr lang="en-US"/>
        </a:p>
      </dgm:t>
    </dgm:pt>
    <dgm:pt modelId="{302F54E7-3158-4E1F-AD93-B59A0CAD1AA8}">
      <dgm:prSet phldrT="[Text]"/>
      <dgm:spPr/>
      <dgm:t>
        <a:bodyPr/>
        <a:lstStyle/>
        <a:p>
          <a:r>
            <a:rPr lang="en-US" dirty="0"/>
            <a:t>Case Study</a:t>
          </a:r>
        </a:p>
      </dgm:t>
    </dgm:pt>
    <dgm:pt modelId="{B07C6B2C-369D-4C8B-85FB-D9AC441DCCB9}" type="parTrans" cxnId="{1D92715D-C4E7-401D-AC48-A33D73120526}">
      <dgm:prSet/>
      <dgm:spPr/>
      <dgm:t>
        <a:bodyPr/>
        <a:lstStyle/>
        <a:p>
          <a:endParaRPr lang="en-US"/>
        </a:p>
      </dgm:t>
    </dgm:pt>
    <dgm:pt modelId="{D608BE0C-1E4B-4D43-AAF5-9CFC75CC4D3D}" type="sibTrans" cxnId="{1D92715D-C4E7-401D-AC48-A33D73120526}">
      <dgm:prSet/>
      <dgm:spPr/>
      <dgm:t>
        <a:bodyPr/>
        <a:lstStyle/>
        <a:p>
          <a:endParaRPr lang="en-US"/>
        </a:p>
      </dgm:t>
    </dgm:pt>
    <dgm:pt modelId="{5345B34F-7A9C-4193-B987-317E2EF83A5B}">
      <dgm:prSet phldrT="[Text]"/>
      <dgm:spPr/>
      <dgm:t>
        <a:bodyPr/>
        <a:lstStyle/>
        <a:p>
          <a:r>
            <a:rPr lang="en-US" dirty="0"/>
            <a:t>Discussion</a:t>
          </a:r>
        </a:p>
      </dgm:t>
    </dgm:pt>
    <dgm:pt modelId="{F9610284-E170-48BF-A7DC-EDF9B554A53C}" type="parTrans" cxnId="{D2F46477-4408-4AE5-87EC-72101ED80049}">
      <dgm:prSet/>
      <dgm:spPr/>
      <dgm:t>
        <a:bodyPr/>
        <a:lstStyle/>
        <a:p>
          <a:endParaRPr lang="en-US"/>
        </a:p>
      </dgm:t>
    </dgm:pt>
    <dgm:pt modelId="{8E5DA324-3DC2-4547-AEE1-4235A0CDB6E4}" type="sibTrans" cxnId="{D2F46477-4408-4AE5-87EC-72101ED80049}">
      <dgm:prSet/>
      <dgm:spPr/>
      <dgm:t>
        <a:bodyPr/>
        <a:lstStyle/>
        <a:p>
          <a:endParaRPr lang="en-US"/>
        </a:p>
      </dgm:t>
    </dgm:pt>
    <dgm:pt modelId="{2EF70372-425D-4707-BFCA-B46E6FC2EF8E}">
      <dgm:prSet phldrT="[Text]"/>
      <dgm:spPr/>
      <dgm:t>
        <a:bodyPr/>
        <a:lstStyle/>
        <a:p>
          <a:r>
            <a:rPr lang="en-US" dirty="0"/>
            <a:t>Best Practices</a:t>
          </a:r>
        </a:p>
      </dgm:t>
    </dgm:pt>
    <dgm:pt modelId="{262378ED-9A61-40EE-9468-B94E2549E2F4}" type="parTrans" cxnId="{64F83205-F894-458D-BD97-7E3711116C3E}">
      <dgm:prSet/>
      <dgm:spPr/>
      <dgm:t>
        <a:bodyPr/>
        <a:lstStyle/>
        <a:p>
          <a:endParaRPr lang="en-US"/>
        </a:p>
      </dgm:t>
    </dgm:pt>
    <dgm:pt modelId="{B3D94EF0-5093-43C7-9329-B5A1E9C1749E}" type="sibTrans" cxnId="{64F83205-F894-458D-BD97-7E3711116C3E}">
      <dgm:prSet/>
      <dgm:spPr/>
      <dgm:t>
        <a:bodyPr/>
        <a:lstStyle/>
        <a:p>
          <a:endParaRPr lang="en-US"/>
        </a:p>
      </dgm:t>
    </dgm:pt>
    <dgm:pt modelId="{0E39EC43-66C9-4359-AA1D-1FD9FC02FEA7}" type="pres">
      <dgm:prSet presAssocID="{7812B05B-D8C6-458F-98E0-BD35792FD155}" presName="Name0" presStyleCnt="0">
        <dgm:presLayoutVars>
          <dgm:dir/>
          <dgm:resizeHandles val="exact"/>
        </dgm:presLayoutVars>
      </dgm:prSet>
      <dgm:spPr/>
    </dgm:pt>
    <dgm:pt modelId="{BC538F49-E6E2-4369-B89B-C828ED9596E6}" type="pres">
      <dgm:prSet presAssocID="{57C24330-0B38-45FA-BB2B-1B51800EB666}" presName="node" presStyleLbl="node1" presStyleIdx="0" presStyleCnt="5">
        <dgm:presLayoutVars>
          <dgm:bulletEnabled val="1"/>
        </dgm:presLayoutVars>
      </dgm:prSet>
      <dgm:spPr/>
    </dgm:pt>
    <dgm:pt modelId="{E8953523-E057-448D-A1D5-D0B12762343A}" type="pres">
      <dgm:prSet presAssocID="{2685D1B1-40FC-4C66-B02E-F3BFA0B7DB1E}" presName="sibTrans" presStyleLbl="sibTrans2D1" presStyleIdx="0" presStyleCnt="4"/>
      <dgm:spPr/>
    </dgm:pt>
    <dgm:pt modelId="{56CE021B-E3EA-4FDC-8841-D936E36D2100}" type="pres">
      <dgm:prSet presAssocID="{2685D1B1-40FC-4C66-B02E-F3BFA0B7DB1E}" presName="connectorText" presStyleLbl="sibTrans2D1" presStyleIdx="0" presStyleCnt="4"/>
      <dgm:spPr/>
    </dgm:pt>
    <dgm:pt modelId="{F73F6AC4-C807-42C6-9860-DF0E080B356F}" type="pres">
      <dgm:prSet presAssocID="{2773C4A7-438D-47A6-BBFE-E17B0FD93A7B}" presName="node" presStyleLbl="node1" presStyleIdx="1" presStyleCnt="5">
        <dgm:presLayoutVars>
          <dgm:bulletEnabled val="1"/>
        </dgm:presLayoutVars>
      </dgm:prSet>
      <dgm:spPr/>
    </dgm:pt>
    <dgm:pt modelId="{312875BD-DCA5-4163-AFDF-DFDAF2F4405A}" type="pres">
      <dgm:prSet presAssocID="{F1224AA9-5FCE-4F85-B7D0-AD7B130770AA}" presName="sibTrans" presStyleLbl="sibTrans2D1" presStyleIdx="1" presStyleCnt="4"/>
      <dgm:spPr/>
    </dgm:pt>
    <dgm:pt modelId="{CD13D42F-BEB5-42FA-92C5-89C7CD632847}" type="pres">
      <dgm:prSet presAssocID="{F1224AA9-5FCE-4F85-B7D0-AD7B130770AA}" presName="connectorText" presStyleLbl="sibTrans2D1" presStyleIdx="1" presStyleCnt="4"/>
      <dgm:spPr/>
    </dgm:pt>
    <dgm:pt modelId="{5463F3F1-0449-4DC7-8A19-0A9C4C7B2BBC}" type="pres">
      <dgm:prSet presAssocID="{302F54E7-3158-4E1F-AD93-B59A0CAD1AA8}" presName="node" presStyleLbl="node1" presStyleIdx="2" presStyleCnt="5">
        <dgm:presLayoutVars>
          <dgm:bulletEnabled val="1"/>
        </dgm:presLayoutVars>
      </dgm:prSet>
      <dgm:spPr/>
    </dgm:pt>
    <dgm:pt modelId="{FE32D448-1E8F-4370-98E0-85A8EC5D2EF5}" type="pres">
      <dgm:prSet presAssocID="{D608BE0C-1E4B-4D43-AAF5-9CFC75CC4D3D}" presName="sibTrans" presStyleLbl="sibTrans2D1" presStyleIdx="2" presStyleCnt="4"/>
      <dgm:spPr/>
    </dgm:pt>
    <dgm:pt modelId="{0EFCD6FD-E7FC-45EA-8D6B-13F237247955}" type="pres">
      <dgm:prSet presAssocID="{D608BE0C-1E4B-4D43-AAF5-9CFC75CC4D3D}" presName="connectorText" presStyleLbl="sibTrans2D1" presStyleIdx="2" presStyleCnt="4"/>
      <dgm:spPr/>
    </dgm:pt>
    <dgm:pt modelId="{810E9927-4B42-4C1D-9E81-93E8D0181B87}" type="pres">
      <dgm:prSet presAssocID="{2EF70372-425D-4707-BFCA-B46E6FC2EF8E}" presName="node" presStyleLbl="node1" presStyleIdx="3" presStyleCnt="5">
        <dgm:presLayoutVars>
          <dgm:bulletEnabled val="1"/>
        </dgm:presLayoutVars>
      </dgm:prSet>
      <dgm:spPr/>
    </dgm:pt>
    <dgm:pt modelId="{81C1A871-6FB2-47FF-A73E-C76F77D7ACA0}" type="pres">
      <dgm:prSet presAssocID="{B3D94EF0-5093-43C7-9329-B5A1E9C1749E}" presName="sibTrans" presStyleLbl="sibTrans2D1" presStyleIdx="3" presStyleCnt="4"/>
      <dgm:spPr/>
    </dgm:pt>
    <dgm:pt modelId="{7F70DE36-0A73-4BAA-9C39-5983B0C5F8A0}" type="pres">
      <dgm:prSet presAssocID="{B3D94EF0-5093-43C7-9329-B5A1E9C1749E}" presName="connectorText" presStyleLbl="sibTrans2D1" presStyleIdx="3" presStyleCnt="4"/>
      <dgm:spPr/>
    </dgm:pt>
    <dgm:pt modelId="{AD1E660C-1712-4474-AC16-05D6A91E1B27}" type="pres">
      <dgm:prSet presAssocID="{5345B34F-7A9C-4193-B987-317E2EF83A5B}" presName="node" presStyleLbl="node1" presStyleIdx="4" presStyleCnt="5">
        <dgm:presLayoutVars>
          <dgm:bulletEnabled val="1"/>
        </dgm:presLayoutVars>
      </dgm:prSet>
      <dgm:spPr/>
    </dgm:pt>
  </dgm:ptLst>
  <dgm:cxnLst>
    <dgm:cxn modelId="{64F83205-F894-458D-BD97-7E3711116C3E}" srcId="{7812B05B-D8C6-458F-98E0-BD35792FD155}" destId="{2EF70372-425D-4707-BFCA-B46E6FC2EF8E}" srcOrd="3" destOrd="0" parTransId="{262378ED-9A61-40EE-9468-B94E2549E2F4}" sibTransId="{B3D94EF0-5093-43C7-9329-B5A1E9C1749E}"/>
    <dgm:cxn modelId="{98897F0D-A6E0-427E-ACE9-081070F0580D}" type="presOf" srcId="{F1224AA9-5FCE-4F85-B7D0-AD7B130770AA}" destId="{CD13D42F-BEB5-42FA-92C5-89C7CD632847}" srcOrd="1" destOrd="0" presId="urn:microsoft.com/office/officeart/2005/8/layout/process1"/>
    <dgm:cxn modelId="{EC68B312-F41E-4352-8872-39EF36FEB3C5}" srcId="{7812B05B-D8C6-458F-98E0-BD35792FD155}" destId="{2773C4A7-438D-47A6-BBFE-E17B0FD93A7B}" srcOrd="1" destOrd="0" parTransId="{C3C4500A-089F-4574-BF70-C66E6C579AD0}" sibTransId="{F1224AA9-5FCE-4F85-B7D0-AD7B130770AA}"/>
    <dgm:cxn modelId="{1D92715D-C4E7-401D-AC48-A33D73120526}" srcId="{7812B05B-D8C6-458F-98E0-BD35792FD155}" destId="{302F54E7-3158-4E1F-AD93-B59A0CAD1AA8}" srcOrd="2" destOrd="0" parTransId="{B07C6B2C-369D-4C8B-85FB-D9AC441DCCB9}" sibTransId="{D608BE0C-1E4B-4D43-AAF5-9CFC75CC4D3D}"/>
    <dgm:cxn modelId="{37194161-EB9A-45B0-A71D-9211AB1B661E}" type="presOf" srcId="{F1224AA9-5FCE-4F85-B7D0-AD7B130770AA}" destId="{312875BD-DCA5-4163-AFDF-DFDAF2F4405A}" srcOrd="0" destOrd="0" presId="urn:microsoft.com/office/officeart/2005/8/layout/process1"/>
    <dgm:cxn modelId="{C17C1E62-D798-4B39-9F1D-3285B106382A}" type="presOf" srcId="{57C24330-0B38-45FA-BB2B-1B51800EB666}" destId="{BC538F49-E6E2-4369-B89B-C828ED9596E6}" srcOrd="0" destOrd="0" presId="urn:microsoft.com/office/officeart/2005/8/layout/process1"/>
    <dgm:cxn modelId="{74DE416A-C3F5-42FE-A77A-F70BFDE2692C}" type="presOf" srcId="{302F54E7-3158-4E1F-AD93-B59A0CAD1AA8}" destId="{5463F3F1-0449-4DC7-8A19-0A9C4C7B2BBC}" srcOrd="0" destOrd="0" presId="urn:microsoft.com/office/officeart/2005/8/layout/process1"/>
    <dgm:cxn modelId="{A901116E-1EC5-4019-B5A5-B6708CE99EF2}" type="presOf" srcId="{D608BE0C-1E4B-4D43-AAF5-9CFC75CC4D3D}" destId="{FE32D448-1E8F-4370-98E0-85A8EC5D2EF5}" srcOrd="0" destOrd="0" presId="urn:microsoft.com/office/officeart/2005/8/layout/process1"/>
    <dgm:cxn modelId="{D2F46477-4408-4AE5-87EC-72101ED80049}" srcId="{7812B05B-D8C6-458F-98E0-BD35792FD155}" destId="{5345B34F-7A9C-4193-B987-317E2EF83A5B}" srcOrd="4" destOrd="0" parTransId="{F9610284-E170-48BF-A7DC-EDF9B554A53C}" sibTransId="{8E5DA324-3DC2-4547-AEE1-4235A0CDB6E4}"/>
    <dgm:cxn modelId="{A66C1658-C7CF-4F65-8930-9B6F8FE10623}" type="presOf" srcId="{7812B05B-D8C6-458F-98E0-BD35792FD155}" destId="{0E39EC43-66C9-4359-AA1D-1FD9FC02FEA7}" srcOrd="0" destOrd="0" presId="urn:microsoft.com/office/officeart/2005/8/layout/process1"/>
    <dgm:cxn modelId="{E2A6FB82-C235-43EB-A956-788F2CD67B2D}" type="presOf" srcId="{B3D94EF0-5093-43C7-9329-B5A1E9C1749E}" destId="{7F70DE36-0A73-4BAA-9C39-5983B0C5F8A0}" srcOrd="1" destOrd="0" presId="urn:microsoft.com/office/officeart/2005/8/layout/process1"/>
    <dgm:cxn modelId="{29DD16AD-E6BA-4F33-9DEB-84DAFA6B3FA6}" type="presOf" srcId="{5345B34F-7A9C-4193-B987-317E2EF83A5B}" destId="{AD1E660C-1712-4474-AC16-05D6A91E1B27}" srcOrd="0" destOrd="0" presId="urn:microsoft.com/office/officeart/2005/8/layout/process1"/>
    <dgm:cxn modelId="{3B35ABB4-6D6E-47C7-8947-049C6539E997}" type="presOf" srcId="{2685D1B1-40FC-4C66-B02E-F3BFA0B7DB1E}" destId="{E8953523-E057-448D-A1D5-D0B12762343A}" srcOrd="0" destOrd="0" presId="urn:microsoft.com/office/officeart/2005/8/layout/process1"/>
    <dgm:cxn modelId="{FD08CDB9-6A1F-4673-861B-A800CC90A9EA}" type="presOf" srcId="{2EF70372-425D-4707-BFCA-B46E6FC2EF8E}" destId="{810E9927-4B42-4C1D-9E81-93E8D0181B87}" srcOrd="0" destOrd="0" presId="urn:microsoft.com/office/officeart/2005/8/layout/process1"/>
    <dgm:cxn modelId="{5A4B81BF-9621-4027-8EBC-14E05D073785}" type="presOf" srcId="{2685D1B1-40FC-4C66-B02E-F3BFA0B7DB1E}" destId="{56CE021B-E3EA-4FDC-8841-D936E36D2100}" srcOrd="1" destOrd="0" presId="urn:microsoft.com/office/officeart/2005/8/layout/process1"/>
    <dgm:cxn modelId="{6AB86EC1-8A89-4652-A441-29EACB06871D}" type="presOf" srcId="{2773C4A7-438D-47A6-BBFE-E17B0FD93A7B}" destId="{F73F6AC4-C807-42C6-9860-DF0E080B356F}" srcOrd="0" destOrd="0" presId="urn:microsoft.com/office/officeart/2005/8/layout/process1"/>
    <dgm:cxn modelId="{CCDC12D2-5081-495F-84E5-ADCA475DA567}" type="presOf" srcId="{B3D94EF0-5093-43C7-9329-B5A1E9C1749E}" destId="{81C1A871-6FB2-47FF-A73E-C76F77D7ACA0}" srcOrd="0" destOrd="0" presId="urn:microsoft.com/office/officeart/2005/8/layout/process1"/>
    <dgm:cxn modelId="{777F98DB-D9CA-4C03-A699-ABBA8F68E77E}" type="presOf" srcId="{D608BE0C-1E4B-4D43-AAF5-9CFC75CC4D3D}" destId="{0EFCD6FD-E7FC-45EA-8D6B-13F237247955}" srcOrd="1" destOrd="0" presId="urn:microsoft.com/office/officeart/2005/8/layout/process1"/>
    <dgm:cxn modelId="{72B2D8DC-A2C7-4AA4-B566-1DD15D261FEA}" srcId="{7812B05B-D8C6-458F-98E0-BD35792FD155}" destId="{57C24330-0B38-45FA-BB2B-1B51800EB666}" srcOrd="0" destOrd="0" parTransId="{B267BE1B-1949-4104-AD6B-7E9948860BF1}" sibTransId="{2685D1B1-40FC-4C66-B02E-F3BFA0B7DB1E}"/>
    <dgm:cxn modelId="{5BCCB819-CF5F-4A7A-BEB3-4057B63C1C4C}" type="presParOf" srcId="{0E39EC43-66C9-4359-AA1D-1FD9FC02FEA7}" destId="{BC538F49-E6E2-4369-B89B-C828ED9596E6}" srcOrd="0" destOrd="0" presId="urn:microsoft.com/office/officeart/2005/8/layout/process1"/>
    <dgm:cxn modelId="{2E7EBE41-5A75-4BCE-94F9-63FDAACA79A9}" type="presParOf" srcId="{0E39EC43-66C9-4359-AA1D-1FD9FC02FEA7}" destId="{E8953523-E057-448D-A1D5-D0B12762343A}" srcOrd="1" destOrd="0" presId="urn:microsoft.com/office/officeart/2005/8/layout/process1"/>
    <dgm:cxn modelId="{8915087B-0F4B-4E40-9A73-F57C15CBE58A}" type="presParOf" srcId="{E8953523-E057-448D-A1D5-D0B12762343A}" destId="{56CE021B-E3EA-4FDC-8841-D936E36D2100}" srcOrd="0" destOrd="0" presId="urn:microsoft.com/office/officeart/2005/8/layout/process1"/>
    <dgm:cxn modelId="{1B973DDB-B133-4CD4-92C0-33192ABE4927}" type="presParOf" srcId="{0E39EC43-66C9-4359-AA1D-1FD9FC02FEA7}" destId="{F73F6AC4-C807-42C6-9860-DF0E080B356F}" srcOrd="2" destOrd="0" presId="urn:microsoft.com/office/officeart/2005/8/layout/process1"/>
    <dgm:cxn modelId="{0AB6088F-3C1B-44AF-8F89-764B40C2B240}" type="presParOf" srcId="{0E39EC43-66C9-4359-AA1D-1FD9FC02FEA7}" destId="{312875BD-DCA5-4163-AFDF-DFDAF2F4405A}" srcOrd="3" destOrd="0" presId="urn:microsoft.com/office/officeart/2005/8/layout/process1"/>
    <dgm:cxn modelId="{1C818A0C-88F0-430E-BCFC-C8ADF2CEE936}" type="presParOf" srcId="{312875BD-DCA5-4163-AFDF-DFDAF2F4405A}" destId="{CD13D42F-BEB5-42FA-92C5-89C7CD632847}" srcOrd="0" destOrd="0" presId="urn:microsoft.com/office/officeart/2005/8/layout/process1"/>
    <dgm:cxn modelId="{71F11067-B706-4BC8-A59F-9FEAD96E4A31}" type="presParOf" srcId="{0E39EC43-66C9-4359-AA1D-1FD9FC02FEA7}" destId="{5463F3F1-0449-4DC7-8A19-0A9C4C7B2BBC}" srcOrd="4" destOrd="0" presId="urn:microsoft.com/office/officeart/2005/8/layout/process1"/>
    <dgm:cxn modelId="{D55BC462-9E71-41F8-AAEC-8C9ADE0804C5}" type="presParOf" srcId="{0E39EC43-66C9-4359-AA1D-1FD9FC02FEA7}" destId="{FE32D448-1E8F-4370-98E0-85A8EC5D2EF5}" srcOrd="5" destOrd="0" presId="urn:microsoft.com/office/officeart/2005/8/layout/process1"/>
    <dgm:cxn modelId="{59BCBFCA-FE85-4CFF-ACEC-C1A7307FE1AB}" type="presParOf" srcId="{FE32D448-1E8F-4370-98E0-85A8EC5D2EF5}" destId="{0EFCD6FD-E7FC-45EA-8D6B-13F237247955}" srcOrd="0" destOrd="0" presId="urn:microsoft.com/office/officeart/2005/8/layout/process1"/>
    <dgm:cxn modelId="{DD99CB31-2C70-4F4D-B4E8-00CDC6E7C7F5}" type="presParOf" srcId="{0E39EC43-66C9-4359-AA1D-1FD9FC02FEA7}" destId="{810E9927-4B42-4C1D-9E81-93E8D0181B87}" srcOrd="6" destOrd="0" presId="urn:microsoft.com/office/officeart/2005/8/layout/process1"/>
    <dgm:cxn modelId="{A96F82C2-3838-4B06-8327-A885D95B0CA9}" type="presParOf" srcId="{0E39EC43-66C9-4359-AA1D-1FD9FC02FEA7}" destId="{81C1A871-6FB2-47FF-A73E-C76F77D7ACA0}" srcOrd="7" destOrd="0" presId="urn:microsoft.com/office/officeart/2005/8/layout/process1"/>
    <dgm:cxn modelId="{BC025153-787B-4CDE-9FBA-1529BDDBC0FC}" type="presParOf" srcId="{81C1A871-6FB2-47FF-A73E-C76F77D7ACA0}" destId="{7F70DE36-0A73-4BAA-9C39-5983B0C5F8A0}" srcOrd="0" destOrd="0" presId="urn:microsoft.com/office/officeart/2005/8/layout/process1"/>
    <dgm:cxn modelId="{DAD36956-B703-4CB8-B2AA-297901E3187E}" type="presParOf" srcId="{0E39EC43-66C9-4359-AA1D-1FD9FC02FEA7}" destId="{AD1E660C-1712-4474-AC16-05D6A91E1B27}"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B51DC26-FFAF-4698-8ADB-DB8FF09FED8A}"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n-US"/>
        </a:p>
      </dgm:t>
    </dgm:pt>
    <dgm:pt modelId="{752A0147-B2D7-4BDF-8C9C-7FCDD7A86720}">
      <dgm:prSet phldrT="[Text]"/>
      <dgm:spPr/>
      <dgm:t>
        <a:bodyPr/>
        <a:lstStyle/>
        <a:p>
          <a:r>
            <a:rPr lang="en-US" dirty="0"/>
            <a:t>Post-SEL: Attendance</a:t>
          </a:r>
        </a:p>
      </dgm:t>
    </dgm:pt>
    <dgm:pt modelId="{27EAEB4E-C4B8-4886-B618-FEE8E8179D66}" type="parTrans" cxnId="{3BDEF26C-5FB3-4C0E-8205-DA9BD98E8349}">
      <dgm:prSet/>
      <dgm:spPr/>
      <dgm:t>
        <a:bodyPr/>
        <a:lstStyle/>
        <a:p>
          <a:endParaRPr lang="en-US"/>
        </a:p>
      </dgm:t>
    </dgm:pt>
    <dgm:pt modelId="{086F5B11-F108-48E7-AD31-ADAA873A384A}" type="sibTrans" cxnId="{3BDEF26C-5FB3-4C0E-8205-DA9BD98E8349}">
      <dgm:prSet/>
      <dgm:spPr/>
      <dgm:t>
        <a:bodyPr/>
        <a:lstStyle/>
        <a:p>
          <a:endParaRPr lang="en-US"/>
        </a:p>
      </dgm:t>
    </dgm:pt>
    <dgm:pt modelId="{EBB87676-8E19-47DD-92AD-677E8E206B78}">
      <dgm:prSet custT="1"/>
      <dgm:spPr/>
      <dgm:t>
        <a:bodyPr/>
        <a:lstStyle/>
        <a:p>
          <a:r>
            <a:rPr lang="en-US" sz="1200" dirty="0"/>
            <a:t>33% (1/3) of W were absent during Week 4</a:t>
          </a:r>
        </a:p>
      </dgm:t>
    </dgm:pt>
    <dgm:pt modelId="{5251731C-DF44-4F9D-BD74-B205D1F604F9}" type="parTrans" cxnId="{B263C632-E44C-4240-9A81-1228156BAA18}">
      <dgm:prSet/>
      <dgm:spPr/>
      <dgm:t>
        <a:bodyPr/>
        <a:lstStyle/>
        <a:p>
          <a:endParaRPr lang="en-US"/>
        </a:p>
      </dgm:t>
    </dgm:pt>
    <dgm:pt modelId="{F958B0CA-DD7F-49B8-81E8-4799E18EEA25}" type="sibTrans" cxnId="{B263C632-E44C-4240-9A81-1228156BAA18}">
      <dgm:prSet/>
      <dgm:spPr/>
      <dgm:t>
        <a:bodyPr/>
        <a:lstStyle/>
        <a:p>
          <a:endParaRPr lang="en-US"/>
        </a:p>
      </dgm:t>
    </dgm:pt>
    <dgm:pt modelId="{DB54E3A3-1718-4F35-9D56-5F6CB9D8B435}">
      <dgm:prSet custT="1"/>
      <dgm:spPr/>
      <dgm:t>
        <a:bodyPr/>
        <a:lstStyle/>
        <a:p>
          <a:r>
            <a:rPr lang="en-US" sz="1200" dirty="0"/>
            <a:t>19% (5/27) of all at-risk missed at least one week of class</a:t>
          </a:r>
        </a:p>
      </dgm:t>
    </dgm:pt>
    <dgm:pt modelId="{2806F4C7-9948-4EE3-A2B8-415B24833F61}" type="parTrans" cxnId="{1D07414D-16A0-466A-AA69-77E3B63FD593}">
      <dgm:prSet/>
      <dgm:spPr/>
      <dgm:t>
        <a:bodyPr/>
        <a:lstStyle/>
        <a:p>
          <a:endParaRPr lang="en-US"/>
        </a:p>
      </dgm:t>
    </dgm:pt>
    <dgm:pt modelId="{8DE00550-CC3D-4DB1-B3D3-D5D7C5C6EBF1}" type="sibTrans" cxnId="{1D07414D-16A0-466A-AA69-77E3B63FD593}">
      <dgm:prSet/>
      <dgm:spPr/>
      <dgm:t>
        <a:bodyPr/>
        <a:lstStyle/>
        <a:p>
          <a:endParaRPr lang="en-US"/>
        </a:p>
      </dgm:t>
    </dgm:pt>
    <dgm:pt modelId="{969EAA7F-81E8-430C-81DA-799EBFA9AB68}">
      <dgm:prSet custT="1"/>
      <dgm:spPr/>
      <dgm:t>
        <a:bodyPr/>
        <a:lstStyle/>
        <a:p>
          <a:pPr>
            <a:buFont typeface="Arial" panose="020B0604020202020204" pitchFamily="34" charset="0"/>
            <a:buChar char="•"/>
          </a:pPr>
          <a:r>
            <a:rPr lang="en-US" sz="1200" dirty="0"/>
            <a:t>73% (8/11) of W and F were absent during Week 4</a:t>
          </a:r>
        </a:p>
      </dgm:t>
    </dgm:pt>
    <dgm:pt modelId="{36B94D98-3F85-423B-86C5-5B962DBB0915}" type="parTrans" cxnId="{B3039F48-0A1F-48BC-B6EC-AC5D023C4766}">
      <dgm:prSet/>
      <dgm:spPr/>
      <dgm:t>
        <a:bodyPr/>
        <a:lstStyle/>
        <a:p>
          <a:endParaRPr lang="en-US"/>
        </a:p>
      </dgm:t>
    </dgm:pt>
    <dgm:pt modelId="{3F767979-5C12-4855-9082-5D740767C6E4}" type="sibTrans" cxnId="{B3039F48-0A1F-48BC-B6EC-AC5D023C4766}">
      <dgm:prSet/>
      <dgm:spPr/>
      <dgm:t>
        <a:bodyPr/>
        <a:lstStyle/>
        <a:p>
          <a:endParaRPr lang="en-US"/>
        </a:p>
      </dgm:t>
    </dgm:pt>
    <dgm:pt modelId="{15A30DC9-10B4-49AB-9B3B-DF123D170926}">
      <dgm:prSet custT="1"/>
      <dgm:spPr/>
      <dgm:t>
        <a:bodyPr/>
        <a:lstStyle/>
        <a:p>
          <a:pPr>
            <a:buFont typeface="Arial" panose="020B0604020202020204" pitchFamily="34" charset="0"/>
            <a:buChar char="•"/>
          </a:pPr>
          <a:r>
            <a:rPr lang="en-US" sz="1200" dirty="0"/>
            <a:t>39% (11/28) of all at-risk missed at least one week of class</a:t>
          </a:r>
        </a:p>
      </dgm:t>
    </dgm:pt>
    <dgm:pt modelId="{EE7702DC-D005-4421-9F89-24FD05D496BF}" type="parTrans" cxnId="{5918AB70-C20F-4B5A-8148-EC71E02BBDCE}">
      <dgm:prSet/>
      <dgm:spPr/>
      <dgm:t>
        <a:bodyPr/>
        <a:lstStyle/>
        <a:p>
          <a:endParaRPr lang="en-US"/>
        </a:p>
      </dgm:t>
    </dgm:pt>
    <dgm:pt modelId="{0A911FC3-04A7-4BD7-B65F-D8802638EF1A}" type="sibTrans" cxnId="{5918AB70-C20F-4B5A-8148-EC71E02BBDCE}">
      <dgm:prSet/>
      <dgm:spPr/>
      <dgm:t>
        <a:bodyPr/>
        <a:lstStyle/>
        <a:p>
          <a:endParaRPr lang="en-US"/>
        </a:p>
      </dgm:t>
    </dgm:pt>
    <dgm:pt modelId="{5E1AB94A-D9AD-4597-B0C3-F16A645F06AC}">
      <dgm:prSet/>
      <dgm:spPr/>
      <dgm:t>
        <a:bodyPr/>
        <a:lstStyle/>
        <a:p>
          <a:r>
            <a:rPr lang="en-US" dirty="0"/>
            <a:t>Pre-SEL: Attendance</a:t>
          </a:r>
        </a:p>
      </dgm:t>
    </dgm:pt>
    <dgm:pt modelId="{AD0B8570-6962-4A27-9C31-D581724013D6}" type="parTrans" cxnId="{E620D25A-36A5-4C22-A16C-884ED02034F7}">
      <dgm:prSet/>
      <dgm:spPr/>
      <dgm:t>
        <a:bodyPr/>
        <a:lstStyle/>
        <a:p>
          <a:endParaRPr lang="en-US"/>
        </a:p>
      </dgm:t>
    </dgm:pt>
    <dgm:pt modelId="{5B7EEF8C-23D3-4C51-91B9-F6F90160B91F}" type="sibTrans" cxnId="{E620D25A-36A5-4C22-A16C-884ED02034F7}">
      <dgm:prSet/>
      <dgm:spPr/>
      <dgm:t>
        <a:bodyPr/>
        <a:lstStyle/>
        <a:p>
          <a:endParaRPr lang="en-US"/>
        </a:p>
      </dgm:t>
    </dgm:pt>
    <dgm:pt modelId="{FF5ABF04-EC09-4246-8313-91DD238A9056}">
      <dgm:prSet custT="1"/>
      <dgm:spPr/>
      <dgm:t>
        <a:bodyPr/>
        <a:lstStyle/>
        <a:p>
          <a:pPr>
            <a:buFont typeface="Arial" panose="020B0604020202020204" pitchFamily="34" charset="0"/>
            <a:buChar char="•"/>
          </a:pPr>
          <a:r>
            <a:rPr lang="en-US" sz="1200" dirty="0"/>
            <a:t>29% (8/28) of all at-risk were absent during Week 4</a:t>
          </a:r>
        </a:p>
      </dgm:t>
    </dgm:pt>
    <dgm:pt modelId="{D2B5E532-A8F1-417E-83FD-5A7478D7E697}" type="parTrans" cxnId="{C0E7FBBF-039F-4EBF-AADB-79BD4B94C066}">
      <dgm:prSet/>
      <dgm:spPr/>
      <dgm:t>
        <a:bodyPr/>
        <a:lstStyle/>
        <a:p>
          <a:endParaRPr lang="en-US"/>
        </a:p>
      </dgm:t>
    </dgm:pt>
    <dgm:pt modelId="{1C9D2C40-2519-4C79-B063-4470F5A41D69}" type="sibTrans" cxnId="{C0E7FBBF-039F-4EBF-AADB-79BD4B94C066}">
      <dgm:prSet/>
      <dgm:spPr/>
      <dgm:t>
        <a:bodyPr/>
        <a:lstStyle/>
        <a:p>
          <a:endParaRPr lang="en-US"/>
        </a:p>
      </dgm:t>
    </dgm:pt>
    <dgm:pt modelId="{1C7BA977-92FC-45A2-BD33-0D296FE802D0}">
      <dgm:prSet custT="1"/>
      <dgm:spPr/>
      <dgm:t>
        <a:bodyPr/>
        <a:lstStyle/>
        <a:p>
          <a:r>
            <a:rPr lang="en-US" sz="1200" dirty="0"/>
            <a:t>11% (3/27) of all at-risk were absent during Week 4</a:t>
          </a:r>
        </a:p>
      </dgm:t>
    </dgm:pt>
    <dgm:pt modelId="{D5A2F784-1B01-4B90-8E1B-D1EDAD568A18}" type="parTrans" cxnId="{035C95A1-2B23-4EFA-BDF6-24CE49162078}">
      <dgm:prSet/>
      <dgm:spPr/>
      <dgm:t>
        <a:bodyPr/>
        <a:lstStyle/>
        <a:p>
          <a:endParaRPr lang="en-US"/>
        </a:p>
      </dgm:t>
    </dgm:pt>
    <dgm:pt modelId="{A4B34B03-041F-49D9-B366-76D541AE088B}" type="sibTrans" cxnId="{035C95A1-2B23-4EFA-BDF6-24CE49162078}">
      <dgm:prSet/>
      <dgm:spPr/>
      <dgm:t>
        <a:bodyPr/>
        <a:lstStyle/>
        <a:p>
          <a:endParaRPr lang="en-US"/>
        </a:p>
      </dgm:t>
    </dgm:pt>
    <dgm:pt modelId="{9E71AB4F-310C-4B60-A290-5F2931A3D63B}">
      <dgm:prSet custT="1"/>
      <dgm:spPr/>
      <dgm:t>
        <a:bodyPr/>
        <a:lstStyle/>
        <a:p>
          <a:pPr>
            <a:buFont typeface="Arial" panose="020B0604020202020204" pitchFamily="34" charset="0"/>
            <a:buChar char="•"/>
          </a:pPr>
          <a:r>
            <a:rPr lang="en-US" sz="1200" dirty="0"/>
            <a:t>4% (1/28) of all at-risk were absent during Week 1</a:t>
          </a:r>
          <a:endParaRPr lang="en-US" sz="1200" dirty="0">
            <a:solidFill>
              <a:schemeClr val="accent2">
                <a:lumMod val="75000"/>
              </a:schemeClr>
            </a:solidFill>
          </a:endParaRPr>
        </a:p>
      </dgm:t>
    </dgm:pt>
    <dgm:pt modelId="{69AC5EC5-94C4-424A-B6DA-5F88BB2B14E8}" type="parTrans" cxnId="{8E2824BD-412F-4DAE-8185-107546619011}">
      <dgm:prSet/>
      <dgm:spPr/>
      <dgm:t>
        <a:bodyPr/>
        <a:lstStyle/>
        <a:p>
          <a:endParaRPr lang="en-US"/>
        </a:p>
      </dgm:t>
    </dgm:pt>
    <dgm:pt modelId="{99E3E3E8-90B6-45A5-962D-A8F45596A0BA}" type="sibTrans" cxnId="{8E2824BD-412F-4DAE-8185-107546619011}">
      <dgm:prSet/>
      <dgm:spPr/>
      <dgm:t>
        <a:bodyPr/>
        <a:lstStyle/>
        <a:p>
          <a:endParaRPr lang="en-US"/>
        </a:p>
      </dgm:t>
    </dgm:pt>
    <dgm:pt modelId="{B1F2C572-321F-4134-A71E-B53E212DFEC7}">
      <dgm:prSet custT="1"/>
      <dgm:spPr/>
      <dgm:t>
        <a:bodyPr/>
        <a:lstStyle/>
        <a:p>
          <a:r>
            <a:rPr lang="en-US" sz="1200" dirty="0"/>
            <a:t>7% (2/28) of all at-risk were absent during Week 1 – </a:t>
          </a:r>
          <a:r>
            <a:rPr lang="en-US" sz="1200" dirty="0">
              <a:solidFill>
                <a:schemeClr val="accent2">
                  <a:lumMod val="75000"/>
                </a:schemeClr>
              </a:solidFill>
            </a:rPr>
            <a:t>0% W</a:t>
          </a:r>
        </a:p>
      </dgm:t>
    </dgm:pt>
    <dgm:pt modelId="{36DB4081-6867-4BE5-B0C4-2A162C848408}" type="parTrans" cxnId="{D75F3F37-7764-40BF-A71E-EDF268CC4998}">
      <dgm:prSet/>
      <dgm:spPr/>
      <dgm:t>
        <a:bodyPr/>
        <a:lstStyle/>
        <a:p>
          <a:endParaRPr lang="en-US"/>
        </a:p>
      </dgm:t>
    </dgm:pt>
    <dgm:pt modelId="{0539BDCC-1285-4490-90A2-6D37D73E541C}" type="sibTrans" cxnId="{D75F3F37-7764-40BF-A71E-EDF268CC4998}">
      <dgm:prSet/>
      <dgm:spPr/>
      <dgm:t>
        <a:bodyPr/>
        <a:lstStyle/>
        <a:p>
          <a:endParaRPr lang="en-US"/>
        </a:p>
      </dgm:t>
    </dgm:pt>
    <dgm:pt modelId="{4F4F55E2-21A7-493F-8347-0B402A9A9DD2}" type="pres">
      <dgm:prSet presAssocID="{1B51DC26-FFAF-4698-8ADB-DB8FF09FED8A}" presName="diagram" presStyleCnt="0">
        <dgm:presLayoutVars>
          <dgm:chPref val="1"/>
          <dgm:dir/>
          <dgm:animOne val="branch"/>
          <dgm:animLvl val="lvl"/>
          <dgm:resizeHandles/>
        </dgm:presLayoutVars>
      </dgm:prSet>
      <dgm:spPr/>
    </dgm:pt>
    <dgm:pt modelId="{2AE58273-C7AF-4EE1-8EB8-F4BAF01C47AA}" type="pres">
      <dgm:prSet presAssocID="{5E1AB94A-D9AD-4597-B0C3-F16A645F06AC}" presName="root" presStyleCnt="0"/>
      <dgm:spPr/>
    </dgm:pt>
    <dgm:pt modelId="{C996A4C4-58F6-4322-81CA-BE8D63833078}" type="pres">
      <dgm:prSet presAssocID="{5E1AB94A-D9AD-4597-B0C3-F16A645F06AC}" presName="rootComposite" presStyleCnt="0"/>
      <dgm:spPr/>
    </dgm:pt>
    <dgm:pt modelId="{E710CC97-2298-4BA9-8CCC-955C4CFCAD83}" type="pres">
      <dgm:prSet presAssocID="{5E1AB94A-D9AD-4597-B0C3-F16A645F06AC}" presName="rootText" presStyleLbl="node1" presStyleIdx="0" presStyleCnt="2"/>
      <dgm:spPr/>
    </dgm:pt>
    <dgm:pt modelId="{73D81B42-8D2C-434C-92CC-DCBD4A58E8D2}" type="pres">
      <dgm:prSet presAssocID="{5E1AB94A-D9AD-4597-B0C3-F16A645F06AC}" presName="rootConnector" presStyleLbl="node1" presStyleIdx="0" presStyleCnt="2"/>
      <dgm:spPr/>
    </dgm:pt>
    <dgm:pt modelId="{7CC533A8-B5DE-464C-95F5-F0691769957B}" type="pres">
      <dgm:prSet presAssocID="{5E1AB94A-D9AD-4597-B0C3-F16A645F06AC}" presName="childShape" presStyleCnt="0"/>
      <dgm:spPr/>
    </dgm:pt>
    <dgm:pt modelId="{E57CEEE0-1830-40B6-9693-5F08CB0FB583}" type="pres">
      <dgm:prSet presAssocID="{36B94D98-3F85-423B-86C5-5B962DBB0915}" presName="Name13" presStyleLbl="parChTrans1D2" presStyleIdx="0" presStyleCnt="8"/>
      <dgm:spPr/>
    </dgm:pt>
    <dgm:pt modelId="{05EAE464-BAF7-4C12-808A-92AB27ECAD8F}" type="pres">
      <dgm:prSet presAssocID="{969EAA7F-81E8-430C-81DA-799EBFA9AB68}" presName="childText" presStyleLbl="bgAcc1" presStyleIdx="0" presStyleCnt="8">
        <dgm:presLayoutVars>
          <dgm:bulletEnabled val="1"/>
        </dgm:presLayoutVars>
      </dgm:prSet>
      <dgm:spPr/>
    </dgm:pt>
    <dgm:pt modelId="{CE04BE8E-72D3-4571-A353-BDC93AB3DC2E}" type="pres">
      <dgm:prSet presAssocID="{D2B5E532-A8F1-417E-83FD-5A7478D7E697}" presName="Name13" presStyleLbl="parChTrans1D2" presStyleIdx="1" presStyleCnt="8"/>
      <dgm:spPr/>
    </dgm:pt>
    <dgm:pt modelId="{E4F01DA5-3D56-44E7-B86C-38E32E9B029D}" type="pres">
      <dgm:prSet presAssocID="{FF5ABF04-EC09-4246-8313-91DD238A9056}" presName="childText" presStyleLbl="bgAcc1" presStyleIdx="1" presStyleCnt="8">
        <dgm:presLayoutVars>
          <dgm:bulletEnabled val="1"/>
        </dgm:presLayoutVars>
      </dgm:prSet>
      <dgm:spPr/>
    </dgm:pt>
    <dgm:pt modelId="{03F88671-24FB-4586-90F9-89F9E5BD923A}" type="pres">
      <dgm:prSet presAssocID="{EE7702DC-D005-4421-9F89-24FD05D496BF}" presName="Name13" presStyleLbl="parChTrans1D2" presStyleIdx="2" presStyleCnt="8"/>
      <dgm:spPr/>
    </dgm:pt>
    <dgm:pt modelId="{9BC86B77-6F25-414B-AA1E-57CF3D79A741}" type="pres">
      <dgm:prSet presAssocID="{15A30DC9-10B4-49AB-9B3B-DF123D170926}" presName="childText" presStyleLbl="bgAcc1" presStyleIdx="2" presStyleCnt="8">
        <dgm:presLayoutVars>
          <dgm:bulletEnabled val="1"/>
        </dgm:presLayoutVars>
      </dgm:prSet>
      <dgm:spPr/>
    </dgm:pt>
    <dgm:pt modelId="{41580EE2-4B8A-4606-90E3-CC117329E7E9}" type="pres">
      <dgm:prSet presAssocID="{69AC5EC5-94C4-424A-B6DA-5F88BB2B14E8}" presName="Name13" presStyleLbl="parChTrans1D2" presStyleIdx="3" presStyleCnt="8"/>
      <dgm:spPr/>
    </dgm:pt>
    <dgm:pt modelId="{A2DEE216-4E48-4D9D-8544-FF2B0290F320}" type="pres">
      <dgm:prSet presAssocID="{9E71AB4F-310C-4B60-A290-5F2931A3D63B}" presName="childText" presStyleLbl="bgAcc1" presStyleIdx="3" presStyleCnt="8">
        <dgm:presLayoutVars>
          <dgm:bulletEnabled val="1"/>
        </dgm:presLayoutVars>
      </dgm:prSet>
      <dgm:spPr/>
    </dgm:pt>
    <dgm:pt modelId="{CC8022F1-7B68-4A2E-BE67-766C82C900C3}" type="pres">
      <dgm:prSet presAssocID="{752A0147-B2D7-4BDF-8C9C-7FCDD7A86720}" presName="root" presStyleCnt="0"/>
      <dgm:spPr/>
    </dgm:pt>
    <dgm:pt modelId="{FC7D325C-8909-4139-A6FB-6F015E367E07}" type="pres">
      <dgm:prSet presAssocID="{752A0147-B2D7-4BDF-8C9C-7FCDD7A86720}" presName="rootComposite" presStyleCnt="0"/>
      <dgm:spPr/>
    </dgm:pt>
    <dgm:pt modelId="{A8E22824-FE43-45E5-9EFB-61DC7FB67F4A}" type="pres">
      <dgm:prSet presAssocID="{752A0147-B2D7-4BDF-8C9C-7FCDD7A86720}" presName="rootText" presStyleLbl="node1" presStyleIdx="1" presStyleCnt="2"/>
      <dgm:spPr/>
    </dgm:pt>
    <dgm:pt modelId="{64950CC7-79ED-4418-861B-52686BE32C62}" type="pres">
      <dgm:prSet presAssocID="{752A0147-B2D7-4BDF-8C9C-7FCDD7A86720}" presName="rootConnector" presStyleLbl="node1" presStyleIdx="1" presStyleCnt="2"/>
      <dgm:spPr/>
    </dgm:pt>
    <dgm:pt modelId="{965CFEEC-6D7C-49C4-990A-A16F2BB6C179}" type="pres">
      <dgm:prSet presAssocID="{752A0147-B2D7-4BDF-8C9C-7FCDD7A86720}" presName="childShape" presStyleCnt="0"/>
      <dgm:spPr/>
    </dgm:pt>
    <dgm:pt modelId="{3672BC35-DD00-4D37-8DF6-26D2A47A8231}" type="pres">
      <dgm:prSet presAssocID="{5251731C-DF44-4F9D-BD74-B205D1F604F9}" presName="Name13" presStyleLbl="parChTrans1D2" presStyleIdx="4" presStyleCnt="8"/>
      <dgm:spPr/>
    </dgm:pt>
    <dgm:pt modelId="{FC717546-9F82-4E98-8332-DA9313E054F2}" type="pres">
      <dgm:prSet presAssocID="{EBB87676-8E19-47DD-92AD-677E8E206B78}" presName="childText" presStyleLbl="bgAcc1" presStyleIdx="4" presStyleCnt="8">
        <dgm:presLayoutVars>
          <dgm:bulletEnabled val="1"/>
        </dgm:presLayoutVars>
      </dgm:prSet>
      <dgm:spPr/>
    </dgm:pt>
    <dgm:pt modelId="{8E840A7F-D3DB-428F-84DC-38C83B7337B9}" type="pres">
      <dgm:prSet presAssocID="{D5A2F784-1B01-4B90-8E1B-D1EDAD568A18}" presName="Name13" presStyleLbl="parChTrans1D2" presStyleIdx="5" presStyleCnt="8"/>
      <dgm:spPr/>
    </dgm:pt>
    <dgm:pt modelId="{5ECD71D8-809D-4D80-B001-465EBD983BC8}" type="pres">
      <dgm:prSet presAssocID="{1C7BA977-92FC-45A2-BD33-0D296FE802D0}" presName="childText" presStyleLbl="bgAcc1" presStyleIdx="5" presStyleCnt="8">
        <dgm:presLayoutVars>
          <dgm:bulletEnabled val="1"/>
        </dgm:presLayoutVars>
      </dgm:prSet>
      <dgm:spPr/>
    </dgm:pt>
    <dgm:pt modelId="{C73DB7AE-1BFB-461C-BD58-BA21A7603533}" type="pres">
      <dgm:prSet presAssocID="{2806F4C7-9948-4EE3-A2B8-415B24833F61}" presName="Name13" presStyleLbl="parChTrans1D2" presStyleIdx="6" presStyleCnt="8"/>
      <dgm:spPr/>
    </dgm:pt>
    <dgm:pt modelId="{6B01102F-ADBF-4F21-BDB7-B09303399A30}" type="pres">
      <dgm:prSet presAssocID="{DB54E3A3-1718-4F35-9D56-5F6CB9D8B435}" presName="childText" presStyleLbl="bgAcc1" presStyleIdx="6" presStyleCnt="8">
        <dgm:presLayoutVars>
          <dgm:bulletEnabled val="1"/>
        </dgm:presLayoutVars>
      </dgm:prSet>
      <dgm:spPr/>
    </dgm:pt>
    <dgm:pt modelId="{06EC8048-D3BA-4516-A9A1-DF71BA3C52C6}" type="pres">
      <dgm:prSet presAssocID="{36DB4081-6867-4BE5-B0C4-2A162C848408}" presName="Name13" presStyleLbl="parChTrans1D2" presStyleIdx="7" presStyleCnt="8"/>
      <dgm:spPr/>
    </dgm:pt>
    <dgm:pt modelId="{400F7B7B-86D0-4DC9-9D5B-55836CFCA748}" type="pres">
      <dgm:prSet presAssocID="{B1F2C572-321F-4134-A71E-B53E212DFEC7}" presName="childText" presStyleLbl="bgAcc1" presStyleIdx="7" presStyleCnt="8">
        <dgm:presLayoutVars>
          <dgm:bulletEnabled val="1"/>
        </dgm:presLayoutVars>
      </dgm:prSet>
      <dgm:spPr/>
    </dgm:pt>
  </dgm:ptLst>
  <dgm:cxnLst>
    <dgm:cxn modelId="{88BDBD01-75DA-45EA-9054-1A0E113602F8}" type="presOf" srcId="{B1F2C572-321F-4134-A71E-B53E212DFEC7}" destId="{400F7B7B-86D0-4DC9-9D5B-55836CFCA748}" srcOrd="0" destOrd="0" presId="urn:microsoft.com/office/officeart/2005/8/layout/hierarchy3"/>
    <dgm:cxn modelId="{839BE203-DF9F-462E-B789-D963AFD68770}" type="presOf" srcId="{9E71AB4F-310C-4B60-A290-5F2931A3D63B}" destId="{A2DEE216-4E48-4D9D-8544-FF2B0290F320}" srcOrd="0" destOrd="0" presId="urn:microsoft.com/office/officeart/2005/8/layout/hierarchy3"/>
    <dgm:cxn modelId="{92CB311D-9404-47C2-BD6F-C29E1F4101C0}" type="presOf" srcId="{752A0147-B2D7-4BDF-8C9C-7FCDD7A86720}" destId="{A8E22824-FE43-45E5-9EFB-61DC7FB67F4A}" srcOrd="0" destOrd="0" presId="urn:microsoft.com/office/officeart/2005/8/layout/hierarchy3"/>
    <dgm:cxn modelId="{FE9AFB26-96BA-41BF-8501-DB1943C85994}" type="presOf" srcId="{D2B5E532-A8F1-417E-83FD-5A7478D7E697}" destId="{CE04BE8E-72D3-4571-A353-BDC93AB3DC2E}" srcOrd="0" destOrd="0" presId="urn:microsoft.com/office/officeart/2005/8/layout/hierarchy3"/>
    <dgm:cxn modelId="{238EE227-4E31-4A74-8664-864D8D42E7DC}" type="presOf" srcId="{15A30DC9-10B4-49AB-9B3B-DF123D170926}" destId="{9BC86B77-6F25-414B-AA1E-57CF3D79A741}" srcOrd="0" destOrd="0" presId="urn:microsoft.com/office/officeart/2005/8/layout/hierarchy3"/>
    <dgm:cxn modelId="{B263C632-E44C-4240-9A81-1228156BAA18}" srcId="{752A0147-B2D7-4BDF-8C9C-7FCDD7A86720}" destId="{EBB87676-8E19-47DD-92AD-677E8E206B78}" srcOrd="0" destOrd="0" parTransId="{5251731C-DF44-4F9D-BD74-B205D1F604F9}" sibTransId="{F958B0CA-DD7F-49B8-81E8-4799E18EEA25}"/>
    <dgm:cxn modelId="{D75F3F37-7764-40BF-A71E-EDF268CC4998}" srcId="{752A0147-B2D7-4BDF-8C9C-7FCDD7A86720}" destId="{B1F2C572-321F-4134-A71E-B53E212DFEC7}" srcOrd="3" destOrd="0" parTransId="{36DB4081-6867-4BE5-B0C4-2A162C848408}" sibTransId="{0539BDCC-1285-4490-90A2-6D37D73E541C}"/>
    <dgm:cxn modelId="{418CC93B-A8E4-4276-BACC-6B1DA1605EAC}" type="presOf" srcId="{752A0147-B2D7-4BDF-8C9C-7FCDD7A86720}" destId="{64950CC7-79ED-4418-861B-52686BE32C62}" srcOrd="1" destOrd="0" presId="urn:microsoft.com/office/officeart/2005/8/layout/hierarchy3"/>
    <dgm:cxn modelId="{B3039F48-0A1F-48BC-B6EC-AC5D023C4766}" srcId="{5E1AB94A-D9AD-4597-B0C3-F16A645F06AC}" destId="{969EAA7F-81E8-430C-81DA-799EBFA9AB68}" srcOrd="0" destOrd="0" parTransId="{36B94D98-3F85-423B-86C5-5B962DBB0915}" sibTransId="{3F767979-5C12-4855-9082-5D740767C6E4}"/>
    <dgm:cxn modelId="{144ABA49-C25A-4C15-80D8-8AF68EBDD787}" type="presOf" srcId="{969EAA7F-81E8-430C-81DA-799EBFA9AB68}" destId="{05EAE464-BAF7-4C12-808A-92AB27ECAD8F}" srcOrd="0" destOrd="0" presId="urn:microsoft.com/office/officeart/2005/8/layout/hierarchy3"/>
    <dgm:cxn modelId="{3BDEF26C-5FB3-4C0E-8205-DA9BD98E8349}" srcId="{1B51DC26-FFAF-4698-8ADB-DB8FF09FED8A}" destId="{752A0147-B2D7-4BDF-8C9C-7FCDD7A86720}" srcOrd="1" destOrd="0" parTransId="{27EAEB4E-C4B8-4886-B618-FEE8E8179D66}" sibTransId="{086F5B11-F108-48E7-AD31-ADAA873A384A}"/>
    <dgm:cxn modelId="{1D07414D-16A0-466A-AA69-77E3B63FD593}" srcId="{752A0147-B2D7-4BDF-8C9C-7FCDD7A86720}" destId="{DB54E3A3-1718-4F35-9D56-5F6CB9D8B435}" srcOrd="2" destOrd="0" parTransId="{2806F4C7-9948-4EE3-A2B8-415B24833F61}" sibTransId="{8DE00550-CC3D-4DB1-B3D3-D5D7C5C6EBF1}"/>
    <dgm:cxn modelId="{5918AB70-C20F-4B5A-8148-EC71E02BBDCE}" srcId="{5E1AB94A-D9AD-4597-B0C3-F16A645F06AC}" destId="{15A30DC9-10B4-49AB-9B3B-DF123D170926}" srcOrd="2" destOrd="0" parTransId="{EE7702DC-D005-4421-9F89-24FD05D496BF}" sibTransId="{0A911FC3-04A7-4BD7-B65F-D8802638EF1A}"/>
    <dgm:cxn modelId="{C3FE7B53-BB3E-4D74-AE99-28D4DF1B02A4}" type="presOf" srcId="{36B94D98-3F85-423B-86C5-5B962DBB0915}" destId="{E57CEEE0-1830-40B6-9693-5F08CB0FB583}" srcOrd="0" destOrd="0" presId="urn:microsoft.com/office/officeart/2005/8/layout/hierarchy3"/>
    <dgm:cxn modelId="{920F0D76-15D9-4C70-BFE5-5BF4458A622E}" type="presOf" srcId="{FF5ABF04-EC09-4246-8313-91DD238A9056}" destId="{E4F01DA5-3D56-44E7-B86C-38E32E9B029D}" srcOrd="0" destOrd="0" presId="urn:microsoft.com/office/officeart/2005/8/layout/hierarchy3"/>
    <dgm:cxn modelId="{21632179-10DE-4061-8963-A108750F3BAC}" type="presOf" srcId="{D5A2F784-1B01-4B90-8E1B-D1EDAD568A18}" destId="{8E840A7F-D3DB-428F-84DC-38C83B7337B9}" srcOrd="0" destOrd="0" presId="urn:microsoft.com/office/officeart/2005/8/layout/hierarchy3"/>
    <dgm:cxn modelId="{E620D25A-36A5-4C22-A16C-884ED02034F7}" srcId="{1B51DC26-FFAF-4698-8ADB-DB8FF09FED8A}" destId="{5E1AB94A-D9AD-4597-B0C3-F16A645F06AC}" srcOrd="0" destOrd="0" parTransId="{AD0B8570-6962-4A27-9C31-D581724013D6}" sibTransId="{5B7EEF8C-23D3-4C51-91B9-F6F90160B91F}"/>
    <dgm:cxn modelId="{E4F92E7D-836F-46FD-8FD7-D091625040CF}" type="presOf" srcId="{EBB87676-8E19-47DD-92AD-677E8E206B78}" destId="{FC717546-9F82-4E98-8332-DA9313E054F2}" srcOrd="0" destOrd="0" presId="urn:microsoft.com/office/officeart/2005/8/layout/hierarchy3"/>
    <dgm:cxn modelId="{213C237E-455F-4ED6-95A0-2F44A636914E}" type="presOf" srcId="{36DB4081-6867-4BE5-B0C4-2A162C848408}" destId="{06EC8048-D3BA-4516-A9A1-DF71BA3C52C6}" srcOrd="0" destOrd="0" presId="urn:microsoft.com/office/officeart/2005/8/layout/hierarchy3"/>
    <dgm:cxn modelId="{A3F42E86-2754-4892-B799-86265090133D}" type="presOf" srcId="{EE7702DC-D005-4421-9F89-24FD05D496BF}" destId="{03F88671-24FB-4586-90F9-89F9E5BD923A}" srcOrd="0" destOrd="0" presId="urn:microsoft.com/office/officeart/2005/8/layout/hierarchy3"/>
    <dgm:cxn modelId="{B4D2BC8A-E660-42FD-80C8-9A52AFEC7BC3}" type="presOf" srcId="{69AC5EC5-94C4-424A-B6DA-5F88BB2B14E8}" destId="{41580EE2-4B8A-4606-90E3-CC117329E7E9}" srcOrd="0" destOrd="0" presId="urn:microsoft.com/office/officeart/2005/8/layout/hierarchy3"/>
    <dgm:cxn modelId="{773B0F91-E2DE-43DF-AF51-9CC9B864555E}" type="presOf" srcId="{5251731C-DF44-4F9D-BD74-B205D1F604F9}" destId="{3672BC35-DD00-4D37-8DF6-26D2A47A8231}" srcOrd="0" destOrd="0" presId="urn:microsoft.com/office/officeart/2005/8/layout/hierarchy3"/>
    <dgm:cxn modelId="{82285592-25AE-4155-9872-568E89843AC2}" type="presOf" srcId="{5E1AB94A-D9AD-4597-B0C3-F16A645F06AC}" destId="{73D81B42-8D2C-434C-92CC-DCBD4A58E8D2}" srcOrd="1" destOrd="0" presId="urn:microsoft.com/office/officeart/2005/8/layout/hierarchy3"/>
    <dgm:cxn modelId="{035C95A1-2B23-4EFA-BDF6-24CE49162078}" srcId="{752A0147-B2D7-4BDF-8C9C-7FCDD7A86720}" destId="{1C7BA977-92FC-45A2-BD33-0D296FE802D0}" srcOrd="1" destOrd="0" parTransId="{D5A2F784-1B01-4B90-8E1B-D1EDAD568A18}" sibTransId="{A4B34B03-041F-49D9-B366-76D541AE088B}"/>
    <dgm:cxn modelId="{3B1D0FB8-CFA5-486D-89E0-C0AA3A42F6BA}" type="presOf" srcId="{1B51DC26-FFAF-4698-8ADB-DB8FF09FED8A}" destId="{4F4F55E2-21A7-493F-8347-0B402A9A9DD2}" srcOrd="0" destOrd="0" presId="urn:microsoft.com/office/officeart/2005/8/layout/hierarchy3"/>
    <dgm:cxn modelId="{8E2824BD-412F-4DAE-8185-107546619011}" srcId="{5E1AB94A-D9AD-4597-B0C3-F16A645F06AC}" destId="{9E71AB4F-310C-4B60-A290-5F2931A3D63B}" srcOrd="3" destOrd="0" parTransId="{69AC5EC5-94C4-424A-B6DA-5F88BB2B14E8}" sibTransId="{99E3E3E8-90B6-45A5-962D-A8F45596A0BA}"/>
    <dgm:cxn modelId="{C0E7FBBF-039F-4EBF-AADB-79BD4B94C066}" srcId="{5E1AB94A-D9AD-4597-B0C3-F16A645F06AC}" destId="{FF5ABF04-EC09-4246-8313-91DD238A9056}" srcOrd="1" destOrd="0" parTransId="{D2B5E532-A8F1-417E-83FD-5A7478D7E697}" sibTransId="{1C9D2C40-2519-4C79-B063-4470F5A41D69}"/>
    <dgm:cxn modelId="{184DD5C9-C453-4953-9B31-4780D8727A78}" type="presOf" srcId="{5E1AB94A-D9AD-4597-B0C3-F16A645F06AC}" destId="{E710CC97-2298-4BA9-8CCC-955C4CFCAD83}" srcOrd="0" destOrd="0" presId="urn:microsoft.com/office/officeart/2005/8/layout/hierarchy3"/>
    <dgm:cxn modelId="{2C8234E3-2278-4B84-B8C1-E390B61BFE37}" type="presOf" srcId="{2806F4C7-9948-4EE3-A2B8-415B24833F61}" destId="{C73DB7AE-1BFB-461C-BD58-BA21A7603533}" srcOrd="0" destOrd="0" presId="urn:microsoft.com/office/officeart/2005/8/layout/hierarchy3"/>
    <dgm:cxn modelId="{085E3EE5-F374-4FDF-81A0-F5F70ACDA692}" type="presOf" srcId="{DB54E3A3-1718-4F35-9D56-5F6CB9D8B435}" destId="{6B01102F-ADBF-4F21-BDB7-B09303399A30}" srcOrd="0" destOrd="0" presId="urn:microsoft.com/office/officeart/2005/8/layout/hierarchy3"/>
    <dgm:cxn modelId="{25CBF1E5-7F4E-4AA8-9F41-FC761172C561}" type="presOf" srcId="{1C7BA977-92FC-45A2-BD33-0D296FE802D0}" destId="{5ECD71D8-809D-4D80-B001-465EBD983BC8}" srcOrd="0" destOrd="0" presId="urn:microsoft.com/office/officeart/2005/8/layout/hierarchy3"/>
    <dgm:cxn modelId="{DF03CB5C-31F7-45E8-8A4A-7B36473F455E}" type="presParOf" srcId="{4F4F55E2-21A7-493F-8347-0B402A9A9DD2}" destId="{2AE58273-C7AF-4EE1-8EB8-F4BAF01C47AA}" srcOrd="0" destOrd="0" presId="urn:microsoft.com/office/officeart/2005/8/layout/hierarchy3"/>
    <dgm:cxn modelId="{36AC3A94-307C-4F3E-B90A-A0349A0BD957}" type="presParOf" srcId="{2AE58273-C7AF-4EE1-8EB8-F4BAF01C47AA}" destId="{C996A4C4-58F6-4322-81CA-BE8D63833078}" srcOrd="0" destOrd="0" presId="urn:microsoft.com/office/officeart/2005/8/layout/hierarchy3"/>
    <dgm:cxn modelId="{3FF302AC-5760-468E-80DC-EDBF74A0F189}" type="presParOf" srcId="{C996A4C4-58F6-4322-81CA-BE8D63833078}" destId="{E710CC97-2298-4BA9-8CCC-955C4CFCAD83}" srcOrd="0" destOrd="0" presId="urn:microsoft.com/office/officeart/2005/8/layout/hierarchy3"/>
    <dgm:cxn modelId="{0A836E1C-EA95-4361-ACF3-E1064575CEC8}" type="presParOf" srcId="{C996A4C4-58F6-4322-81CA-BE8D63833078}" destId="{73D81B42-8D2C-434C-92CC-DCBD4A58E8D2}" srcOrd="1" destOrd="0" presId="urn:microsoft.com/office/officeart/2005/8/layout/hierarchy3"/>
    <dgm:cxn modelId="{49D9CC9F-C6DA-4114-84B5-AAA8BCD0D046}" type="presParOf" srcId="{2AE58273-C7AF-4EE1-8EB8-F4BAF01C47AA}" destId="{7CC533A8-B5DE-464C-95F5-F0691769957B}" srcOrd="1" destOrd="0" presId="urn:microsoft.com/office/officeart/2005/8/layout/hierarchy3"/>
    <dgm:cxn modelId="{184A12C5-AF6B-415A-8633-F0BE4601F002}" type="presParOf" srcId="{7CC533A8-B5DE-464C-95F5-F0691769957B}" destId="{E57CEEE0-1830-40B6-9693-5F08CB0FB583}" srcOrd="0" destOrd="0" presId="urn:microsoft.com/office/officeart/2005/8/layout/hierarchy3"/>
    <dgm:cxn modelId="{CE75AB7C-5207-4F93-8A2C-F89978D20C75}" type="presParOf" srcId="{7CC533A8-B5DE-464C-95F5-F0691769957B}" destId="{05EAE464-BAF7-4C12-808A-92AB27ECAD8F}" srcOrd="1" destOrd="0" presId="urn:microsoft.com/office/officeart/2005/8/layout/hierarchy3"/>
    <dgm:cxn modelId="{2DD30A2D-56B3-4C0A-AC5D-429265618791}" type="presParOf" srcId="{7CC533A8-B5DE-464C-95F5-F0691769957B}" destId="{CE04BE8E-72D3-4571-A353-BDC93AB3DC2E}" srcOrd="2" destOrd="0" presId="urn:microsoft.com/office/officeart/2005/8/layout/hierarchy3"/>
    <dgm:cxn modelId="{518C0A89-1916-4509-8E02-CE3077616A9D}" type="presParOf" srcId="{7CC533A8-B5DE-464C-95F5-F0691769957B}" destId="{E4F01DA5-3D56-44E7-B86C-38E32E9B029D}" srcOrd="3" destOrd="0" presId="urn:microsoft.com/office/officeart/2005/8/layout/hierarchy3"/>
    <dgm:cxn modelId="{2CED9A67-E22F-449D-A66E-4C7894FE31A2}" type="presParOf" srcId="{7CC533A8-B5DE-464C-95F5-F0691769957B}" destId="{03F88671-24FB-4586-90F9-89F9E5BD923A}" srcOrd="4" destOrd="0" presId="urn:microsoft.com/office/officeart/2005/8/layout/hierarchy3"/>
    <dgm:cxn modelId="{95B0F549-96EA-41A7-8587-27969A203F42}" type="presParOf" srcId="{7CC533A8-B5DE-464C-95F5-F0691769957B}" destId="{9BC86B77-6F25-414B-AA1E-57CF3D79A741}" srcOrd="5" destOrd="0" presId="urn:microsoft.com/office/officeart/2005/8/layout/hierarchy3"/>
    <dgm:cxn modelId="{07EA087C-23F9-42AE-9C4D-9E8349B770EE}" type="presParOf" srcId="{7CC533A8-B5DE-464C-95F5-F0691769957B}" destId="{41580EE2-4B8A-4606-90E3-CC117329E7E9}" srcOrd="6" destOrd="0" presId="urn:microsoft.com/office/officeart/2005/8/layout/hierarchy3"/>
    <dgm:cxn modelId="{EC415DF4-BBA3-46F8-8E4D-73B59A0FBC1F}" type="presParOf" srcId="{7CC533A8-B5DE-464C-95F5-F0691769957B}" destId="{A2DEE216-4E48-4D9D-8544-FF2B0290F320}" srcOrd="7" destOrd="0" presId="urn:microsoft.com/office/officeart/2005/8/layout/hierarchy3"/>
    <dgm:cxn modelId="{01A2BAA8-A0AD-4D71-BDE0-6A1A5DBEEF62}" type="presParOf" srcId="{4F4F55E2-21A7-493F-8347-0B402A9A9DD2}" destId="{CC8022F1-7B68-4A2E-BE67-766C82C900C3}" srcOrd="1" destOrd="0" presId="urn:microsoft.com/office/officeart/2005/8/layout/hierarchy3"/>
    <dgm:cxn modelId="{1F78E59C-88EF-4D04-B011-5FEC404E62D0}" type="presParOf" srcId="{CC8022F1-7B68-4A2E-BE67-766C82C900C3}" destId="{FC7D325C-8909-4139-A6FB-6F015E367E07}" srcOrd="0" destOrd="0" presId="urn:microsoft.com/office/officeart/2005/8/layout/hierarchy3"/>
    <dgm:cxn modelId="{08A79E44-2848-4F10-9234-ED6E08E6A81A}" type="presParOf" srcId="{FC7D325C-8909-4139-A6FB-6F015E367E07}" destId="{A8E22824-FE43-45E5-9EFB-61DC7FB67F4A}" srcOrd="0" destOrd="0" presId="urn:microsoft.com/office/officeart/2005/8/layout/hierarchy3"/>
    <dgm:cxn modelId="{5492E4CA-D465-4762-8B80-347A45832C9F}" type="presParOf" srcId="{FC7D325C-8909-4139-A6FB-6F015E367E07}" destId="{64950CC7-79ED-4418-861B-52686BE32C62}" srcOrd="1" destOrd="0" presId="urn:microsoft.com/office/officeart/2005/8/layout/hierarchy3"/>
    <dgm:cxn modelId="{F3C7DAE9-E044-48AA-B82E-0CD2ED4C1CAF}" type="presParOf" srcId="{CC8022F1-7B68-4A2E-BE67-766C82C900C3}" destId="{965CFEEC-6D7C-49C4-990A-A16F2BB6C179}" srcOrd="1" destOrd="0" presId="urn:microsoft.com/office/officeart/2005/8/layout/hierarchy3"/>
    <dgm:cxn modelId="{ECB95133-818E-4E87-972E-4452B9EEE8BE}" type="presParOf" srcId="{965CFEEC-6D7C-49C4-990A-A16F2BB6C179}" destId="{3672BC35-DD00-4D37-8DF6-26D2A47A8231}" srcOrd="0" destOrd="0" presId="urn:microsoft.com/office/officeart/2005/8/layout/hierarchy3"/>
    <dgm:cxn modelId="{C3914ABF-1937-40FC-BC24-B3975B617AE7}" type="presParOf" srcId="{965CFEEC-6D7C-49C4-990A-A16F2BB6C179}" destId="{FC717546-9F82-4E98-8332-DA9313E054F2}" srcOrd="1" destOrd="0" presId="urn:microsoft.com/office/officeart/2005/8/layout/hierarchy3"/>
    <dgm:cxn modelId="{1155BA0E-7D33-48C3-B878-BB5F230202F0}" type="presParOf" srcId="{965CFEEC-6D7C-49C4-990A-A16F2BB6C179}" destId="{8E840A7F-D3DB-428F-84DC-38C83B7337B9}" srcOrd="2" destOrd="0" presId="urn:microsoft.com/office/officeart/2005/8/layout/hierarchy3"/>
    <dgm:cxn modelId="{03F83AB4-622C-473A-BE30-204FA14FC777}" type="presParOf" srcId="{965CFEEC-6D7C-49C4-990A-A16F2BB6C179}" destId="{5ECD71D8-809D-4D80-B001-465EBD983BC8}" srcOrd="3" destOrd="0" presId="urn:microsoft.com/office/officeart/2005/8/layout/hierarchy3"/>
    <dgm:cxn modelId="{2B98DA3C-7495-457F-BC19-2008187FF7CD}" type="presParOf" srcId="{965CFEEC-6D7C-49C4-990A-A16F2BB6C179}" destId="{C73DB7AE-1BFB-461C-BD58-BA21A7603533}" srcOrd="4" destOrd="0" presId="urn:microsoft.com/office/officeart/2005/8/layout/hierarchy3"/>
    <dgm:cxn modelId="{E432C41C-4382-4096-8146-8760C0C9A0A4}" type="presParOf" srcId="{965CFEEC-6D7C-49C4-990A-A16F2BB6C179}" destId="{6B01102F-ADBF-4F21-BDB7-B09303399A30}" srcOrd="5" destOrd="0" presId="urn:microsoft.com/office/officeart/2005/8/layout/hierarchy3"/>
    <dgm:cxn modelId="{A1FDAA34-30FA-4D7A-8608-504D39A04A2B}" type="presParOf" srcId="{965CFEEC-6D7C-49C4-990A-A16F2BB6C179}" destId="{06EC8048-D3BA-4516-A9A1-DF71BA3C52C6}" srcOrd="6" destOrd="0" presId="urn:microsoft.com/office/officeart/2005/8/layout/hierarchy3"/>
    <dgm:cxn modelId="{B6AF8833-5E3E-4704-A971-B7B978F605BC}" type="presParOf" srcId="{965CFEEC-6D7C-49C4-990A-A16F2BB6C179}" destId="{400F7B7B-86D0-4DC9-9D5B-55836CFCA748}" srcOrd="7" destOrd="0" presId="urn:microsoft.com/office/officeart/2005/8/layout/hierarchy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D353BB0-8E05-49DD-A185-FBE7C908208D}"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n-US"/>
        </a:p>
      </dgm:t>
    </dgm:pt>
    <dgm:pt modelId="{1DD40719-508F-4094-BD0C-23AC1AE9826B}">
      <dgm:prSet phldrT="[Text]" custT="1"/>
      <dgm:spPr/>
      <dgm:t>
        <a:bodyPr/>
        <a:lstStyle/>
        <a:p>
          <a:r>
            <a:rPr lang="en-US" sz="1600" b="1" dirty="0"/>
            <a:t>Basics for Student Success</a:t>
          </a:r>
        </a:p>
      </dgm:t>
    </dgm:pt>
    <dgm:pt modelId="{CDE5BA19-0820-4D9D-B19D-56FBEBE89945}" type="parTrans" cxnId="{A986107A-B2D1-4064-A37D-98F7E52210F3}">
      <dgm:prSet/>
      <dgm:spPr/>
      <dgm:t>
        <a:bodyPr/>
        <a:lstStyle/>
        <a:p>
          <a:endParaRPr lang="en-US"/>
        </a:p>
      </dgm:t>
    </dgm:pt>
    <dgm:pt modelId="{D075F7D8-0DB0-4746-B209-E0D79EBDC1FB}" type="sibTrans" cxnId="{A986107A-B2D1-4064-A37D-98F7E52210F3}">
      <dgm:prSet/>
      <dgm:spPr/>
      <dgm:t>
        <a:bodyPr/>
        <a:lstStyle/>
        <a:p>
          <a:endParaRPr lang="en-US"/>
        </a:p>
      </dgm:t>
    </dgm:pt>
    <dgm:pt modelId="{9F854422-516C-4700-B0E0-A959E23A07AF}">
      <dgm:prSet custT="1"/>
      <dgm:spPr/>
      <dgm:t>
        <a:bodyPr/>
        <a:lstStyle/>
        <a:p>
          <a:pPr>
            <a:buNone/>
          </a:pPr>
          <a:r>
            <a:rPr lang="en-US" sz="1800" dirty="0"/>
            <a:t>3) Normalize emotions</a:t>
          </a:r>
        </a:p>
      </dgm:t>
    </dgm:pt>
    <dgm:pt modelId="{3D62890F-0666-431B-80CC-91F7455F8500}" type="parTrans" cxnId="{E89650A6-0A1F-4D67-A32C-A35DB5DC8949}">
      <dgm:prSet/>
      <dgm:spPr/>
      <dgm:t>
        <a:bodyPr/>
        <a:lstStyle/>
        <a:p>
          <a:endParaRPr lang="en-US"/>
        </a:p>
      </dgm:t>
    </dgm:pt>
    <dgm:pt modelId="{F4ACA9F1-2C73-40A2-A426-79ED68276B4A}" type="sibTrans" cxnId="{E89650A6-0A1F-4D67-A32C-A35DB5DC8949}">
      <dgm:prSet/>
      <dgm:spPr/>
      <dgm:t>
        <a:bodyPr/>
        <a:lstStyle/>
        <a:p>
          <a:endParaRPr lang="en-US"/>
        </a:p>
      </dgm:t>
    </dgm:pt>
    <dgm:pt modelId="{7EDFEFF5-E8AA-4FF1-BCA3-472BBA7711E8}">
      <dgm:prSet custT="1"/>
      <dgm:spPr/>
      <dgm:t>
        <a:bodyPr/>
        <a:lstStyle/>
        <a:p>
          <a:pPr>
            <a:buNone/>
          </a:pPr>
          <a:r>
            <a:rPr lang="en-US" sz="1800" dirty="0"/>
            <a:t>4) Ensure that course content meets needs (socially, emotionally, academically, and professionally)</a:t>
          </a:r>
        </a:p>
      </dgm:t>
    </dgm:pt>
    <dgm:pt modelId="{B33E701E-0AC9-4F71-9DB4-9C4D1D4AC015}" type="parTrans" cxnId="{9F19F704-ED23-438A-991B-A96F9273D099}">
      <dgm:prSet/>
      <dgm:spPr/>
      <dgm:t>
        <a:bodyPr/>
        <a:lstStyle/>
        <a:p>
          <a:endParaRPr lang="en-US"/>
        </a:p>
      </dgm:t>
    </dgm:pt>
    <dgm:pt modelId="{7895C608-8742-442B-A2E4-DA8D58ADE88F}" type="sibTrans" cxnId="{9F19F704-ED23-438A-991B-A96F9273D099}">
      <dgm:prSet/>
      <dgm:spPr/>
      <dgm:t>
        <a:bodyPr/>
        <a:lstStyle/>
        <a:p>
          <a:endParaRPr lang="en-US"/>
        </a:p>
      </dgm:t>
    </dgm:pt>
    <dgm:pt modelId="{83A9FA57-AC73-460F-B032-51BAF1A79919}">
      <dgm:prSet custT="1"/>
      <dgm:spPr/>
      <dgm:t>
        <a:bodyPr/>
        <a:lstStyle/>
        <a:p>
          <a:pPr>
            <a:buNone/>
          </a:pPr>
          <a:r>
            <a:rPr lang="en-US" sz="1800" dirty="0"/>
            <a:t>5) Monitor at-risk students’ progress</a:t>
          </a:r>
        </a:p>
      </dgm:t>
    </dgm:pt>
    <dgm:pt modelId="{E12242DB-C8F0-4074-9CEE-2776421DA7F7}" type="parTrans" cxnId="{0FA01CBC-FDE2-4AB1-BD70-0BA80A7787C2}">
      <dgm:prSet/>
      <dgm:spPr/>
      <dgm:t>
        <a:bodyPr/>
        <a:lstStyle/>
        <a:p>
          <a:endParaRPr lang="en-US"/>
        </a:p>
      </dgm:t>
    </dgm:pt>
    <dgm:pt modelId="{424142C9-B083-4A9C-9AA2-E1D23750CC59}" type="sibTrans" cxnId="{0FA01CBC-FDE2-4AB1-BD70-0BA80A7787C2}">
      <dgm:prSet/>
      <dgm:spPr/>
      <dgm:t>
        <a:bodyPr/>
        <a:lstStyle/>
        <a:p>
          <a:endParaRPr lang="en-US"/>
        </a:p>
      </dgm:t>
    </dgm:pt>
    <dgm:pt modelId="{15FE60F6-CDE8-428A-A4D4-2CB091BF69E5}">
      <dgm:prSet phldrT="[Text]" custT="1"/>
      <dgm:spPr/>
      <dgm:t>
        <a:bodyPr/>
        <a:lstStyle/>
        <a:p>
          <a:pPr>
            <a:buNone/>
          </a:pPr>
          <a:r>
            <a:rPr lang="en-US" sz="1800" dirty="0"/>
            <a:t>2) Address barriers and offer strategies</a:t>
          </a:r>
        </a:p>
      </dgm:t>
    </dgm:pt>
    <dgm:pt modelId="{3FC9DB3D-7AE9-4392-8CB7-9ABF7149CED5}" type="parTrans" cxnId="{DE6D97D6-358B-4BCB-B281-F95D3F383691}">
      <dgm:prSet/>
      <dgm:spPr/>
      <dgm:t>
        <a:bodyPr/>
        <a:lstStyle/>
        <a:p>
          <a:endParaRPr lang="en-US"/>
        </a:p>
      </dgm:t>
    </dgm:pt>
    <dgm:pt modelId="{506CE237-172F-4651-8115-A462BBFE2703}" type="sibTrans" cxnId="{DE6D97D6-358B-4BCB-B281-F95D3F383691}">
      <dgm:prSet/>
      <dgm:spPr/>
      <dgm:t>
        <a:bodyPr/>
        <a:lstStyle/>
        <a:p>
          <a:endParaRPr lang="en-US"/>
        </a:p>
      </dgm:t>
    </dgm:pt>
    <dgm:pt modelId="{0E0FC48C-8EB2-491B-9117-25838A20214E}">
      <dgm:prSet phldrT="[Text]" custT="1"/>
      <dgm:spPr/>
      <dgm:t>
        <a:bodyPr/>
        <a:lstStyle/>
        <a:p>
          <a:pPr>
            <a:buFont typeface="Arial" panose="020B0604020202020204" pitchFamily="34" charset="0"/>
            <a:buChar char="•"/>
          </a:pPr>
          <a:r>
            <a:rPr lang="en-US" sz="1800" dirty="0"/>
            <a:t>1) Establish clear standards</a:t>
          </a:r>
        </a:p>
      </dgm:t>
    </dgm:pt>
    <dgm:pt modelId="{5C393AB6-6785-4C8D-86A8-5F95A6180871}" type="parTrans" cxnId="{1C77C9BE-24A5-4CDC-A7DD-FF317E3E08C7}">
      <dgm:prSet/>
      <dgm:spPr/>
      <dgm:t>
        <a:bodyPr/>
        <a:lstStyle/>
        <a:p>
          <a:endParaRPr lang="en-US"/>
        </a:p>
      </dgm:t>
    </dgm:pt>
    <dgm:pt modelId="{B1F4077E-FE4E-4768-99E1-16C384BD7B64}" type="sibTrans" cxnId="{1C77C9BE-24A5-4CDC-A7DD-FF317E3E08C7}">
      <dgm:prSet/>
      <dgm:spPr/>
      <dgm:t>
        <a:bodyPr/>
        <a:lstStyle/>
        <a:p>
          <a:endParaRPr lang="en-US"/>
        </a:p>
      </dgm:t>
    </dgm:pt>
    <dgm:pt modelId="{4B829E4D-D6B0-458A-9915-74948500C33E}">
      <dgm:prSet custT="1"/>
      <dgm:spPr/>
      <dgm:t>
        <a:bodyPr/>
        <a:lstStyle/>
        <a:p>
          <a:pPr>
            <a:buNone/>
          </a:pPr>
          <a:r>
            <a:rPr lang="en-US" sz="1800" dirty="0"/>
            <a:t>6) Be PRESENT</a:t>
          </a:r>
        </a:p>
      </dgm:t>
    </dgm:pt>
    <dgm:pt modelId="{5B5983FE-42B0-4696-9795-4367222031D5}" type="parTrans" cxnId="{A3F8DA0B-EECC-4C69-B482-F39333AB7677}">
      <dgm:prSet/>
      <dgm:spPr/>
      <dgm:t>
        <a:bodyPr/>
        <a:lstStyle/>
        <a:p>
          <a:endParaRPr lang="en-US"/>
        </a:p>
      </dgm:t>
    </dgm:pt>
    <dgm:pt modelId="{54451C24-5B1E-4ED3-8FB1-D2D36F39EB54}" type="sibTrans" cxnId="{A3F8DA0B-EECC-4C69-B482-F39333AB7677}">
      <dgm:prSet/>
      <dgm:spPr/>
      <dgm:t>
        <a:bodyPr/>
        <a:lstStyle/>
        <a:p>
          <a:endParaRPr lang="en-US"/>
        </a:p>
      </dgm:t>
    </dgm:pt>
    <dgm:pt modelId="{DDC5D0BD-3518-455C-B48A-5CA8F7D74EA9}" type="pres">
      <dgm:prSet presAssocID="{2D353BB0-8E05-49DD-A185-FBE7C908208D}" presName="Name0" presStyleCnt="0">
        <dgm:presLayoutVars>
          <dgm:chMax/>
          <dgm:chPref/>
          <dgm:dir/>
          <dgm:animLvl val="lvl"/>
        </dgm:presLayoutVars>
      </dgm:prSet>
      <dgm:spPr/>
    </dgm:pt>
    <dgm:pt modelId="{F5E550D5-5128-45E2-9B5D-CFC3D3B3656F}" type="pres">
      <dgm:prSet presAssocID="{1DD40719-508F-4094-BD0C-23AC1AE9826B}" presName="composite" presStyleCnt="0"/>
      <dgm:spPr/>
    </dgm:pt>
    <dgm:pt modelId="{1AF239DA-A230-42B1-830C-26E1C718C205}" type="pres">
      <dgm:prSet presAssocID="{1DD40719-508F-4094-BD0C-23AC1AE9826B}" presName="ParentAccentShape" presStyleLbl="trBgShp" presStyleIdx="0" presStyleCnt="2"/>
      <dgm:spPr/>
    </dgm:pt>
    <dgm:pt modelId="{E5F550F3-B2E0-49F0-A421-F74EAA6B2E42}" type="pres">
      <dgm:prSet presAssocID="{1DD40719-508F-4094-BD0C-23AC1AE9826B}" presName="ParentText" presStyleLbl="revTx" presStyleIdx="0" presStyleCnt="2">
        <dgm:presLayoutVars>
          <dgm:chMax val="1"/>
          <dgm:chPref val="1"/>
          <dgm:bulletEnabled val="1"/>
        </dgm:presLayoutVars>
      </dgm:prSet>
      <dgm:spPr/>
    </dgm:pt>
    <dgm:pt modelId="{E326AB89-0971-4516-A660-AEB4CDD2CBA7}" type="pres">
      <dgm:prSet presAssocID="{1DD40719-508F-4094-BD0C-23AC1AE9826B}" presName="ChildText" presStyleLbl="revTx" presStyleIdx="1" presStyleCnt="2" custScaleX="179633" custLinFactNeighborX="32320" custLinFactNeighborY="0">
        <dgm:presLayoutVars>
          <dgm:chMax val="0"/>
          <dgm:chPref val="0"/>
        </dgm:presLayoutVars>
      </dgm:prSet>
      <dgm:spPr/>
    </dgm:pt>
    <dgm:pt modelId="{E495D5FC-7AF3-406D-B068-6D57A0D9B7BE}" type="pres">
      <dgm:prSet presAssocID="{1DD40719-508F-4094-BD0C-23AC1AE9826B}" presName="ChildAccentShape" presStyleLbl="trBgShp" presStyleIdx="1" presStyleCnt="2"/>
      <dgm:spPr/>
    </dgm:pt>
    <dgm:pt modelId="{276D096B-B9AE-44DF-B144-28FDFC58012C}" type="pres">
      <dgm:prSet presAssocID="{1DD40719-508F-4094-BD0C-23AC1AE9826B}" presName="Image" presStyleLbl="align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effectLst>
          <a:softEdge rad="127000"/>
        </a:effectLst>
      </dgm:spPr>
    </dgm:pt>
  </dgm:ptLst>
  <dgm:cxnLst>
    <dgm:cxn modelId="{9F19F704-ED23-438A-991B-A96F9273D099}" srcId="{1DD40719-508F-4094-BD0C-23AC1AE9826B}" destId="{7EDFEFF5-E8AA-4FF1-BCA3-472BBA7711E8}" srcOrd="3" destOrd="0" parTransId="{B33E701E-0AC9-4F71-9DB4-9C4D1D4AC015}" sibTransId="{7895C608-8742-442B-A2E4-DA8D58ADE88F}"/>
    <dgm:cxn modelId="{A3F8DA0B-EECC-4C69-B482-F39333AB7677}" srcId="{1DD40719-508F-4094-BD0C-23AC1AE9826B}" destId="{4B829E4D-D6B0-458A-9915-74948500C33E}" srcOrd="5" destOrd="0" parTransId="{5B5983FE-42B0-4696-9795-4367222031D5}" sibTransId="{54451C24-5B1E-4ED3-8FB1-D2D36F39EB54}"/>
    <dgm:cxn modelId="{EA84A446-A962-4676-AE8D-0982DB7429CF}" type="presOf" srcId="{4B829E4D-D6B0-458A-9915-74948500C33E}" destId="{E326AB89-0971-4516-A660-AEB4CDD2CBA7}" srcOrd="0" destOrd="5" presId="urn:microsoft.com/office/officeart/2009/3/layout/SnapshotPictureList"/>
    <dgm:cxn modelId="{A986107A-B2D1-4064-A37D-98F7E52210F3}" srcId="{2D353BB0-8E05-49DD-A185-FBE7C908208D}" destId="{1DD40719-508F-4094-BD0C-23AC1AE9826B}" srcOrd="0" destOrd="0" parTransId="{CDE5BA19-0820-4D9D-B19D-56FBEBE89945}" sibTransId="{D075F7D8-0DB0-4746-B209-E0D79EBDC1FB}"/>
    <dgm:cxn modelId="{EEDA5282-946D-41A3-BCB8-162C280D3357}" type="presOf" srcId="{7EDFEFF5-E8AA-4FF1-BCA3-472BBA7711E8}" destId="{E326AB89-0971-4516-A660-AEB4CDD2CBA7}" srcOrd="0" destOrd="3" presId="urn:microsoft.com/office/officeart/2009/3/layout/SnapshotPictureList"/>
    <dgm:cxn modelId="{E89650A6-0A1F-4D67-A32C-A35DB5DC8949}" srcId="{1DD40719-508F-4094-BD0C-23AC1AE9826B}" destId="{9F854422-516C-4700-B0E0-A959E23A07AF}" srcOrd="2" destOrd="0" parTransId="{3D62890F-0666-431B-80CC-91F7455F8500}" sibTransId="{F4ACA9F1-2C73-40A2-A426-79ED68276B4A}"/>
    <dgm:cxn modelId="{28EAA0AF-0367-4410-9BA7-08551FC9162C}" type="presOf" srcId="{9F854422-516C-4700-B0E0-A959E23A07AF}" destId="{E326AB89-0971-4516-A660-AEB4CDD2CBA7}" srcOrd="0" destOrd="2" presId="urn:microsoft.com/office/officeart/2009/3/layout/SnapshotPictureList"/>
    <dgm:cxn modelId="{0FA01CBC-FDE2-4AB1-BD70-0BA80A7787C2}" srcId="{1DD40719-508F-4094-BD0C-23AC1AE9826B}" destId="{83A9FA57-AC73-460F-B032-51BAF1A79919}" srcOrd="4" destOrd="0" parTransId="{E12242DB-C8F0-4074-9CEE-2776421DA7F7}" sibTransId="{424142C9-B083-4A9C-9AA2-E1D23750CC59}"/>
    <dgm:cxn modelId="{1C77C9BE-24A5-4CDC-A7DD-FF317E3E08C7}" srcId="{1DD40719-508F-4094-BD0C-23AC1AE9826B}" destId="{0E0FC48C-8EB2-491B-9117-25838A20214E}" srcOrd="0" destOrd="0" parTransId="{5C393AB6-6785-4C8D-86A8-5F95A6180871}" sibTransId="{B1F4077E-FE4E-4768-99E1-16C384BD7B64}"/>
    <dgm:cxn modelId="{D4FC9DBF-5F74-4F98-ABD1-FC473387D825}" type="presOf" srcId="{0E0FC48C-8EB2-491B-9117-25838A20214E}" destId="{E326AB89-0971-4516-A660-AEB4CDD2CBA7}" srcOrd="0" destOrd="0" presId="urn:microsoft.com/office/officeart/2009/3/layout/SnapshotPictureList"/>
    <dgm:cxn modelId="{DE6D97D6-358B-4BCB-B281-F95D3F383691}" srcId="{1DD40719-508F-4094-BD0C-23AC1AE9826B}" destId="{15FE60F6-CDE8-428A-A4D4-2CB091BF69E5}" srcOrd="1" destOrd="0" parTransId="{3FC9DB3D-7AE9-4392-8CB7-9ABF7149CED5}" sibTransId="{506CE237-172F-4651-8115-A462BBFE2703}"/>
    <dgm:cxn modelId="{32CE42DF-C56F-480F-AD56-4F5A3500E08D}" type="presOf" srcId="{2D353BB0-8E05-49DD-A185-FBE7C908208D}" destId="{DDC5D0BD-3518-455C-B48A-5CA8F7D74EA9}" srcOrd="0" destOrd="0" presId="urn:microsoft.com/office/officeart/2009/3/layout/SnapshotPictureList"/>
    <dgm:cxn modelId="{7B9A7EDF-B52C-4ADE-B125-ADBBC70B3320}" type="presOf" srcId="{15FE60F6-CDE8-428A-A4D4-2CB091BF69E5}" destId="{E326AB89-0971-4516-A660-AEB4CDD2CBA7}" srcOrd="0" destOrd="1" presId="urn:microsoft.com/office/officeart/2009/3/layout/SnapshotPictureList"/>
    <dgm:cxn modelId="{163A5BE2-677E-4EAD-B0B5-66859E214428}" type="presOf" srcId="{1DD40719-508F-4094-BD0C-23AC1AE9826B}" destId="{E5F550F3-B2E0-49F0-A421-F74EAA6B2E42}" srcOrd="0" destOrd="0" presId="urn:microsoft.com/office/officeart/2009/3/layout/SnapshotPictureList"/>
    <dgm:cxn modelId="{BF1EB3EB-E2B0-4FD6-8671-397B73C57AD6}" type="presOf" srcId="{83A9FA57-AC73-460F-B032-51BAF1A79919}" destId="{E326AB89-0971-4516-A660-AEB4CDD2CBA7}" srcOrd="0" destOrd="4" presId="urn:microsoft.com/office/officeart/2009/3/layout/SnapshotPictureList"/>
    <dgm:cxn modelId="{B61293E9-B85F-44AE-99A5-06F43481F51D}" type="presParOf" srcId="{DDC5D0BD-3518-455C-B48A-5CA8F7D74EA9}" destId="{F5E550D5-5128-45E2-9B5D-CFC3D3B3656F}" srcOrd="0" destOrd="0" presId="urn:microsoft.com/office/officeart/2009/3/layout/SnapshotPictureList"/>
    <dgm:cxn modelId="{69651B31-60F3-4055-9E90-D611E4945D3D}" type="presParOf" srcId="{F5E550D5-5128-45E2-9B5D-CFC3D3B3656F}" destId="{1AF239DA-A230-42B1-830C-26E1C718C205}" srcOrd="0" destOrd="0" presId="urn:microsoft.com/office/officeart/2009/3/layout/SnapshotPictureList"/>
    <dgm:cxn modelId="{FA4A77C3-435B-4FE6-A241-9786BC93CABB}" type="presParOf" srcId="{F5E550D5-5128-45E2-9B5D-CFC3D3B3656F}" destId="{E5F550F3-B2E0-49F0-A421-F74EAA6B2E42}" srcOrd="1" destOrd="0" presId="urn:microsoft.com/office/officeart/2009/3/layout/SnapshotPictureList"/>
    <dgm:cxn modelId="{F64282DD-4700-441C-8E2C-DDD8C7485F98}" type="presParOf" srcId="{F5E550D5-5128-45E2-9B5D-CFC3D3B3656F}" destId="{E326AB89-0971-4516-A660-AEB4CDD2CBA7}" srcOrd="2" destOrd="0" presId="urn:microsoft.com/office/officeart/2009/3/layout/SnapshotPictureList"/>
    <dgm:cxn modelId="{9B1F8FA2-FF5A-4B1C-8619-1BA2A1B76FD2}" type="presParOf" srcId="{F5E550D5-5128-45E2-9B5D-CFC3D3B3656F}" destId="{E495D5FC-7AF3-406D-B068-6D57A0D9B7BE}" srcOrd="3" destOrd="0" presId="urn:microsoft.com/office/officeart/2009/3/layout/SnapshotPictureList"/>
    <dgm:cxn modelId="{B9CB9532-3143-42CD-B61E-AF9A0F799675}" type="presParOf" srcId="{F5E550D5-5128-45E2-9B5D-CFC3D3B3656F}" destId="{276D096B-B9AE-44DF-B144-28FDFC58012C}"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DAB43F-ADF1-44D4-BA4A-6C453FAF40AB}" type="doc">
      <dgm:prSet loTypeId="urn:microsoft.com/office/officeart/2005/8/layout/hList7" loCatId="relationship" qsTypeId="urn:microsoft.com/office/officeart/2005/8/quickstyle/simple1" qsCatId="simple" csTypeId="urn:microsoft.com/office/officeart/2005/8/colors/accent4_1" csCatId="accent4" phldr="1"/>
      <dgm:spPr/>
      <dgm:t>
        <a:bodyPr/>
        <a:lstStyle/>
        <a:p>
          <a:endParaRPr lang="en-US"/>
        </a:p>
      </dgm:t>
    </dgm:pt>
    <dgm:pt modelId="{ACC1BCA9-3C78-47B3-A2F2-070B1A1E563C}">
      <dgm:prSet phldrT="[Text]"/>
      <dgm:spPr/>
      <dgm:t>
        <a:bodyPr/>
        <a:lstStyle/>
        <a:p>
          <a:r>
            <a:rPr lang="en-US" sz="1400" b="1" dirty="0"/>
            <a:t>Enrollment: 2,700</a:t>
          </a:r>
        </a:p>
      </dgm:t>
    </dgm:pt>
    <dgm:pt modelId="{F08D127E-4945-4F75-958F-7A6986E31CB8}" type="parTrans" cxnId="{52E196A7-6293-4820-B28E-CCA381C8BBD5}">
      <dgm:prSet/>
      <dgm:spPr/>
      <dgm:t>
        <a:bodyPr/>
        <a:lstStyle/>
        <a:p>
          <a:endParaRPr lang="en-US"/>
        </a:p>
      </dgm:t>
    </dgm:pt>
    <dgm:pt modelId="{233EC597-B6CA-4C1F-B09F-3487848F6C23}" type="sibTrans" cxnId="{52E196A7-6293-4820-B28E-CCA381C8BBD5}">
      <dgm:prSet/>
      <dgm:spPr/>
      <dgm:t>
        <a:bodyPr/>
        <a:lstStyle/>
        <a:p>
          <a:endParaRPr lang="en-US"/>
        </a:p>
      </dgm:t>
    </dgm:pt>
    <dgm:pt modelId="{205B368B-8BBA-4887-A9CA-43A4CBBAFAD3}">
      <dgm:prSet phldrT="[Text]"/>
      <dgm:spPr/>
      <dgm:t>
        <a:bodyPr/>
        <a:lstStyle/>
        <a:p>
          <a:r>
            <a:rPr lang="en-US" sz="1400" dirty="0"/>
            <a:t>Demographics</a:t>
          </a:r>
        </a:p>
      </dgm:t>
    </dgm:pt>
    <dgm:pt modelId="{A3F28B25-6605-4981-80DA-D3ECB1A682A7}" type="parTrans" cxnId="{C87347FA-C461-496A-AA03-AB750230B53E}">
      <dgm:prSet/>
      <dgm:spPr/>
      <dgm:t>
        <a:bodyPr/>
        <a:lstStyle/>
        <a:p>
          <a:endParaRPr lang="en-US"/>
        </a:p>
      </dgm:t>
    </dgm:pt>
    <dgm:pt modelId="{DAD9ED31-85BF-4458-AC46-E751BC121F80}" type="sibTrans" cxnId="{C87347FA-C461-496A-AA03-AB750230B53E}">
      <dgm:prSet/>
      <dgm:spPr/>
      <dgm:t>
        <a:bodyPr/>
        <a:lstStyle/>
        <a:p>
          <a:endParaRPr lang="en-US"/>
        </a:p>
      </dgm:t>
    </dgm:pt>
    <dgm:pt modelId="{E14430EA-CA16-41F6-AA27-5023C65CFEB5}">
      <dgm:prSet phldrT="[Text]" custT="1"/>
      <dgm:spPr/>
      <dgm:t>
        <a:bodyPr/>
        <a:lstStyle/>
        <a:p>
          <a:r>
            <a:rPr lang="en-US" sz="1200" dirty="0"/>
            <a:t>72% Full-Time</a:t>
          </a:r>
        </a:p>
        <a:p>
          <a:r>
            <a:rPr lang="en-US" sz="1200" dirty="0"/>
            <a:t>28% Part-Time</a:t>
          </a:r>
        </a:p>
      </dgm:t>
    </dgm:pt>
    <dgm:pt modelId="{02BFC601-141C-44E9-8075-BB7D3DCC57BC}" type="parTrans" cxnId="{1D2549AD-8AF6-4981-AAD9-AB1902D8DCE1}">
      <dgm:prSet/>
      <dgm:spPr/>
      <dgm:t>
        <a:bodyPr/>
        <a:lstStyle/>
        <a:p>
          <a:endParaRPr lang="en-US"/>
        </a:p>
      </dgm:t>
    </dgm:pt>
    <dgm:pt modelId="{B46822E0-BAD1-4146-BBBA-D0AA88E70020}" type="sibTrans" cxnId="{1D2549AD-8AF6-4981-AAD9-AB1902D8DCE1}">
      <dgm:prSet/>
      <dgm:spPr/>
      <dgm:t>
        <a:bodyPr/>
        <a:lstStyle/>
        <a:p>
          <a:endParaRPr lang="en-US"/>
        </a:p>
      </dgm:t>
    </dgm:pt>
    <dgm:pt modelId="{D3C19B7E-E9C8-4B48-9D07-D683C8AA41CC}">
      <dgm:prSet phldrT="[Text]" custT="1"/>
      <dgm:spPr/>
      <dgm:t>
        <a:bodyPr/>
        <a:lstStyle/>
        <a:p>
          <a:r>
            <a:rPr lang="en-US" sz="1200" dirty="0"/>
            <a:t>93% Female</a:t>
          </a:r>
        </a:p>
      </dgm:t>
    </dgm:pt>
    <dgm:pt modelId="{53826166-7FC3-4135-90A7-C5EB4959E89A}" type="parTrans" cxnId="{077ED885-D29B-44B3-AD89-0AAE994AA70E}">
      <dgm:prSet/>
      <dgm:spPr/>
      <dgm:t>
        <a:bodyPr/>
        <a:lstStyle/>
        <a:p>
          <a:endParaRPr lang="en-US"/>
        </a:p>
      </dgm:t>
    </dgm:pt>
    <dgm:pt modelId="{3F50B88E-A28B-4A15-BD78-40D6588DF540}" type="sibTrans" cxnId="{077ED885-D29B-44B3-AD89-0AAE994AA70E}">
      <dgm:prSet/>
      <dgm:spPr/>
      <dgm:t>
        <a:bodyPr/>
        <a:lstStyle/>
        <a:p>
          <a:endParaRPr lang="en-US"/>
        </a:p>
      </dgm:t>
    </dgm:pt>
    <dgm:pt modelId="{64BDC5C6-A6EA-4A5D-A9E3-3AC214095EBF}">
      <dgm:prSet phldrT="[Text]" custT="1"/>
      <dgm:spPr/>
      <dgm:t>
        <a:bodyPr/>
        <a:lstStyle/>
        <a:p>
          <a:r>
            <a:rPr lang="en-US" sz="1200" dirty="0"/>
            <a:t>7% Male</a:t>
          </a:r>
        </a:p>
      </dgm:t>
    </dgm:pt>
    <dgm:pt modelId="{2F0878D3-45EF-489D-8433-B32729447B31}" type="parTrans" cxnId="{E68AECD3-CEA5-463B-9E46-19DDAAC0D259}">
      <dgm:prSet/>
      <dgm:spPr/>
      <dgm:t>
        <a:bodyPr/>
        <a:lstStyle/>
        <a:p>
          <a:endParaRPr lang="en-US"/>
        </a:p>
      </dgm:t>
    </dgm:pt>
    <dgm:pt modelId="{E48AE25B-D87A-40CB-83BD-C1565F96219E}" type="sibTrans" cxnId="{E68AECD3-CEA5-463B-9E46-19DDAAC0D259}">
      <dgm:prSet/>
      <dgm:spPr/>
      <dgm:t>
        <a:bodyPr/>
        <a:lstStyle/>
        <a:p>
          <a:endParaRPr lang="en-US"/>
        </a:p>
      </dgm:t>
    </dgm:pt>
    <dgm:pt modelId="{5CA9F633-C5FC-4FEF-ABA6-3D22FF99D71C}">
      <dgm:prSet phldrT="[Text]" custT="1"/>
      <dgm:spPr/>
      <dgm:t>
        <a:bodyPr/>
        <a:lstStyle/>
        <a:p>
          <a:r>
            <a:rPr lang="en-US" sz="1200" dirty="0"/>
            <a:t>37% White</a:t>
          </a:r>
        </a:p>
      </dgm:t>
    </dgm:pt>
    <dgm:pt modelId="{ECB6C68D-F8B2-4324-8CE1-E29542282469}" type="parTrans" cxnId="{A2436E5F-65DE-4B9E-9B11-CC5FDEA9A594}">
      <dgm:prSet/>
      <dgm:spPr/>
      <dgm:t>
        <a:bodyPr/>
        <a:lstStyle/>
        <a:p>
          <a:endParaRPr lang="en-US"/>
        </a:p>
      </dgm:t>
    </dgm:pt>
    <dgm:pt modelId="{6FB21DAA-4E7D-401A-954D-30C8097A1E93}" type="sibTrans" cxnId="{A2436E5F-65DE-4B9E-9B11-CC5FDEA9A594}">
      <dgm:prSet/>
      <dgm:spPr/>
      <dgm:t>
        <a:bodyPr/>
        <a:lstStyle/>
        <a:p>
          <a:endParaRPr lang="en-US"/>
        </a:p>
      </dgm:t>
    </dgm:pt>
    <dgm:pt modelId="{53D07389-E02A-40BA-AC22-DD1BBFC1292B}">
      <dgm:prSet phldrT="[Text]" custT="1"/>
      <dgm:spPr/>
      <dgm:t>
        <a:bodyPr/>
        <a:lstStyle/>
        <a:p>
          <a:r>
            <a:rPr lang="en-US" sz="1200" dirty="0"/>
            <a:t>44% African-American/Black</a:t>
          </a:r>
        </a:p>
      </dgm:t>
    </dgm:pt>
    <dgm:pt modelId="{4D5D8851-2172-479A-83EF-F4933C6512C7}" type="parTrans" cxnId="{FD2E3735-2CBF-41FE-A628-CC3A8959E27D}">
      <dgm:prSet/>
      <dgm:spPr/>
      <dgm:t>
        <a:bodyPr/>
        <a:lstStyle/>
        <a:p>
          <a:endParaRPr lang="en-US"/>
        </a:p>
      </dgm:t>
    </dgm:pt>
    <dgm:pt modelId="{EEA2447A-5807-4A43-AE15-8EF62BFF25DA}" type="sibTrans" cxnId="{FD2E3735-2CBF-41FE-A628-CC3A8959E27D}">
      <dgm:prSet/>
      <dgm:spPr/>
      <dgm:t>
        <a:bodyPr/>
        <a:lstStyle/>
        <a:p>
          <a:endParaRPr lang="en-US"/>
        </a:p>
      </dgm:t>
    </dgm:pt>
    <dgm:pt modelId="{398068B3-A102-4687-9958-5B3FC2833CD1}">
      <dgm:prSet phldrT="[Text]" custT="1"/>
      <dgm:spPr/>
      <dgm:t>
        <a:bodyPr/>
        <a:lstStyle/>
        <a:p>
          <a:r>
            <a:rPr lang="en-US" sz="1200" dirty="0"/>
            <a:t>19% Unknown/Other</a:t>
          </a:r>
        </a:p>
      </dgm:t>
    </dgm:pt>
    <dgm:pt modelId="{98BB428F-046E-4DBD-AB2C-E8B25E52EAE3}" type="parTrans" cxnId="{89DA6543-F96C-459A-92E8-84401F3B6CDB}">
      <dgm:prSet/>
      <dgm:spPr/>
      <dgm:t>
        <a:bodyPr/>
        <a:lstStyle/>
        <a:p>
          <a:endParaRPr lang="en-US"/>
        </a:p>
      </dgm:t>
    </dgm:pt>
    <dgm:pt modelId="{739ECE0F-F2D7-4EE5-ACFF-9ED7518C9D58}" type="sibTrans" cxnId="{89DA6543-F96C-459A-92E8-84401F3B6CDB}">
      <dgm:prSet/>
      <dgm:spPr/>
      <dgm:t>
        <a:bodyPr/>
        <a:lstStyle/>
        <a:p>
          <a:endParaRPr lang="en-US"/>
        </a:p>
      </dgm:t>
    </dgm:pt>
    <dgm:pt modelId="{9EE0B0D9-92F7-41DB-B31F-EC8193DF59B7}">
      <dgm:prSet phldrT="[Text]" custT="1"/>
      <dgm:spPr/>
      <dgm:t>
        <a:bodyPr/>
        <a:lstStyle/>
        <a:p>
          <a:r>
            <a:rPr lang="en-US" sz="1200" dirty="0"/>
            <a:t>79% &gt;25 years old</a:t>
          </a:r>
        </a:p>
      </dgm:t>
    </dgm:pt>
    <dgm:pt modelId="{A8494328-51AC-4C01-9586-6B6E26A4D7EC}" type="parTrans" cxnId="{F08472E6-61BE-4C58-9367-8E36ACB73846}">
      <dgm:prSet/>
      <dgm:spPr/>
      <dgm:t>
        <a:bodyPr/>
        <a:lstStyle/>
        <a:p>
          <a:endParaRPr lang="en-US"/>
        </a:p>
      </dgm:t>
    </dgm:pt>
    <dgm:pt modelId="{9323710A-D3A2-4E3E-B3DA-E50B40A4625F}" type="sibTrans" cxnId="{F08472E6-61BE-4C58-9367-8E36ACB73846}">
      <dgm:prSet/>
      <dgm:spPr/>
      <dgm:t>
        <a:bodyPr/>
        <a:lstStyle/>
        <a:p>
          <a:endParaRPr lang="en-US"/>
        </a:p>
      </dgm:t>
    </dgm:pt>
    <dgm:pt modelId="{D5A95DD1-9DC2-441A-B2E9-AB525B58FF62}">
      <dgm:prSet phldrT="[Text]" custT="1"/>
      <dgm:spPr/>
      <dgm:t>
        <a:bodyPr/>
        <a:lstStyle/>
        <a:p>
          <a:r>
            <a:rPr lang="en-US" sz="1200" dirty="0"/>
            <a:t>78% Ohio</a:t>
          </a:r>
        </a:p>
      </dgm:t>
    </dgm:pt>
    <dgm:pt modelId="{9686227D-E6B3-4BAB-A32A-F1FD3CE98DA5}" type="parTrans" cxnId="{0F9228B4-55F0-44E9-9BE0-E21202524DBB}">
      <dgm:prSet/>
      <dgm:spPr/>
      <dgm:t>
        <a:bodyPr/>
        <a:lstStyle/>
        <a:p>
          <a:endParaRPr lang="en-US"/>
        </a:p>
      </dgm:t>
    </dgm:pt>
    <dgm:pt modelId="{14E5A997-08C9-49B1-BABD-74632A3BDD0C}" type="sibTrans" cxnId="{0F9228B4-55F0-44E9-9BE0-E21202524DBB}">
      <dgm:prSet/>
      <dgm:spPr/>
      <dgm:t>
        <a:bodyPr/>
        <a:lstStyle/>
        <a:p>
          <a:endParaRPr lang="en-US"/>
        </a:p>
      </dgm:t>
    </dgm:pt>
    <dgm:pt modelId="{8F857E83-DB23-4F7F-85B2-2D73F2CDF882}">
      <dgm:prSet phldrT="[Text]"/>
      <dgm:spPr/>
      <dgm:t>
        <a:bodyPr/>
        <a:lstStyle/>
        <a:p>
          <a:r>
            <a:rPr lang="en-US" sz="1400" dirty="0"/>
            <a:t>Distance Learning</a:t>
          </a:r>
        </a:p>
      </dgm:t>
    </dgm:pt>
    <dgm:pt modelId="{73AE4691-B167-490A-A0A2-1E66043FFC35}" type="parTrans" cxnId="{97EE6DE6-19F9-4BB8-89E7-9B4A18F3CD4C}">
      <dgm:prSet/>
      <dgm:spPr/>
      <dgm:t>
        <a:bodyPr/>
        <a:lstStyle/>
        <a:p>
          <a:endParaRPr lang="en-US"/>
        </a:p>
      </dgm:t>
    </dgm:pt>
    <dgm:pt modelId="{6EF541BD-DED9-4BDB-A3CE-916FE77FBC29}" type="sibTrans" cxnId="{97EE6DE6-19F9-4BB8-89E7-9B4A18F3CD4C}">
      <dgm:prSet/>
      <dgm:spPr/>
      <dgm:t>
        <a:bodyPr/>
        <a:lstStyle/>
        <a:p>
          <a:endParaRPr lang="en-US"/>
        </a:p>
      </dgm:t>
    </dgm:pt>
    <dgm:pt modelId="{72D7C497-09BB-4C4A-9F21-08D4F3AE66CC}">
      <dgm:prSet phldrT="[Text]"/>
      <dgm:spPr/>
      <dgm:t>
        <a:bodyPr/>
        <a:lstStyle/>
        <a:p>
          <a:r>
            <a:rPr lang="en-US" sz="1400" dirty="0"/>
            <a:t>Campuses</a:t>
          </a:r>
        </a:p>
      </dgm:t>
    </dgm:pt>
    <dgm:pt modelId="{EB304605-3E6C-4794-839E-D677941FC219}" type="parTrans" cxnId="{956381F7-5DEB-4CF7-9F32-59097FA52C7B}">
      <dgm:prSet/>
      <dgm:spPr/>
      <dgm:t>
        <a:bodyPr/>
        <a:lstStyle/>
        <a:p>
          <a:endParaRPr lang="en-US"/>
        </a:p>
      </dgm:t>
    </dgm:pt>
    <dgm:pt modelId="{9CEE95E3-C41C-46E8-9063-942C59AED8D8}" type="sibTrans" cxnId="{956381F7-5DEB-4CF7-9F32-59097FA52C7B}">
      <dgm:prSet/>
      <dgm:spPr/>
      <dgm:t>
        <a:bodyPr/>
        <a:lstStyle/>
        <a:p>
          <a:endParaRPr lang="en-US"/>
        </a:p>
      </dgm:t>
    </dgm:pt>
    <dgm:pt modelId="{60DA5B53-D1FA-45B6-A9C4-4FCDC1744BAA}">
      <dgm:prSet phldrT="[Text]" custT="1"/>
      <dgm:spPr/>
      <dgm:t>
        <a:bodyPr/>
        <a:lstStyle/>
        <a:p>
          <a:r>
            <a:rPr lang="en-US" sz="1200" dirty="0"/>
            <a:t>Detroit, MI</a:t>
          </a:r>
        </a:p>
      </dgm:t>
    </dgm:pt>
    <dgm:pt modelId="{9F52CB3A-6611-4451-8C1B-22BF756FB221}" type="parTrans" cxnId="{7284CA1F-5F36-435E-9A49-C8535A7CFF3F}">
      <dgm:prSet/>
      <dgm:spPr/>
      <dgm:t>
        <a:bodyPr/>
        <a:lstStyle/>
        <a:p>
          <a:endParaRPr lang="en-US"/>
        </a:p>
      </dgm:t>
    </dgm:pt>
    <dgm:pt modelId="{A74030DE-9DFE-4C09-8D4E-2A7AEE2A8462}" type="sibTrans" cxnId="{7284CA1F-5F36-435E-9A49-C8535A7CFF3F}">
      <dgm:prSet/>
      <dgm:spPr/>
      <dgm:t>
        <a:bodyPr/>
        <a:lstStyle/>
        <a:p>
          <a:endParaRPr lang="en-US"/>
        </a:p>
      </dgm:t>
    </dgm:pt>
    <dgm:pt modelId="{16DC5F27-6AAF-4435-8160-1AC3182DD27E}">
      <dgm:prSet phldrT="[Text]" custT="1"/>
      <dgm:spPr/>
      <dgm:t>
        <a:bodyPr/>
        <a:lstStyle/>
        <a:p>
          <a:r>
            <a:rPr lang="en-US" sz="1200" dirty="0"/>
            <a:t>Toledo, OH</a:t>
          </a:r>
        </a:p>
      </dgm:t>
    </dgm:pt>
    <dgm:pt modelId="{0261E39F-0912-49FF-B4F0-F0B6DB33497D}" type="parTrans" cxnId="{2488DDDA-A40D-4B3C-9F47-93C31211F8B1}">
      <dgm:prSet/>
      <dgm:spPr/>
      <dgm:t>
        <a:bodyPr/>
        <a:lstStyle/>
        <a:p>
          <a:endParaRPr lang="en-US"/>
        </a:p>
      </dgm:t>
    </dgm:pt>
    <dgm:pt modelId="{6A6FA58C-B9AA-4BB5-BCEF-B2DDE71AFE63}" type="sibTrans" cxnId="{2488DDDA-A40D-4B3C-9F47-93C31211F8B1}">
      <dgm:prSet/>
      <dgm:spPr/>
      <dgm:t>
        <a:bodyPr/>
        <a:lstStyle/>
        <a:p>
          <a:endParaRPr lang="en-US"/>
        </a:p>
      </dgm:t>
    </dgm:pt>
    <dgm:pt modelId="{8FEBD811-23BC-4D0A-8506-DF633953FC28}">
      <dgm:prSet phldrT="[Text]" custT="1"/>
      <dgm:spPr/>
      <dgm:t>
        <a:bodyPr/>
        <a:lstStyle/>
        <a:p>
          <a:r>
            <a:rPr lang="en-US" sz="1200" dirty="0"/>
            <a:t>Cleveland, OH</a:t>
          </a:r>
        </a:p>
      </dgm:t>
    </dgm:pt>
    <dgm:pt modelId="{18040932-E0CE-476A-92FD-4184221242DF}" type="parTrans" cxnId="{9A38D269-9D4E-43F8-A3E8-0A4411E25B00}">
      <dgm:prSet/>
      <dgm:spPr/>
      <dgm:t>
        <a:bodyPr/>
        <a:lstStyle/>
        <a:p>
          <a:endParaRPr lang="en-US"/>
        </a:p>
      </dgm:t>
    </dgm:pt>
    <dgm:pt modelId="{159E8915-4498-46A7-85B4-C3CEE1369EE3}" type="sibTrans" cxnId="{9A38D269-9D4E-43F8-A3E8-0A4411E25B00}">
      <dgm:prSet/>
      <dgm:spPr/>
      <dgm:t>
        <a:bodyPr/>
        <a:lstStyle/>
        <a:p>
          <a:endParaRPr lang="en-US"/>
        </a:p>
      </dgm:t>
    </dgm:pt>
    <dgm:pt modelId="{35EB518A-1D84-45C1-B757-737F5EA49A33}">
      <dgm:prSet phldrT="[Text]" custT="1"/>
      <dgm:spPr/>
      <dgm:t>
        <a:bodyPr/>
        <a:lstStyle/>
        <a:p>
          <a:r>
            <a:rPr lang="en-US" sz="1200" dirty="0"/>
            <a:t>Akron, OH</a:t>
          </a:r>
        </a:p>
      </dgm:t>
    </dgm:pt>
    <dgm:pt modelId="{5489AA24-CB9F-4822-BC6D-CFAAC2014019}" type="parTrans" cxnId="{A7B02A80-03BB-4515-A5CE-3E808998DD1A}">
      <dgm:prSet/>
      <dgm:spPr/>
      <dgm:t>
        <a:bodyPr/>
        <a:lstStyle/>
        <a:p>
          <a:endParaRPr lang="en-US"/>
        </a:p>
      </dgm:t>
    </dgm:pt>
    <dgm:pt modelId="{F816F127-A2F4-4546-980E-3CB7306E9FCE}" type="sibTrans" cxnId="{A7B02A80-03BB-4515-A5CE-3E808998DD1A}">
      <dgm:prSet/>
      <dgm:spPr/>
      <dgm:t>
        <a:bodyPr/>
        <a:lstStyle/>
        <a:p>
          <a:endParaRPr lang="en-US"/>
        </a:p>
      </dgm:t>
    </dgm:pt>
    <dgm:pt modelId="{E823BB2C-8FBC-44E0-848F-B7489B739CCA}">
      <dgm:prSet phldrT="[Text]" custT="1"/>
      <dgm:spPr/>
      <dgm:t>
        <a:bodyPr/>
        <a:lstStyle/>
        <a:p>
          <a:r>
            <a:rPr lang="en-US" sz="1200" dirty="0"/>
            <a:t>Dayton, OH</a:t>
          </a:r>
        </a:p>
      </dgm:t>
    </dgm:pt>
    <dgm:pt modelId="{63F43F1B-2D71-4A3D-BCB1-D624F896A6A0}" type="parTrans" cxnId="{4E856915-01C9-48F1-B40F-09E321A03D64}">
      <dgm:prSet/>
      <dgm:spPr/>
      <dgm:t>
        <a:bodyPr/>
        <a:lstStyle/>
        <a:p>
          <a:endParaRPr lang="en-US"/>
        </a:p>
      </dgm:t>
    </dgm:pt>
    <dgm:pt modelId="{51A4A77B-087C-4644-97CB-455276A515EA}" type="sibTrans" cxnId="{4E856915-01C9-48F1-B40F-09E321A03D64}">
      <dgm:prSet/>
      <dgm:spPr/>
      <dgm:t>
        <a:bodyPr/>
        <a:lstStyle/>
        <a:p>
          <a:endParaRPr lang="en-US"/>
        </a:p>
      </dgm:t>
    </dgm:pt>
    <dgm:pt modelId="{73F9FF57-B402-46C3-85CC-444834809803}">
      <dgm:prSet phldrT="[Text]" custT="1"/>
      <dgm:spPr/>
      <dgm:t>
        <a:bodyPr/>
        <a:lstStyle/>
        <a:p>
          <a:r>
            <a:rPr lang="en-US" sz="1200" dirty="0"/>
            <a:t>Columbus, OH</a:t>
          </a:r>
        </a:p>
      </dgm:t>
    </dgm:pt>
    <dgm:pt modelId="{D7D27671-E017-41DF-8231-2CE190C41EB1}" type="parTrans" cxnId="{977CD580-998E-4A70-B621-D1BA028A969A}">
      <dgm:prSet/>
      <dgm:spPr/>
      <dgm:t>
        <a:bodyPr/>
        <a:lstStyle/>
        <a:p>
          <a:endParaRPr lang="en-US"/>
        </a:p>
      </dgm:t>
    </dgm:pt>
    <dgm:pt modelId="{E1CF0443-C278-44FB-87E4-3C7892A76605}" type="sibTrans" cxnId="{977CD580-998E-4A70-B621-D1BA028A969A}">
      <dgm:prSet/>
      <dgm:spPr/>
      <dgm:t>
        <a:bodyPr/>
        <a:lstStyle/>
        <a:p>
          <a:endParaRPr lang="en-US"/>
        </a:p>
      </dgm:t>
    </dgm:pt>
    <dgm:pt modelId="{9BBC0FCC-50F8-4992-882F-21BC626B1831}">
      <dgm:prSet phldrT="[Text]" custT="1"/>
      <dgm:spPr/>
      <dgm:t>
        <a:bodyPr/>
        <a:lstStyle/>
        <a:p>
          <a:r>
            <a:rPr lang="en-US" sz="1200" dirty="0"/>
            <a:t>Cincinnati, OH</a:t>
          </a:r>
        </a:p>
      </dgm:t>
    </dgm:pt>
    <dgm:pt modelId="{17476737-4750-40DA-9A98-77A87E7E75B1}" type="parTrans" cxnId="{7C467207-8A92-48D9-A6CE-39A6E977631D}">
      <dgm:prSet/>
      <dgm:spPr/>
      <dgm:t>
        <a:bodyPr/>
        <a:lstStyle/>
        <a:p>
          <a:endParaRPr lang="en-US"/>
        </a:p>
      </dgm:t>
    </dgm:pt>
    <dgm:pt modelId="{6A25174B-078C-481C-84F4-8BC844CAEEFF}" type="sibTrans" cxnId="{7C467207-8A92-48D9-A6CE-39A6E977631D}">
      <dgm:prSet/>
      <dgm:spPr/>
      <dgm:t>
        <a:bodyPr/>
        <a:lstStyle/>
        <a:p>
          <a:endParaRPr lang="en-US"/>
        </a:p>
      </dgm:t>
    </dgm:pt>
    <dgm:pt modelId="{1626F815-54FF-429D-9F1E-51A6637EC71A}">
      <dgm:prSet phldrT="[Text]" custT="1"/>
      <dgm:spPr/>
      <dgm:t>
        <a:bodyPr/>
        <a:lstStyle/>
        <a:p>
          <a:r>
            <a:rPr lang="en-US" sz="1200" dirty="0"/>
            <a:t>Indianapolis, IN</a:t>
          </a:r>
        </a:p>
      </dgm:t>
    </dgm:pt>
    <dgm:pt modelId="{D514A5D9-8B9C-4975-80F0-AFA0EB763046}" type="parTrans" cxnId="{C31987D7-695B-4F03-A7D8-1968234BEED5}">
      <dgm:prSet/>
      <dgm:spPr/>
      <dgm:t>
        <a:bodyPr/>
        <a:lstStyle/>
        <a:p>
          <a:endParaRPr lang="en-US"/>
        </a:p>
      </dgm:t>
    </dgm:pt>
    <dgm:pt modelId="{9294F28D-1351-411F-9F41-63BE126B3CB7}" type="sibTrans" cxnId="{C31987D7-695B-4F03-A7D8-1968234BEED5}">
      <dgm:prSet/>
      <dgm:spPr/>
      <dgm:t>
        <a:bodyPr/>
        <a:lstStyle/>
        <a:p>
          <a:endParaRPr lang="en-US"/>
        </a:p>
      </dgm:t>
    </dgm:pt>
    <dgm:pt modelId="{CF60CDB6-B2FE-4D83-B252-F3C79CC4A8C8}">
      <dgm:prSet phldrT="[Text]" custT="1"/>
      <dgm:spPr/>
      <dgm:t>
        <a:bodyPr/>
        <a:lstStyle/>
        <a:p>
          <a:r>
            <a:rPr lang="en-US" sz="1200" dirty="0"/>
            <a:t>20% enrolled in at least one online course</a:t>
          </a:r>
        </a:p>
      </dgm:t>
    </dgm:pt>
    <dgm:pt modelId="{BA3C6A00-C82D-4F3F-AE72-5F942D2A5023}" type="parTrans" cxnId="{5481C628-2A61-4319-9C7A-064A31D5DB35}">
      <dgm:prSet/>
      <dgm:spPr/>
      <dgm:t>
        <a:bodyPr/>
        <a:lstStyle/>
        <a:p>
          <a:endParaRPr lang="en-US"/>
        </a:p>
      </dgm:t>
    </dgm:pt>
    <dgm:pt modelId="{72800C22-F62B-4371-8BC1-5BAE833E61BD}" type="sibTrans" cxnId="{5481C628-2A61-4319-9C7A-064A31D5DB35}">
      <dgm:prSet/>
      <dgm:spPr/>
      <dgm:t>
        <a:bodyPr/>
        <a:lstStyle/>
        <a:p>
          <a:endParaRPr lang="en-US"/>
        </a:p>
      </dgm:t>
    </dgm:pt>
    <dgm:pt modelId="{BA19AF6D-4981-4DB7-8A21-BD3AE2217A3F}">
      <dgm:prSet phldrT="[Text]" custT="1"/>
      <dgm:spPr/>
      <dgm:t>
        <a:bodyPr/>
        <a:lstStyle/>
        <a:p>
          <a:r>
            <a:rPr lang="en-US" sz="1200" dirty="0"/>
            <a:t>LMS: D2L Brightspace</a:t>
          </a:r>
        </a:p>
      </dgm:t>
    </dgm:pt>
    <dgm:pt modelId="{34CDB12F-E8AC-4EF4-8A61-F1ADC4A039F6}" type="parTrans" cxnId="{D2E53326-9B4C-4936-B0D7-B0E7191B6057}">
      <dgm:prSet/>
      <dgm:spPr/>
      <dgm:t>
        <a:bodyPr/>
        <a:lstStyle/>
        <a:p>
          <a:endParaRPr lang="en-US"/>
        </a:p>
      </dgm:t>
    </dgm:pt>
    <dgm:pt modelId="{8681826A-708F-4BBE-BCC9-FC4DC8FA2528}" type="sibTrans" cxnId="{D2E53326-9B4C-4936-B0D7-B0E7191B6057}">
      <dgm:prSet/>
      <dgm:spPr/>
      <dgm:t>
        <a:bodyPr/>
        <a:lstStyle/>
        <a:p>
          <a:endParaRPr lang="en-US"/>
        </a:p>
      </dgm:t>
    </dgm:pt>
    <dgm:pt modelId="{839B6D30-42E9-41E9-9BEA-DF816E298558}">
      <dgm:prSet phldrT="[Text]" custT="1"/>
      <dgm:spPr/>
      <dgm:t>
        <a:bodyPr/>
        <a:lstStyle/>
        <a:p>
          <a:r>
            <a:rPr lang="en-US" sz="1200" dirty="0"/>
            <a:t>Asynchronous</a:t>
          </a:r>
        </a:p>
      </dgm:t>
    </dgm:pt>
    <dgm:pt modelId="{6E4A7DE6-8CDC-4756-9B19-3AB342F7C0A3}" type="parTrans" cxnId="{227E7B39-6B77-4C48-B9B0-C498B1F50BD7}">
      <dgm:prSet/>
      <dgm:spPr/>
      <dgm:t>
        <a:bodyPr/>
        <a:lstStyle/>
        <a:p>
          <a:endParaRPr lang="en-US"/>
        </a:p>
      </dgm:t>
    </dgm:pt>
    <dgm:pt modelId="{01D90502-6234-4E8E-8BCB-56CE3C0F74A8}" type="sibTrans" cxnId="{227E7B39-6B77-4C48-B9B0-C498B1F50BD7}">
      <dgm:prSet/>
      <dgm:spPr/>
      <dgm:t>
        <a:bodyPr/>
        <a:lstStyle/>
        <a:p>
          <a:endParaRPr lang="en-US"/>
        </a:p>
      </dgm:t>
    </dgm:pt>
    <dgm:pt modelId="{6112F0E9-21F1-4A9F-A7FD-6BEA9601C012}">
      <dgm:prSet phldrT="[Text]" custT="1"/>
      <dgm:spPr/>
      <dgm:t>
        <a:bodyPr/>
        <a:lstStyle/>
        <a:p>
          <a:r>
            <a:rPr lang="en-US" sz="1200" dirty="0"/>
            <a:t>40% retention for first-time students</a:t>
          </a:r>
        </a:p>
      </dgm:t>
    </dgm:pt>
    <dgm:pt modelId="{41722CDD-9890-441A-9039-633ACCE6B1E8}" type="parTrans" cxnId="{E77E2214-95BF-4541-B10E-A32683902A52}">
      <dgm:prSet/>
      <dgm:spPr/>
      <dgm:t>
        <a:bodyPr/>
        <a:lstStyle/>
        <a:p>
          <a:endParaRPr lang="en-US"/>
        </a:p>
      </dgm:t>
    </dgm:pt>
    <dgm:pt modelId="{A0783568-8B75-427B-996F-D697E1B00169}" type="sibTrans" cxnId="{E77E2214-95BF-4541-B10E-A32683902A52}">
      <dgm:prSet/>
      <dgm:spPr/>
      <dgm:t>
        <a:bodyPr/>
        <a:lstStyle/>
        <a:p>
          <a:endParaRPr lang="en-US"/>
        </a:p>
      </dgm:t>
    </dgm:pt>
    <dgm:pt modelId="{E2417F39-60F9-4281-AA77-99DC429A1A2F}">
      <dgm:prSet phldrT="[Text]"/>
      <dgm:spPr/>
      <dgm:t>
        <a:bodyPr/>
        <a:lstStyle/>
        <a:p>
          <a:r>
            <a:rPr lang="en-US" sz="1400" dirty="0"/>
            <a:t>College Composition II</a:t>
          </a:r>
        </a:p>
      </dgm:t>
    </dgm:pt>
    <dgm:pt modelId="{7B780AEC-81ED-47AC-9C9D-F4000308B6D1}" type="parTrans" cxnId="{6E1AEF83-C278-430B-922D-8ABB6DC19827}">
      <dgm:prSet/>
      <dgm:spPr/>
      <dgm:t>
        <a:bodyPr/>
        <a:lstStyle/>
        <a:p>
          <a:endParaRPr lang="en-US"/>
        </a:p>
      </dgm:t>
    </dgm:pt>
    <dgm:pt modelId="{D27D62A5-85CD-42B6-92C5-C5DF1E359CF5}" type="sibTrans" cxnId="{6E1AEF83-C278-430B-922D-8ABB6DC19827}">
      <dgm:prSet/>
      <dgm:spPr/>
      <dgm:t>
        <a:bodyPr/>
        <a:lstStyle/>
        <a:p>
          <a:endParaRPr lang="en-US"/>
        </a:p>
      </dgm:t>
    </dgm:pt>
    <dgm:pt modelId="{597832AF-D2A4-4CF7-9DB7-638693338845}">
      <dgm:prSet phldrT="[Text]" custT="1"/>
      <dgm:spPr/>
      <dgm:t>
        <a:bodyPr/>
        <a:lstStyle/>
        <a:p>
          <a:r>
            <a:rPr lang="en-US" sz="1200" dirty="0"/>
            <a:t>QM Certified Course</a:t>
          </a:r>
        </a:p>
      </dgm:t>
    </dgm:pt>
    <dgm:pt modelId="{DAE0E2F3-E88C-43E8-A4DB-F22FA9D252E8}" type="parTrans" cxnId="{71E40382-0A8A-4D1B-B288-CC12112FB112}">
      <dgm:prSet/>
      <dgm:spPr/>
      <dgm:t>
        <a:bodyPr/>
        <a:lstStyle/>
        <a:p>
          <a:endParaRPr lang="en-US"/>
        </a:p>
      </dgm:t>
    </dgm:pt>
    <dgm:pt modelId="{3C6AA64D-6EF7-477D-98A3-0FF926A439E7}" type="sibTrans" cxnId="{71E40382-0A8A-4D1B-B288-CC12112FB112}">
      <dgm:prSet/>
      <dgm:spPr/>
      <dgm:t>
        <a:bodyPr/>
        <a:lstStyle/>
        <a:p>
          <a:endParaRPr lang="en-US"/>
        </a:p>
      </dgm:t>
    </dgm:pt>
    <dgm:pt modelId="{431111CC-830C-45BD-A1AD-2B563E1EA670}">
      <dgm:prSet phldrT="[Text]" custT="1"/>
      <dgm:spPr/>
      <dgm:t>
        <a:bodyPr/>
        <a:lstStyle/>
        <a:p>
          <a:r>
            <a:rPr lang="en-US" sz="1200" dirty="0"/>
            <a:t>Time Period: 4/4/2022 – 3/17/2023 (4 quarters/10 weeks each)</a:t>
          </a:r>
        </a:p>
      </dgm:t>
    </dgm:pt>
    <dgm:pt modelId="{EEAF847A-1B42-41C8-B25C-149E0F7A9D12}" type="parTrans" cxnId="{80A48584-D04E-4C80-A1A3-8BF5A66F09A5}">
      <dgm:prSet/>
      <dgm:spPr/>
      <dgm:t>
        <a:bodyPr/>
        <a:lstStyle/>
        <a:p>
          <a:endParaRPr lang="en-US"/>
        </a:p>
      </dgm:t>
    </dgm:pt>
    <dgm:pt modelId="{6D7CC1E2-C69A-4A8C-A8FF-7A2EFCBA3D6F}" type="sibTrans" cxnId="{80A48584-D04E-4C80-A1A3-8BF5A66F09A5}">
      <dgm:prSet/>
      <dgm:spPr/>
      <dgm:t>
        <a:bodyPr/>
        <a:lstStyle/>
        <a:p>
          <a:endParaRPr lang="en-US"/>
        </a:p>
      </dgm:t>
    </dgm:pt>
    <dgm:pt modelId="{63B0CCA4-6ADC-421E-BA46-B3FEF9246CA2}">
      <dgm:prSet phldrT="[Text]" custT="1"/>
      <dgm:spPr/>
      <dgm:t>
        <a:bodyPr/>
        <a:lstStyle/>
        <a:p>
          <a:r>
            <a:rPr lang="en-US" sz="1200" dirty="0"/>
            <a:t>Pre-Intervention: 191 students</a:t>
          </a:r>
        </a:p>
      </dgm:t>
    </dgm:pt>
    <dgm:pt modelId="{EEF285A7-D0D1-40EF-8116-F3681603C164}" type="parTrans" cxnId="{F7763571-F447-44EA-AC66-C8302A35D1DE}">
      <dgm:prSet/>
      <dgm:spPr/>
      <dgm:t>
        <a:bodyPr/>
        <a:lstStyle/>
        <a:p>
          <a:endParaRPr lang="en-US"/>
        </a:p>
      </dgm:t>
    </dgm:pt>
    <dgm:pt modelId="{FE0D167C-E41B-4550-BF34-910047C3CAC7}" type="sibTrans" cxnId="{F7763571-F447-44EA-AC66-C8302A35D1DE}">
      <dgm:prSet/>
      <dgm:spPr/>
      <dgm:t>
        <a:bodyPr/>
        <a:lstStyle/>
        <a:p>
          <a:endParaRPr lang="en-US"/>
        </a:p>
      </dgm:t>
    </dgm:pt>
    <dgm:pt modelId="{4BF08279-DCAE-4D77-9242-95324C77FBF7}">
      <dgm:prSet phldrT="[Text]" custT="1"/>
      <dgm:spPr/>
      <dgm:t>
        <a:bodyPr/>
        <a:lstStyle/>
        <a:p>
          <a:r>
            <a:rPr lang="en-US" sz="1200" dirty="0"/>
            <a:t>Post-Intervention: 171 students</a:t>
          </a:r>
        </a:p>
      </dgm:t>
    </dgm:pt>
    <dgm:pt modelId="{086E61DC-7D5A-4676-B059-53B643C26FAD}" type="parTrans" cxnId="{E15F81E2-5FF0-48A1-8643-292724E6725E}">
      <dgm:prSet/>
      <dgm:spPr/>
      <dgm:t>
        <a:bodyPr/>
        <a:lstStyle/>
        <a:p>
          <a:endParaRPr lang="en-US"/>
        </a:p>
      </dgm:t>
    </dgm:pt>
    <dgm:pt modelId="{BC532B21-793A-4C6B-9B3E-C39DA91C2F06}" type="sibTrans" cxnId="{E15F81E2-5FF0-48A1-8643-292724E6725E}">
      <dgm:prSet/>
      <dgm:spPr/>
      <dgm:t>
        <a:bodyPr/>
        <a:lstStyle/>
        <a:p>
          <a:endParaRPr lang="en-US"/>
        </a:p>
      </dgm:t>
    </dgm:pt>
    <dgm:pt modelId="{AD4A54D4-5478-4E89-99C8-90E9C1907013}">
      <dgm:prSet phldrT="[Text]" custT="1"/>
      <dgm:spPr/>
      <dgm:t>
        <a:bodyPr/>
        <a:lstStyle/>
        <a:p>
          <a:r>
            <a:rPr lang="en-US" sz="1200" dirty="0"/>
            <a:t>Current: 3,032</a:t>
          </a:r>
        </a:p>
      </dgm:t>
    </dgm:pt>
    <dgm:pt modelId="{6DAF6B9F-ECC7-4326-A042-49E29842CE03}" type="parTrans" cxnId="{283065AC-3EA0-4077-9C7D-97A63D6E3C89}">
      <dgm:prSet/>
      <dgm:spPr/>
      <dgm:t>
        <a:bodyPr/>
        <a:lstStyle/>
        <a:p>
          <a:endParaRPr lang="en-US"/>
        </a:p>
      </dgm:t>
    </dgm:pt>
    <dgm:pt modelId="{67BDABBA-46E0-45C6-8EF5-8911624AAF38}" type="sibTrans" cxnId="{283065AC-3EA0-4077-9C7D-97A63D6E3C89}">
      <dgm:prSet/>
      <dgm:spPr/>
      <dgm:t>
        <a:bodyPr/>
        <a:lstStyle/>
        <a:p>
          <a:endParaRPr lang="en-US"/>
        </a:p>
      </dgm:t>
    </dgm:pt>
    <dgm:pt modelId="{393B45F2-F370-4245-B4E4-B85BC18527EB}">
      <dgm:prSet phldrT="[Text]" custT="1"/>
      <dgm:spPr/>
      <dgm:t>
        <a:bodyPr/>
        <a:lstStyle/>
        <a:p>
          <a:endParaRPr lang="en-US" sz="1200" dirty="0"/>
        </a:p>
      </dgm:t>
    </dgm:pt>
    <dgm:pt modelId="{D10E30A5-EAAB-4CC9-A0DA-5E85ADDC77FB}" type="parTrans" cxnId="{3FB2047C-09E9-45B9-AB78-A2E9A11355FF}">
      <dgm:prSet/>
      <dgm:spPr/>
      <dgm:t>
        <a:bodyPr/>
        <a:lstStyle/>
        <a:p>
          <a:endParaRPr lang="en-US"/>
        </a:p>
      </dgm:t>
    </dgm:pt>
    <dgm:pt modelId="{2F60EBD8-568E-4072-8A54-D043ADC1F41A}" type="sibTrans" cxnId="{3FB2047C-09E9-45B9-AB78-A2E9A11355FF}">
      <dgm:prSet/>
      <dgm:spPr/>
      <dgm:t>
        <a:bodyPr/>
        <a:lstStyle/>
        <a:p>
          <a:endParaRPr lang="en-US"/>
        </a:p>
      </dgm:t>
    </dgm:pt>
    <dgm:pt modelId="{C2ECD067-1FEF-4CEF-B9E2-93901F9A63A0}" type="pres">
      <dgm:prSet presAssocID="{E4DAB43F-ADF1-44D4-BA4A-6C453FAF40AB}" presName="Name0" presStyleCnt="0">
        <dgm:presLayoutVars>
          <dgm:dir/>
          <dgm:resizeHandles val="exact"/>
        </dgm:presLayoutVars>
      </dgm:prSet>
      <dgm:spPr/>
    </dgm:pt>
    <dgm:pt modelId="{E5547EE1-9953-4FCF-BCE5-C48D3740814D}" type="pres">
      <dgm:prSet presAssocID="{E4DAB43F-ADF1-44D4-BA4A-6C453FAF40AB}" presName="fgShape" presStyleLbl="fgShp" presStyleIdx="0" presStyleCnt="1"/>
      <dgm:spPr>
        <a:ln w="38100"/>
        <a:effectLst>
          <a:glow rad="101600">
            <a:schemeClr val="accent3">
              <a:satMod val="175000"/>
              <a:alpha val="40000"/>
            </a:schemeClr>
          </a:glow>
        </a:effectLst>
      </dgm:spPr>
    </dgm:pt>
    <dgm:pt modelId="{F80E9B60-76C8-4523-AE91-ACF009220C6A}" type="pres">
      <dgm:prSet presAssocID="{E4DAB43F-ADF1-44D4-BA4A-6C453FAF40AB}" presName="linComp" presStyleCnt="0"/>
      <dgm:spPr/>
    </dgm:pt>
    <dgm:pt modelId="{F8199776-0798-4EBA-89C3-8CCE86DEA3AC}" type="pres">
      <dgm:prSet presAssocID="{ACC1BCA9-3C78-47B3-A2F2-070B1A1E563C}" presName="compNode" presStyleCnt="0"/>
      <dgm:spPr/>
    </dgm:pt>
    <dgm:pt modelId="{095B777B-816E-4AF6-A73E-0D6B980078CF}" type="pres">
      <dgm:prSet presAssocID="{ACC1BCA9-3C78-47B3-A2F2-070B1A1E563C}" presName="bkgdShape" presStyleLbl="node1" presStyleIdx="0" presStyleCnt="5"/>
      <dgm:spPr/>
    </dgm:pt>
    <dgm:pt modelId="{C98FCB70-1382-4D4F-98BB-A235F6F3B495}" type="pres">
      <dgm:prSet presAssocID="{ACC1BCA9-3C78-47B3-A2F2-070B1A1E563C}" presName="nodeTx" presStyleLbl="node1" presStyleIdx="0" presStyleCnt="5">
        <dgm:presLayoutVars>
          <dgm:bulletEnabled val="1"/>
        </dgm:presLayoutVars>
      </dgm:prSet>
      <dgm:spPr/>
    </dgm:pt>
    <dgm:pt modelId="{624844E7-9EC8-4F8E-8219-ABC2EC652733}" type="pres">
      <dgm:prSet presAssocID="{ACC1BCA9-3C78-47B3-A2F2-070B1A1E563C}" presName="invisiNode" presStyleLbl="node1" presStyleIdx="0" presStyleCnt="5"/>
      <dgm:spPr/>
    </dgm:pt>
    <dgm:pt modelId="{B88564B9-CE34-4909-9826-D104321831EB}" type="pres">
      <dgm:prSet presAssocID="{ACC1BCA9-3C78-47B3-A2F2-070B1A1E563C}"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C7ED69BA-24A0-463B-81A2-710F56F90A8D}" type="pres">
      <dgm:prSet presAssocID="{233EC597-B6CA-4C1F-B09F-3487848F6C23}" presName="sibTrans" presStyleLbl="sibTrans2D1" presStyleIdx="0" presStyleCnt="0"/>
      <dgm:spPr/>
    </dgm:pt>
    <dgm:pt modelId="{C91D530F-178B-4795-AFF9-6751164FC0E5}" type="pres">
      <dgm:prSet presAssocID="{205B368B-8BBA-4887-A9CA-43A4CBBAFAD3}" presName="compNode" presStyleCnt="0"/>
      <dgm:spPr/>
    </dgm:pt>
    <dgm:pt modelId="{30E1E7D1-C5FC-4A3F-BBA4-290641DF028E}" type="pres">
      <dgm:prSet presAssocID="{205B368B-8BBA-4887-A9CA-43A4CBBAFAD3}" presName="bkgdShape" presStyleLbl="node1" presStyleIdx="1" presStyleCnt="5"/>
      <dgm:spPr/>
    </dgm:pt>
    <dgm:pt modelId="{26723702-DB24-478F-A9F7-79E4824A04D2}" type="pres">
      <dgm:prSet presAssocID="{205B368B-8BBA-4887-A9CA-43A4CBBAFAD3}" presName="nodeTx" presStyleLbl="node1" presStyleIdx="1" presStyleCnt="5">
        <dgm:presLayoutVars>
          <dgm:bulletEnabled val="1"/>
        </dgm:presLayoutVars>
      </dgm:prSet>
      <dgm:spPr/>
    </dgm:pt>
    <dgm:pt modelId="{3C4D2EEC-A3D0-485E-897B-AE202212499D}" type="pres">
      <dgm:prSet presAssocID="{205B368B-8BBA-4887-A9CA-43A4CBBAFAD3}" presName="invisiNode" presStyleLbl="node1" presStyleIdx="1" presStyleCnt="5"/>
      <dgm:spPr/>
    </dgm:pt>
    <dgm:pt modelId="{F30D9CAC-5D64-4DE0-A481-AFCF82390D93}" type="pres">
      <dgm:prSet presAssocID="{205B368B-8BBA-4887-A9CA-43A4CBBAFAD3}"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32000" r="-32000"/>
          </a:stretch>
        </a:blipFill>
      </dgm:spPr>
    </dgm:pt>
    <dgm:pt modelId="{7C2D8CAA-3141-4D40-9E0D-378D8A6C7C51}" type="pres">
      <dgm:prSet presAssocID="{DAD9ED31-85BF-4458-AC46-E751BC121F80}" presName="sibTrans" presStyleLbl="sibTrans2D1" presStyleIdx="0" presStyleCnt="0"/>
      <dgm:spPr/>
    </dgm:pt>
    <dgm:pt modelId="{7B8D5F3A-B8E0-4448-AC6A-D475D458CEAC}" type="pres">
      <dgm:prSet presAssocID="{8F857E83-DB23-4F7F-85B2-2D73F2CDF882}" presName="compNode" presStyleCnt="0"/>
      <dgm:spPr/>
    </dgm:pt>
    <dgm:pt modelId="{96C01E7E-F1DC-41E1-9DF9-42F2032D9224}" type="pres">
      <dgm:prSet presAssocID="{8F857E83-DB23-4F7F-85B2-2D73F2CDF882}" presName="bkgdShape" presStyleLbl="node1" presStyleIdx="2" presStyleCnt="5"/>
      <dgm:spPr/>
    </dgm:pt>
    <dgm:pt modelId="{AE2108C0-C0EB-40E0-84EA-D89C63246F78}" type="pres">
      <dgm:prSet presAssocID="{8F857E83-DB23-4F7F-85B2-2D73F2CDF882}" presName="nodeTx" presStyleLbl="node1" presStyleIdx="2" presStyleCnt="5">
        <dgm:presLayoutVars>
          <dgm:bulletEnabled val="1"/>
        </dgm:presLayoutVars>
      </dgm:prSet>
      <dgm:spPr/>
    </dgm:pt>
    <dgm:pt modelId="{1F4C559B-CAB7-46A3-991D-5AC1E952EA2E}" type="pres">
      <dgm:prSet presAssocID="{8F857E83-DB23-4F7F-85B2-2D73F2CDF882}" presName="invisiNode" presStyleLbl="node1" presStyleIdx="2" presStyleCnt="5"/>
      <dgm:spPr/>
    </dgm:pt>
    <dgm:pt modelId="{2E9A65C8-FF79-4B46-BC96-0A39C1419E9E}" type="pres">
      <dgm:prSet presAssocID="{8F857E83-DB23-4F7F-85B2-2D73F2CDF882}"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8CB163CD-61DC-4690-9443-949CACF0E6AF}" type="pres">
      <dgm:prSet presAssocID="{6EF541BD-DED9-4BDB-A3CE-916FE77FBC29}" presName="sibTrans" presStyleLbl="sibTrans2D1" presStyleIdx="0" presStyleCnt="0"/>
      <dgm:spPr/>
    </dgm:pt>
    <dgm:pt modelId="{39BEA793-D258-49F8-97DF-077EB97B943B}" type="pres">
      <dgm:prSet presAssocID="{72D7C497-09BB-4C4A-9F21-08D4F3AE66CC}" presName="compNode" presStyleCnt="0"/>
      <dgm:spPr/>
    </dgm:pt>
    <dgm:pt modelId="{CEFE47F3-AF32-4D79-8187-79B7F09CABC6}" type="pres">
      <dgm:prSet presAssocID="{72D7C497-09BB-4C4A-9F21-08D4F3AE66CC}" presName="bkgdShape" presStyleLbl="node1" presStyleIdx="3" presStyleCnt="5"/>
      <dgm:spPr/>
    </dgm:pt>
    <dgm:pt modelId="{037ACECC-3DE7-458D-B284-0CEAEE701B31}" type="pres">
      <dgm:prSet presAssocID="{72D7C497-09BB-4C4A-9F21-08D4F3AE66CC}" presName="nodeTx" presStyleLbl="node1" presStyleIdx="3" presStyleCnt="5">
        <dgm:presLayoutVars>
          <dgm:bulletEnabled val="1"/>
        </dgm:presLayoutVars>
      </dgm:prSet>
      <dgm:spPr/>
    </dgm:pt>
    <dgm:pt modelId="{1B8B8DEF-51EA-47C9-A3B1-69EA88A14EF6}" type="pres">
      <dgm:prSet presAssocID="{72D7C497-09BB-4C4A-9F21-08D4F3AE66CC}" presName="invisiNode" presStyleLbl="node1" presStyleIdx="3" presStyleCnt="5"/>
      <dgm:spPr/>
    </dgm:pt>
    <dgm:pt modelId="{60FEB9D8-BED8-4A60-A70F-F1CE6DC2FF38}" type="pres">
      <dgm:prSet presAssocID="{72D7C497-09BB-4C4A-9F21-08D4F3AE66CC}"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334C25F6-80CC-4C51-A26F-3F938D5FA06D}" type="pres">
      <dgm:prSet presAssocID="{9CEE95E3-C41C-46E8-9063-942C59AED8D8}" presName="sibTrans" presStyleLbl="sibTrans2D1" presStyleIdx="0" presStyleCnt="0"/>
      <dgm:spPr/>
    </dgm:pt>
    <dgm:pt modelId="{79D5AF01-4CA0-4FD6-8530-3F74BB56EB4B}" type="pres">
      <dgm:prSet presAssocID="{E2417F39-60F9-4281-AA77-99DC429A1A2F}" presName="compNode" presStyleCnt="0"/>
      <dgm:spPr/>
    </dgm:pt>
    <dgm:pt modelId="{5C990AFD-22D5-4557-8B66-22F7F62C6BF3}" type="pres">
      <dgm:prSet presAssocID="{E2417F39-60F9-4281-AA77-99DC429A1A2F}" presName="bkgdShape" presStyleLbl="node1" presStyleIdx="4" presStyleCnt="5"/>
      <dgm:spPr/>
    </dgm:pt>
    <dgm:pt modelId="{0AE63730-9182-4476-98A3-E1F14AFD6941}" type="pres">
      <dgm:prSet presAssocID="{E2417F39-60F9-4281-AA77-99DC429A1A2F}" presName="nodeTx" presStyleLbl="node1" presStyleIdx="4" presStyleCnt="5">
        <dgm:presLayoutVars>
          <dgm:bulletEnabled val="1"/>
        </dgm:presLayoutVars>
      </dgm:prSet>
      <dgm:spPr/>
    </dgm:pt>
    <dgm:pt modelId="{A338C860-0957-4DF0-AFF7-785749ABAEA4}" type="pres">
      <dgm:prSet presAssocID="{E2417F39-60F9-4281-AA77-99DC429A1A2F}" presName="invisiNode" presStyleLbl="node1" presStyleIdx="4" presStyleCnt="5"/>
      <dgm:spPr/>
    </dgm:pt>
    <dgm:pt modelId="{5A33D40D-E9AB-4D18-8612-1E1F508354EF}" type="pres">
      <dgm:prSet presAssocID="{E2417F39-60F9-4281-AA77-99DC429A1A2F}"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pt>
  </dgm:ptLst>
  <dgm:cxnLst>
    <dgm:cxn modelId="{54C90100-AB72-40FC-9C29-0807B64B8C73}" type="presOf" srcId="{839B6D30-42E9-41E9-9BEA-DF816E298558}" destId="{AE2108C0-C0EB-40E0-84EA-D89C63246F78}" srcOrd="1" destOrd="3" presId="urn:microsoft.com/office/officeart/2005/8/layout/hList7"/>
    <dgm:cxn modelId="{32923706-EFCD-4A56-B3BC-3B6786041449}" type="presOf" srcId="{8F857E83-DB23-4F7F-85B2-2D73F2CDF882}" destId="{AE2108C0-C0EB-40E0-84EA-D89C63246F78}" srcOrd="1" destOrd="0" presId="urn:microsoft.com/office/officeart/2005/8/layout/hList7"/>
    <dgm:cxn modelId="{7C467207-8A92-48D9-A6CE-39A6E977631D}" srcId="{72D7C497-09BB-4C4A-9F21-08D4F3AE66CC}" destId="{9BBC0FCC-50F8-4992-882F-21BC626B1831}" srcOrd="6" destOrd="0" parTransId="{17476737-4750-40DA-9A98-77A87E7E75B1}" sibTransId="{6A25174B-078C-481C-84F4-8BC844CAEEFF}"/>
    <dgm:cxn modelId="{BA297707-D4BC-415B-B6A9-3562FED17887}" type="presOf" srcId="{ACC1BCA9-3C78-47B3-A2F2-070B1A1E563C}" destId="{C98FCB70-1382-4D4F-98BB-A235F6F3B495}" srcOrd="1" destOrd="0" presId="urn:microsoft.com/office/officeart/2005/8/layout/hList7"/>
    <dgm:cxn modelId="{66A57808-D7FA-4E9C-8C2D-0FBA116C085D}" type="presOf" srcId="{ACC1BCA9-3C78-47B3-A2F2-070B1A1E563C}" destId="{095B777B-816E-4AF6-A73E-0D6B980078CF}" srcOrd="0" destOrd="0" presId="urn:microsoft.com/office/officeart/2005/8/layout/hList7"/>
    <dgm:cxn modelId="{35FBF80D-6DC4-408E-B6A5-21D67C18D9C1}" type="presOf" srcId="{1626F815-54FF-429D-9F1E-51A6637EC71A}" destId="{CEFE47F3-AF32-4D79-8187-79B7F09CABC6}" srcOrd="0" destOrd="8" presId="urn:microsoft.com/office/officeart/2005/8/layout/hList7"/>
    <dgm:cxn modelId="{B2014A10-25E3-42A7-BB3E-C39139998F0D}" type="presOf" srcId="{53D07389-E02A-40BA-AC22-DD1BBFC1292B}" destId="{26723702-DB24-478F-A9F7-79E4824A04D2}" srcOrd="1" destOrd="4" presId="urn:microsoft.com/office/officeart/2005/8/layout/hList7"/>
    <dgm:cxn modelId="{9C1A1914-7A24-4E3C-AEEE-B33E2A68A678}" type="presOf" srcId="{9CEE95E3-C41C-46E8-9063-942C59AED8D8}" destId="{334C25F6-80CC-4C51-A26F-3F938D5FA06D}" srcOrd="0" destOrd="0" presId="urn:microsoft.com/office/officeart/2005/8/layout/hList7"/>
    <dgm:cxn modelId="{E77E2214-95BF-4541-B10E-A32683902A52}" srcId="{ACC1BCA9-3C78-47B3-A2F2-070B1A1E563C}" destId="{6112F0E9-21F1-4A9F-A7FD-6BEA9601C012}" srcOrd="1" destOrd="0" parTransId="{41722CDD-9890-441A-9039-633ACCE6B1E8}" sibTransId="{A0783568-8B75-427B-996F-D697E1B00169}"/>
    <dgm:cxn modelId="{3681F614-5F82-4D34-8C8F-A869429921BA}" type="presOf" srcId="{8F857E83-DB23-4F7F-85B2-2D73F2CDF882}" destId="{96C01E7E-F1DC-41E1-9DF9-42F2032D9224}" srcOrd="0" destOrd="0" presId="urn:microsoft.com/office/officeart/2005/8/layout/hList7"/>
    <dgm:cxn modelId="{4E856915-01C9-48F1-B40F-09E321A03D64}" srcId="{72D7C497-09BB-4C4A-9F21-08D4F3AE66CC}" destId="{E823BB2C-8FBC-44E0-848F-B7489B739CCA}" srcOrd="4" destOrd="0" parTransId="{63F43F1B-2D71-4A3D-BCB1-D624F896A6A0}" sibTransId="{51A4A77B-087C-4644-97CB-455276A515EA}"/>
    <dgm:cxn modelId="{CE047B1A-4237-42CF-AE80-254332042479}" type="presOf" srcId="{6112F0E9-21F1-4A9F-A7FD-6BEA9601C012}" destId="{095B777B-816E-4AF6-A73E-0D6B980078CF}" srcOrd="0" destOrd="2" presId="urn:microsoft.com/office/officeart/2005/8/layout/hList7"/>
    <dgm:cxn modelId="{B37B661C-4E13-442B-9653-C7A8471E7750}" type="presOf" srcId="{205B368B-8BBA-4887-A9CA-43A4CBBAFAD3}" destId="{26723702-DB24-478F-A9F7-79E4824A04D2}" srcOrd="1" destOrd="0" presId="urn:microsoft.com/office/officeart/2005/8/layout/hList7"/>
    <dgm:cxn modelId="{7284CA1F-5F36-435E-9A49-C8535A7CFF3F}" srcId="{72D7C497-09BB-4C4A-9F21-08D4F3AE66CC}" destId="{60DA5B53-D1FA-45B6-A9C4-4FCDC1744BAA}" srcOrd="0" destOrd="0" parTransId="{9F52CB3A-6611-4451-8C1B-22BF756FB221}" sibTransId="{A74030DE-9DFE-4C09-8D4E-2A7AEE2A8462}"/>
    <dgm:cxn modelId="{2810E024-B9F8-447E-8C16-E7133FD448C1}" type="presOf" srcId="{60DA5B53-D1FA-45B6-A9C4-4FCDC1744BAA}" destId="{037ACECC-3DE7-458D-B284-0CEAEE701B31}" srcOrd="1" destOrd="1" presId="urn:microsoft.com/office/officeart/2005/8/layout/hList7"/>
    <dgm:cxn modelId="{D2E53326-9B4C-4936-B0D7-B0E7191B6057}" srcId="{8F857E83-DB23-4F7F-85B2-2D73F2CDF882}" destId="{BA19AF6D-4981-4DB7-8A21-BD3AE2217A3F}" srcOrd="1" destOrd="0" parTransId="{34CDB12F-E8AC-4EF4-8A61-F1ADC4A039F6}" sibTransId="{8681826A-708F-4BBE-BCC9-FC4DC8FA2528}"/>
    <dgm:cxn modelId="{CA914D26-E2BD-4300-BCF0-E6AC5309A8AA}" type="presOf" srcId="{233EC597-B6CA-4C1F-B09F-3487848F6C23}" destId="{C7ED69BA-24A0-463B-81A2-710F56F90A8D}" srcOrd="0" destOrd="0" presId="urn:microsoft.com/office/officeart/2005/8/layout/hList7"/>
    <dgm:cxn modelId="{5481C628-2A61-4319-9C7A-064A31D5DB35}" srcId="{8F857E83-DB23-4F7F-85B2-2D73F2CDF882}" destId="{CF60CDB6-B2FE-4D83-B252-F3C79CC4A8C8}" srcOrd="0" destOrd="0" parTransId="{BA3C6A00-C82D-4F3F-AE72-5F942D2A5023}" sibTransId="{72800C22-F62B-4371-8BC1-5BAE833E61BD}"/>
    <dgm:cxn modelId="{5995F62C-A736-448A-84C3-A3352C20B41B}" type="presOf" srcId="{398068B3-A102-4687-9958-5B3FC2833CD1}" destId="{30E1E7D1-C5FC-4A3F-BBA4-290641DF028E}" srcOrd="0" destOrd="5" presId="urn:microsoft.com/office/officeart/2005/8/layout/hList7"/>
    <dgm:cxn modelId="{26705D2E-448D-4DAE-8119-7A810F1F9448}" type="presOf" srcId="{35EB518A-1D84-45C1-B757-737F5EA49A33}" destId="{CEFE47F3-AF32-4D79-8187-79B7F09CABC6}" srcOrd="0" destOrd="4" presId="urn:microsoft.com/office/officeart/2005/8/layout/hList7"/>
    <dgm:cxn modelId="{8A857B30-95AB-4DBC-BDC5-79B27CC9316C}" type="presOf" srcId="{4BF08279-DCAE-4D77-9242-95324C77FBF7}" destId="{0AE63730-9182-4476-98A3-E1F14AFD6941}" srcOrd="1" destOrd="4" presId="urn:microsoft.com/office/officeart/2005/8/layout/hList7"/>
    <dgm:cxn modelId="{0B3D2033-6B94-4669-B0A6-6A6DCC393B6A}" type="presOf" srcId="{597832AF-D2A4-4CF7-9DB7-638693338845}" destId="{0AE63730-9182-4476-98A3-E1F14AFD6941}" srcOrd="1" destOrd="1" presId="urn:microsoft.com/office/officeart/2005/8/layout/hList7"/>
    <dgm:cxn modelId="{CDE9C433-5E02-4627-A64D-3B802278CE43}" type="presOf" srcId="{E823BB2C-8FBC-44E0-848F-B7489B739CCA}" destId="{CEFE47F3-AF32-4D79-8187-79B7F09CABC6}" srcOrd="0" destOrd="5" presId="urn:microsoft.com/office/officeart/2005/8/layout/hList7"/>
    <dgm:cxn modelId="{FD2E3735-2CBF-41FE-A628-CC3A8959E27D}" srcId="{205B368B-8BBA-4887-A9CA-43A4CBBAFAD3}" destId="{53D07389-E02A-40BA-AC22-DD1BBFC1292B}" srcOrd="3" destOrd="0" parTransId="{4D5D8851-2172-479A-83EF-F4933C6512C7}" sibTransId="{EEA2447A-5807-4A43-AE15-8EF62BFF25DA}"/>
    <dgm:cxn modelId="{3B8FAB37-8C10-4508-8AB6-DA7ADA8FE9FC}" type="presOf" srcId="{16DC5F27-6AAF-4435-8160-1AC3182DD27E}" destId="{CEFE47F3-AF32-4D79-8187-79B7F09CABC6}" srcOrd="0" destOrd="2" presId="urn:microsoft.com/office/officeart/2005/8/layout/hList7"/>
    <dgm:cxn modelId="{13A51439-0BC2-46DE-A06B-B9955361FCD0}" type="presOf" srcId="{64BDC5C6-A6EA-4A5D-A9E3-3AC214095EBF}" destId="{30E1E7D1-C5FC-4A3F-BBA4-290641DF028E}" srcOrd="0" destOrd="2" presId="urn:microsoft.com/office/officeart/2005/8/layout/hList7"/>
    <dgm:cxn modelId="{227E7B39-6B77-4C48-B9B0-C498B1F50BD7}" srcId="{8F857E83-DB23-4F7F-85B2-2D73F2CDF882}" destId="{839B6D30-42E9-41E9-9BEA-DF816E298558}" srcOrd="2" destOrd="0" parTransId="{6E4A7DE6-8CDC-4756-9B19-3AB342F7C0A3}" sibTransId="{01D90502-6234-4E8E-8BCB-56CE3C0F74A8}"/>
    <dgm:cxn modelId="{C1B16B3A-92D7-4265-B4B0-B6C300A85D52}" type="presOf" srcId="{D3C19B7E-E9C8-4B48-9D07-D683C8AA41CC}" destId="{30E1E7D1-C5FC-4A3F-BBA4-290641DF028E}" srcOrd="0" destOrd="1" presId="urn:microsoft.com/office/officeart/2005/8/layout/hList7"/>
    <dgm:cxn modelId="{A2436E5F-65DE-4B9E-9B11-CC5FDEA9A594}" srcId="{205B368B-8BBA-4887-A9CA-43A4CBBAFAD3}" destId="{5CA9F633-C5FC-4FEF-ABA6-3D22FF99D71C}" srcOrd="2" destOrd="0" parTransId="{ECB6C68D-F8B2-4324-8CE1-E29542282469}" sibTransId="{6FB21DAA-4E7D-401A-954D-30C8097A1E93}"/>
    <dgm:cxn modelId="{61F41563-0D1D-4217-BA45-64F75F2F64EE}" type="presOf" srcId="{73F9FF57-B402-46C3-85CC-444834809803}" destId="{037ACECC-3DE7-458D-B284-0CEAEE701B31}" srcOrd="1" destOrd="6" presId="urn:microsoft.com/office/officeart/2005/8/layout/hList7"/>
    <dgm:cxn modelId="{89DA6543-F96C-459A-92E8-84401F3B6CDB}" srcId="{205B368B-8BBA-4887-A9CA-43A4CBBAFAD3}" destId="{398068B3-A102-4687-9958-5B3FC2833CD1}" srcOrd="4" destOrd="0" parTransId="{98BB428F-046E-4DBD-AB2C-E8B25E52EAE3}" sibTransId="{739ECE0F-F2D7-4EE5-ACFF-9ED7518C9D58}"/>
    <dgm:cxn modelId="{3CD30064-A8BE-4BF5-B8D2-ACE14DA8AF57}" type="presOf" srcId="{16DC5F27-6AAF-4435-8160-1AC3182DD27E}" destId="{037ACECC-3DE7-458D-B284-0CEAEE701B31}" srcOrd="1" destOrd="2" presId="urn:microsoft.com/office/officeart/2005/8/layout/hList7"/>
    <dgm:cxn modelId="{9A38D269-9D4E-43F8-A3E8-0A4411E25B00}" srcId="{72D7C497-09BB-4C4A-9F21-08D4F3AE66CC}" destId="{8FEBD811-23BC-4D0A-8506-DF633953FC28}" srcOrd="2" destOrd="0" parTransId="{18040932-E0CE-476A-92FD-4184221242DF}" sibTransId="{159E8915-4498-46A7-85B4-C3CEE1369EE3}"/>
    <dgm:cxn modelId="{CDDAAC6A-2C92-4C05-9C0C-4AB4FD63E495}" type="presOf" srcId="{E14430EA-CA16-41F6-AA27-5023C65CFEB5}" destId="{095B777B-816E-4AF6-A73E-0D6B980078CF}" srcOrd="0" destOrd="1" presId="urn:microsoft.com/office/officeart/2005/8/layout/hList7"/>
    <dgm:cxn modelId="{E87E4E4D-E7F4-4191-93E6-942129470123}" type="presOf" srcId="{E2417F39-60F9-4281-AA77-99DC429A1A2F}" destId="{0AE63730-9182-4476-98A3-E1F14AFD6941}" srcOrd="1" destOrd="0" presId="urn:microsoft.com/office/officeart/2005/8/layout/hList7"/>
    <dgm:cxn modelId="{D89E504D-F52E-47F4-B381-A021574D3A70}" type="presOf" srcId="{431111CC-830C-45BD-A1AD-2B563E1EA670}" destId="{0AE63730-9182-4476-98A3-E1F14AFD6941}" srcOrd="1" destOrd="2" presId="urn:microsoft.com/office/officeart/2005/8/layout/hList7"/>
    <dgm:cxn modelId="{AF192B6E-6D6B-4236-8D10-346AEEAFC772}" type="presOf" srcId="{72D7C497-09BB-4C4A-9F21-08D4F3AE66CC}" destId="{CEFE47F3-AF32-4D79-8187-79B7F09CABC6}" srcOrd="0" destOrd="0" presId="urn:microsoft.com/office/officeart/2005/8/layout/hList7"/>
    <dgm:cxn modelId="{28078C4F-0E81-4A7A-BDC0-CDC7919B1232}" type="presOf" srcId="{398068B3-A102-4687-9958-5B3FC2833CD1}" destId="{26723702-DB24-478F-A9F7-79E4824A04D2}" srcOrd="1" destOrd="5" presId="urn:microsoft.com/office/officeart/2005/8/layout/hList7"/>
    <dgm:cxn modelId="{A1F49150-7B44-4FE7-9641-E50DCC1A35A6}" type="presOf" srcId="{E4DAB43F-ADF1-44D4-BA4A-6C453FAF40AB}" destId="{C2ECD067-1FEF-4CEF-B9E2-93901F9A63A0}" srcOrd="0" destOrd="0" presId="urn:microsoft.com/office/officeart/2005/8/layout/hList7"/>
    <dgm:cxn modelId="{D70DD370-D00E-4472-B5C2-B5B3A1322579}" type="presOf" srcId="{E14430EA-CA16-41F6-AA27-5023C65CFEB5}" destId="{C98FCB70-1382-4D4F-98BB-A235F6F3B495}" srcOrd="1" destOrd="1" presId="urn:microsoft.com/office/officeart/2005/8/layout/hList7"/>
    <dgm:cxn modelId="{F7763571-F447-44EA-AC66-C8302A35D1DE}" srcId="{E2417F39-60F9-4281-AA77-99DC429A1A2F}" destId="{63B0CCA4-6ADC-421E-BA46-B3FEF9246CA2}" srcOrd="2" destOrd="0" parTransId="{EEF285A7-D0D1-40EF-8116-F3681603C164}" sibTransId="{FE0D167C-E41B-4550-BF34-910047C3CAC7}"/>
    <dgm:cxn modelId="{A2439451-B5FF-44CC-9A87-74FEE3C96A62}" type="presOf" srcId="{9BBC0FCC-50F8-4992-882F-21BC626B1831}" destId="{037ACECC-3DE7-458D-B284-0CEAEE701B31}" srcOrd="1" destOrd="7" presId="urn:microsoft.com/office/officeart/2005/8/layout/hList7"/>
    <dgm:cxn modelId="{4CBE3356-3F3E-46F1-925C-3AEFE0BA4176}" type="presOf" srcId="{431111CC-830C-45BD-A1AD-2B563E1EA670}" destId="{5C990AFD-22D5-4557-8B66-22F7F62C6BF3}" srcOrd="0" destOrd="2" presId="urn:microsoft.com/office/officeart/2005/8/layout/hList7"/>
    <dgm:cxn modelId="{338F6C76-7298-4194-A9EB-D19EC19A345E}" type="presOf" srcId="{9EE0B0D9-92F7-41DB-B31F-EC8193DF59B7}" destId="{26723702-DB24-478F-A9F7-79E4824A04D2}" srcOrd="1" destOrd="6" presId="urn:microsoft.com/office/officeart/2005/8/layout/hList7"/>
    <dgm:cxn modelId="{B7401278-FAC4-4C98-AD8E-6DEDB48698A7}" type="presOf" srcId="{DAD9ED31-85BF-4458-AC46-E751BC121F80}" destId="{7C2D8CAA-3141-4D40-9E0D-378D8A6C7C51}" srcOrd="0" destOrd="0" presId="urn:microsoft.com/office/officeart/2005/8/layout/hList7"/>
    <dgm:cxn modelId="{0D2F9E78-C851-40FF-B837-EB61DC8062BC}" type="presOf" srcId="{63B0CCA4-6ADC-421E-BA46-B3FEF9246CA2}" destId="{0AE63730-9182-4476-98A3-E1F14AFD6941}" srcOrd="1" destOrd="3" presId="urn:microsoft.com/office/officeart/2005/8/layout/hList7"/>
    <dgm:cxn modelId="{19F4BA5A-86C7-4B07-B470-88975CE1468B}" type="presOf" srcId="{1626F815-54FF-429D-9F1E-51A6637EC71A}" destId="{037ACECC-3DE7-458D-B284-0CEAEE701B31}" srcOrd="1" destOrd="8" presId="urn:microsoft.com/office/officeart/2005/8/layout/hList7"/>
    <dgm:cxn modelId="{8C9C457B-6EA7-4B2A-8DA6-F2A891D94DF6}" type="presOf" srcId="{D3C19B7E-E9C8-4B48-9D07-D683C8AA41CC}" destId="{26723702-DB24-478F-A9F7-79E4824A04D2}" srcOrd="1" destOrd="1" presId="urn:microsoft.com/office/officeart/2005/8/layout/hList7"/>
    <dgm:cxn modelId="{39CF7A7B-3D9F-48C1-9C6F-699061A509D6}" type="presOf" srcId="{D5A95DD1-9DC2-441A-B2E9-AB525B58FF62}" destId="{30E1E7D1-C5FC-4A3F-BBA4-290641DF028E}" srcOrd="0" destOrd="7" presId="urn:microsoft.com/office/officeart/2005/8/layout/hList7"/>
    <dgm:cxn modelId="{3FB2047C-09E9-45B9-AB78-A2E9A11355FF}" srcId="{ACC1BCA9-3C78-47B3-A2F2-070B1A1E563C}" destId="{393B45F2-F370-4245-B4E4-B85BC18527EB}" srcOrd="2" destOrd="0" parTransId="{D10E30A5-EAAB-4CC9-A0DA-5E85ADDC77FB}" sibTransId="{2F60EBD8-568E-4072-8A54-D043ADC1F41A}"/>
    <dgm:cxn modelId="{92C05F7D-0D7B-4502-9FCF-6E5B9B5601E6}" type="presOf" srcId="{6112F0E9-21F1-4A9F-A7FD-6BEA9601C012}" destId="{C98FCB70-1382-4D4F-98BB-A235F6F3B495}" srcOrd="1" destOrd="2" presId="urn:microsoft.com/office/officeart/2005/8/layout/hList7"/>
    <dgm:cxn modelId="{F990B97D-A31F-4DFF-A9F2-82392BE7418C}" type="presOf" srcId="{CF60CDB6-B2FE-4D83-B252-F3C79CC4A8C8}" destId="{AE2108C0-C0EB-40E0-84EA-D89C63246F78}" srcOrd="1" destOrd="1" presId="urn:microsoft.com/office/officeart/2005/8/layout/hList7"/>
    <dgm:cxn modelId="{A7B02A80-03BB-4515-A5CE-3E808998DD1A}" srcId="{72D7C497-09BB-4C4A-9F21-08D4F3AE66CC}" destId="{35EB518A-1D84-45C1-B757-737F5EA49A33}" srcOrd="3" destOrd="0" parTransId="{5489AA24-CB9F-4822-BC6D-CFAAC2014019}" sibTransId="{F816F127-A2F4-4546-980E-3CB7306E9FCE}"/>
    <dgm:cxn modelId="{977CD580-998E-4A70-B621-D1BA028A969A}" srcId="{72D7C497-09BB-4C4A-9F21-08D4F3AE66CC}" destId="{73F9FF57-B402-46C3-85CC-444834809803}" srcOrd="5" destOrd="0" parTransId="{D7D27671-E017-41DF-8231-2CE190C41EB1}" sibTransId="{E1CF0443-C278-44FB-87E4-3C7892A76605}"/>
    <dgm:cxn modelId="{71E40382-0A8A-4D1B-B288-CC12112FB112}" srcId="{E2417F39-60F9-4281-AA77-99DC429A1A2F}" destId="{597832AF-D2A4-4CF7-9DB7-638693338845}" srcOrd="0" destOrd="0" parTransId="{DAE0E2F3-E88C-43E8-A4DB-F22FA9D252E8}" sibTransId="{3C6AA64D-6EF7-477D-98A3-0FF926A439E7}"/>
    <dgm:cxn modelId="{6E1AEF83-C278-430B-922D-8ABB6DC19827}" srcId="{E4DAB43F-ADF1-44D4-BA4A-6C453FAF40AB}" destId="{E2417F39-60F9-4281-AA77-99DC429A1A2F}" srcOrd="4" destOrd="0" parTransId="{7B780AEC-81ED-47AC-9C9D-F4000308B6D1}" sibTransId="{D27D62A5-85CD-42B6-92C5-C5DF1E359CF5}"/>
    <dgm:cxn modelId="{80A48584-D04E-4C80-A1A3-8BF5A66F09A5}" srcId="{E2417F39-60F9-4281-AA77-99DC429A1A2F}" destId="{431111CC-830C-45BD-A1AD-2B563E1EA670}" srcOrd="1" destOrd="0" parTransId="{EEAF847A-1B42-41C8-B25C-149E0F7A9D12}" sibTransId="{6D7CC1E2-C69A-4A8C-A8FF-7A2EFCBA3D6F}"/>
    <dgm:cxn modelId="{077ED885-D29B-44B3-AD89-0AAE994AA70E}" srcId="{205B368B-8BBA-4887-A9CA-43A4CBBAFAD3}" destId="{D3C19B7E-E9C8-4B48-9D07-D683C8AA41CC}" srcOrd="0" destOrd="0" parTransId="{53826166-7FC3-4135-90A7-C5EB4959E89A}" sibTransId="{3F50B88E-A28B-4A15-BD78-40D6588DF540}"/>
    <dgm:cxn modelId="{A02FAF8C-65ED-4FCF-BADB-867614249292}" type="presOf" srcId="{8FEBD811-23BC-4D0A-8506-DF633953FC28}" destId="{037ACECC-3DE7-458D-B284-0CEAEE701B31}" srcOrd="1" destOrd="3" presId="urn:microsoft.com/office/officeart/2005/8/layout/hList7"/>
    <dgm:cxn modelId="{4E889E94-564E-4252-91E2-4171EA74C3C1}" type="presOf" srcId="{BA19AF6D-4981-4DB7-8A21-BD3AE2217A3F}" destId="{AE2108C0-C0EB-40E0-84EA-D89C63246F78}" srcOrd="1" destOrd="2" presId="urn:microsoft.com/office/officeart/2005/8/layout/hList7"/>
    <dgm:cxn modelId="{2D78D595-DDDB-4422-95BB-DFF20245D184}" type="presOf" srcId="{AD4A54D4-5478-4E89-99C8-90E9C1907013}" destId="{095B777B-816E-4AF6-A73E-0D6B980078CF}" srcOrd="0" destOrd="4" presId="urn:microsoft.com/office/officeart/2005/8/layout/hList7"/>
    <dgm:cxn modelId="{A84F4697-6519-4FE3-858D-409D66D3D5CD}" type="presOf" srcId="{E2417F39-60F9-4281-AA77-99DC429A1A2F}" destId="{5C990AFD-22D5-4557-8B66-22F7F62C6BF3}" srcOrd="0" destOrd="0" presId="urn:microsoft.com/office/officeart/2005/8/layout/hList7"/>
    <dgm:cxn modelId="{49ABF899-195B-4D4B-B4D1-08EBDBD851DC}" type="presOf" srcId="{72D7C497-09BB-4C4A-9F21-08D4F3AE66CC}" destId="{037ACECC-3DE7-458D-B284-0CEAEE701B31}" srcOrd="1" destOrd="0" presId="urn:microsoft.com/office/officeart/2005/8/layout/hList7"/>
    <dgm:cxn modelId="{5C167D9E-32E1-45D6-A8DE-EC330C74A222}" type="presOf" srcId="{53D07389-E02A-40BA-AC22-DD1BBFC1292B}" destId="{30E1E7D1-C5FC-4A3F-BBA4-290641DF028E}" srcOrd="0" destOrd="4" presId="urn:microsoft.com/office/officeart/2005/8/layout/hList7"/>
    <dgm:cxn modelId="{18B203A0-0325-4DBC-99AA-0ECA4D722BEE}" type="presOf" srcId="{60DA5B53-D1FA-45B6-A9C4-4FCDC1744BAA}" destId="{CEFE47F3-AF32-4D79-8187-79B7F09CABC6}" srcOrd="0" destOrd="1" presId="urn:microsoft.com/office/officeart/2005/8/layout/hList7"/>
    <dgm:cxn modelId="{A6653BA2-CBC9-4CD8-9C70-65FC4E20C595}" type="presOf" srcId="{E823BB2C-8FBC-44E0-848F-B7489B739CCA}" destId="{037ACECC-3DE7-458D-B284-0CEAEE701B31}" srcOrd="1" destOrd="5" presId="urn:microsoft.com/office/officeart/2005/8/layout/hList7"/>
    <dgm:cxn modelId="{AE9F58A3-A87E-4650-8851-976083407425}" type="presOf" srcId="{63B0CCA4-6ADC-421E-BA46-B3FEF9246CA2}" destId="{5C990AFD-22D5-4557-8B66-22F7F62C6BF3}" srcOrd="0" destOrd="3" presId="urn:microsoft.com/office/officeart/2005/8/layout/hList7"/>
    <dgm:cxn modelId="{52E196A7-6293-4820-B28E-CCA381C8BBD5}" srcId="{E4DAB43F-ADF1-44D4-BA4A-6C453FAF40AB}" destId="{ACC1BCA9-3C78-47B3-A2F2-070B1A1E563C}" srcOrd="0" destOrd="0" parTransId="{F08D127E-4945-4F75-958F-7A6986E31CB8}" sibTransId="{233EC597-B6CA-4C1F-B09F-3487848F6C23}"/>
    <dgm:cxn modelId="{283065AC-3EA0-4077-9C7D-97A63D6E3C89}" srcId="{ACC1BCA9-3C78-47B3-A2F2-070B1A1E563C}" destId="{AD4A54D4-5478-4E89-99C8-90E9C1907013}" srcOrd="3" destOrd="0" parTransId="{6DAF6B9F-ECC7-4326-A042-49E29842CE03}" sibTransId="{67BDABBA-46E0-45C6-8EF5-8911624AAF38}"/>
    <dgm:cxn modelId="{1D2549AD-8AF6-4981-AAD9-AB1902D8DCE1}" srcId="{ACC1BCA9-3C78-47B3-A2F2-070B1A1E563C}" destId="{E14430EA-CA16-41F6-AA27-5023C65CFEB5}" srcOrd="0" destOrd="0" parTransId="{02BFC601-141C-44E9-8075-BB7D3DCC57BC}" sibTransId="{B46822E0-BAD1-4146-BBBA-D0AA88E70020}"/>
    <dgm:cxn modelId="{130761AF-E01F-4277-83F6-7ABA4271FD5E}" type="presOf" srcId="{73F9FF57-B402-46C3-85CC-444834809803}" destId="{CEFE47F3-AF32-4D79-8187-79B7F09CABC6}" srcOrd="0" destOrd="6" presId="urn:microsoft.com/office/officeart/2005/8/layout/hList7"/>
    <dgm:cxn modelId="{FD69E8B3-3507-4880-8A23-0E5E187B82A1}" type="presOf" srcId="{AD4A54D4-5478-4E89-99C8-90E9C1907013}" destId="{C98FCB70-1382-4D4F-98BB-A235F6F3B495}" srcOrd="1" destOrd="4" presId="urn:microsoft.com/office/officeart/2005/8/layout/hList7"/>
    <dgm:cxn modelId="{0F9228B4-55F0-44E9-9BE0-E21202524DBB}" srcId="{205B368B-8BBA-4887-A9CA-43A4CBBAFAD3}" destId="{D5A95DD1-9DC2-441A-B2E9-AB525B58FF62}" srcOrd="6" destOrd="0" parTransId="{9686227D-E6B3-4BAB-A32A-F1FD3CE98DA5}" sibTransId="{14E5A997-08C9-49B1-BABD-74632A3BDD0C}"/>
    <dgm:cxn modelId="{CFD661B7-0ECA-4990-B4A3-EE6BD0448FC5}" type="presOf" srcId="{BA19AF6D-4981-4DB7-8A21-BD3AE2217A3F}" destId="{96C01E7E-F1DC-41E1-9DF9-42F2032D9224}" srcOrd="0" destOrd="2" presId="urn:microsoft.com/office/officeart/2005/8/layout/hList7"/>
    <dgm:cxn modelId="{9B6477B9-625D-44E4-95AB-CB972A51A4FF}" type="presOf" srcId="{CF60CDB6-B2FE-4D83-B252-F3C79CC4A8C8}" destId="{96C01E7E-F1DC-41E1-9DF9-42F2032D9224}" srcOrd="0" destOrd="1" presId="urn:microsoft.com/office/officeart/2005/8/layout/hList7"/>
    <dgm:cxn modelId="{417F16BA-D67F-41DA-87D3-F65186442AFC}" type="presOf" srcId="{5CA9F633-C5FC-4FEF-ABA6-3D22FF99D71C}" destId="{30E1E7D1-C5FC-4A3F-BBA4-290641DF028E}" srcOrd="0" destOrd="3" presId="urn:microsoft.com/office/officeart/2005/8/layout/hList7"/>
    <dgm:cxn modelId="{5C1128C8-E1E1-4812-83BB-E1F998B33F91}" type="presOf" srcId="{6EF541BD-DED9-4BDB-A3CE-916FE77FBC29}" destId="{8CB163CD-61DC-4690-9443-949CACF0E6AF}" srcOrd="0" destOrd="0" presId="urn:microsoft.com/office/officeart/2005/8/layout/hList7"/>
    <dgm:cxn modelId="{E68AECD3-CEA5-463B-9E46-19DDAAC0D259}" srcId="{205B368B-8BBA-4887-A9CA-43A4CBBAFAD3}" destId="{64BDC5C6-A6EA-4A5D-A9E3-3AC214095EBF}" srcOrd="1" destOrd="0" parTransId="{2F0878D3-45EF-489D-8433-B32729447B31}" sibTransId="{E48AE25B-D87A-40CB-83BD-C1565F96219E}"/>
    <dgm:cxn modelId="{ABE684D4-976F-4A17-8E45-C3E8DF2C8A2D}" type="presOf" srcId="{64BDC5C6-A6EA-4A5D-A9E3-3AC214095EBF}" destId="{26723702-DB24-478F-A9F7-79E4824A04D2}" srcOrd="1" destOrd="2" presId="urn:microsoft.com/office/officeart/2005/8/layout/hList7"/>
    <dgm:cxn modelId="{C31987D7-695B-4F03-A7D8-1968234BEED5}" srcId="{72D7C497-09BB-4C4A-9F21-08D4F3AE66CC}" destId="{1626F815-54FF-429D-9F1E-51A6637EC71A}" srcOrd="7" destOrd="0" parTransId="{D514A5D9-8B9C-4975-80F0-AFA0EB763046}" sibTransId="{9294F28D-1351-411F-9F41-63BE126B3CB7}"/>
    <dgm:cxn modelId="{552111DA-3240-4EED-9E5D-E5F3B2D10C90}" type="presOf" srcId="{393B45F2-F370-4245-B4E4-B85BC18527EB}" destId="{095B777B-816E-4AF6-A73E-0D6B980078CF}" srcOrd="0" destOrd="3" presId="urn:microsoft.com/office/officeart/2005/8/layout/hList7"/>
    <dgm:cxn modelId="{2488DDDA-A40D-4B3C-9F47-93C31211F8B1}" srcId="{72D7C497-09BB-4C4A-9F21-08D4F3AE66CC}" destId="{16DC5F27-6AAF-4435-8160-1AC3182DD27E}" srcOrd="1" destOrd="0" parTransId="{0261E39F-0912-49FF-B4F0-F0B6DB33497D}" sibTransId="{6A6FA58C-B9AA-4BB5-BCEF-B2DDE71AFE63}"/>
    <dgm:cxn modelId="{F85A17DD-3CF9-44DF-8FDA-C81765B705F4}" type="presOf" srcId="{4BF08279-DCAE-4D77-9242-95324C77FBF7}" destId="{5C990AFD-22D5-4557-8B66-22F7F62C6BF3}" srcOrd="0" destOrd="4" presId="urn:microsoft.com/office/officeart/2005/8/layout/hList7"/>
    <dgm:cxn modelId="{E15F81E2-5FF0-48A1-8643-292724E6725E}" srcId="{E2417F39-60F9-4281-AA77-99DC429A1A2F}" destId="{4BF08279-DCAE-4D77-9242-95324C77FBF7}" srcOrd="3" destOrd="0" parTransId="{086E61DC-7D5A-4676-B059-53B643C26FAD}" sibTransId="{BC532B21-793A-4C6B-9B3E-C39DA91C2F06}"/>
    <dgm:cxn modelId="{72AF12E3-D100-494D-BFEF-2818452355CC}" type="presOf" srcId="{5CA9F633-C5FC-4FEF-ABA6-3D22FF99D71C}" destId="{26723702-DB24-478F-A9F7-79E4824A04D2}" srcOrd="1" destOrd="3" presId="urn:microsoft.com/office/officeart/2005/8/layout/hList7"/>
    <dgm:cxn modelId="{97EE6DE6-19F9-4BB8-89E7-9B4A18F3CD4C}" srcId="{E4DAB43F-ADF1-44D4-BA4A-6C453FAF40AB}" destId="{8F857E83-DB23-4F7F-85B2-2D73F2CDF882}" srcOrd="2" destOrd="0" parTransId="{73AE4691-B167-490A-A0A2-1E66043FFC35}" sibTransId="{6EF541BD-DED9-4BDB-A3CE-916FE77FBC29}"/>
    <dgm:cxn modelId="{F08472E6-61BE-4C58-9367-8E36ACB73846}" srcId="{205B368B-8BBA-4887-A9CA-43A4CBBAFAD3}" destId="{9EE0B0D9-92F7-41DB-B31F-EC8193DF59B7}" srcOrd="5" destOrd="0" parTransId="{A8494328-51AC-4C01-9586-6B6E26A4D7EC}" sibTransId="{9323710A-D3A2-4E3E-B3DA-E50B40A4625F}"/>
    <dgm:cxn modelId="{BB61E8E8-EC64-44ED-92CE-31C5625E2887}" type="presOf" srcId="{9BBC0FCC-50F8-4992-882F-21BC626B1831}" destId="{CEFE47F3-AF32-4D79-8187-79B7F09CABC6}" srcOrd="0" destOrd="7" presId="urn:microsoft.com/office/officeart/2005/8/layout/hList7"/>
    <dgm:cxn modelId="{05F3CCED-6CDF-409F-810C-E270624CC40A}" type="presOf" srcId="{9EE0B0D9-92F7-41DB-B31F-EC8193DF59B7}" destId="{30E1E7D1-C5FC-4A3F-BBA4-290641DF028E}" srcOrd="0" destOrd="6" presId="urn:microsoft.com/office/officeart/2005/8/layout/hList7"/>
    <dgm:cxn modelId="{A2427FEF-C90B-436D-8E5A-3053E7DCA0A1}" type="presOf" srcId="{35EB518A-1D84-45C1-B757-737F5EA49A33}" destId="{037ACECC-3DE7-458D-B284-0CEAEE701B31}" srcOrd="1" destOrd="4" presId="urn:microsoft.com/office/officeart/2005/8/layout/hList7"/>
    <dgm:cxn modelId="{51A79AEF-8CAD-4733-BEF8-2F617F2F6CBA}" type="presOf" srcId="{597832AF-D2A4-4CF7-9DB7-638693338845}" destId="{5C990AFD-22D5-4557-8B66-22F7F62C6BF3}" srcOrd="0" destOrd="1" presId="urn:microsoft.com/office/officeart/2005/8/layout/hList7"/>
    <dgm:cxn modelId="{573B24F1-8034-47DB-B78F-6971D471DC0E}" type="presOf" srcId="{839B6D30-42E9-41E9-9BEA-DF816E298558}" destId="{96C01E7E-F1DC-41E1-9DF9-42F2032D9224}" srcOrd="0" destOrd="3" presId="urn:microsoft.com/office/officeart/2005/8/layout/hList7"/>
    <dgm:cxn modelId="{A93962F1-BADA-4B91-8D7F-5B225F53400F}" type="presOf" srcId="{393B45F2-F370-4245-B4E4-B85BC18527EB}" destId="{C98FCB70-1382-4D4F-98BB-A235F6F3B495}" srcOrd="1" destOrd="3" presId="urn:microsoft.com/office/officeart/2005/8/layout/hList7"/>
    <dgm:cxn modelId="{D22D4AF5-4B1A-407A-B56A-7A094604178D}" type="presOf" srcId="{205B368B-8BBA-4887-A9CA-43A4CBBAFAD3}" destId="{30E1E7D1-C5FC-4A3F-BBA4-290641DF028E}" srcOrd="0" destOrd="0" presId="urn:microsoft.com/office/officeart/2005/8/layout/hList7"/>
    <dgm:cxn modelId="{3EA458F7-0EE1-4BC1-B422-B96A5EE4703C}" type="presOf" srcId="{8FEBD811-23BC-4D0A-8506-DF633953FC28}" destId="{CEFE47F3-AF32-4D79-8187-79B7F09CABC6}" srcOrd="0" destOrd="3" presId="urn:microsoft.com/office/officeart/2005/8/layout/hList7"/>
    <dgm:cxn modelId="{956381F7-5DEB-4CF7-9F32-59097FA52C7B}" srcId="{E4DAB43F-ADF1-44D4-BA4A-6C453FAF40AB}" destId="{72D7C497-09BB-4C4A-9F21-08D4F3AE66CC}" srcOrd="3" destOrd="0" parTransId="{EB304605-3E6C-4794-839E-D677941FC219}" sibTransId="{9CEE95E3-C41C-46E8-9063-942C59AED8D8}"/>
    <dgm:cxn modelId="{5B269CF9-6D13-444A-B9BD-D529489BF993}" type="presOf" srcId="{D5A95DD1-9DC2-441A-B2E9-AB525B58FF62}" destId="{26723702-DB24-478F-A9F7-79E4824A04D2}" srcOrd="1" destOrd="7" presId="urn:microsoft.com/office/officeart/2005/8/layout/hList7"/>
    <dgm:cxn modelId="{C87347FA-C461-496A-AA03-AB750230B53E}" srcId="{E4DAB43F-ADF1-44D4-BA4A-6C453FAF40AB}" destId="{205B368B-8BBA-4887-A9CA-43A4CBBAFAD3}" srcOrd="1" destOrd="0" parTransId="{A3F28B25-6605-4981-80DA-D3ECB1A682A7}" sibTransId="{DAD9ED31-85BF-4458-AC46-E751BC121F80}"/>
    <dgm:cxn modelId="{34E91183-11BB-4F2E-8971-5EA118085B69}" type="presParOf" srcId="{C2ECD067-1FEF-4CEF-B9E2-93901F9A63A0}" destId="{E5547EE1-9953-4FCF-BCE5-C48D3740814D}" srcOrd="0" destOrd="0" presId="urn:microsoft.com/office/officeart/2005/8/layout/hList7"/>
    <dgm:cxn modelId="{D1F292F6-0A37-4335-ADA8-AC8A4BA58E37}" type="presParOf" srcId="{C2ECD067-1FEF-4CEF-B9E2-93901F9A63A0}" destId="{F80E9B60-76C8-4523-AE91-ACF009220C6A}" srcOrd="1" destOrd="0" presId="urn:microsoft.com/office/officeart/2005/8/layout/hList7"/>
    <dgm:cxn modelId="{95489524-FC62-416C-9914-C40031FD1A0E}" type="presParOf" srcId="{F80E9B60-76C8-4523-AE91-ACF009220C6A}" destId="{F8199776-0798-4EBA-89C3-8CCE86DEA3AC}" srcOrd="0" destOrd="0" presId="urn:microsoft.com/office/officeart/2005/8/layout/hList7"/>
    <dgm:cxn modelId="{B8BDA2DC-5475-4954-BFC2-5FBDB46B5958}" type="presParOf" srcId="{F8199776-0798-4EBA-89C3-8CCE86DEA3AC}" destId="{095B777B-816E-4AF6-A73E-0D6B980078CF}" srcOrd="0" destOrd="0" presId="urn:microsoft.com/office/officeart/2005/8/layout/hList7"/>
    <dgm:cxn modelId="{F912E42D-AE5F-45E7-B57F-A51DF9EEE70A}" type="presParOf" srcId="{F8199776-0798-4EBA-89C3-8CCE86DEA3AC}" destId="{C98FCB70-1382-4D4F-98BB-A235F6F3B495}" srcOrd="1" destOrd="0" presId="urn:microsoft.com/office/officeart/2005/8/layout/hList7"/>
    <dgm:cxn modelId="{93C79556-C577-49A2-95EB-ACF6B8394FBD}" type="presParOf" srcId="{F8199776-0798-4EBA-89C3-8CCE86DEA3AC}" destId="{624844E7-9EC8-4F8E-8219-ABC2EC652733}" srcOrd="2" destOrd="0" presId="urn:microsoft.com/office/officeart/2005/8/layout/hList7"/>
    <dgm:cxn modelId="{8FCA7D3B-AB90-4513-8E3F-F9B90F2F5A66}" type="presParOf" srcId="{F8199776-0798-4EBA-89C3-8CCE86DEA3AC}" destId="{B88564B9-CE34-4909-9826-D104321831EB}" srcOrd="3" destOrd="0" presId="urn:microsoft.com/office/officeart/2005/8/layout/hList7"/>
    <dgm:cxn modelId="{3F710A1E-3D83-48EA-A83A-347458BCAF4D}" type="presParOf" srcId="{F80E9B60-76C8-4523-AE91-ACF009220C6A}" destId="{C7ED69BA-24A0-463B-81A2-710F56F90A8D}" srcOrd="1" destOrd="0" presId="urn:microsoft.com/office/officeart/2005/8/layout/hList7"/>
    <dgm:cxn modelId="{5EA93A20-3451-40C0-81DA-1DB4A28EFF1B}" type="presParOf" srcId="{F80E9B60-76C8-4523-AE91-ACF009220C6A}" destId="{C91D530F-178B-4795-AFF9-6751164FC0E5}" srcOrd="2" destOrd="0" presId="urn:microsoft.com/office/officeart/2005/8/layout/hList7"/>
    <dgm:cxn modelId="{9555405A-AF5B-4B6E-AF8B-23D0F034B8DC}" type="presParOf" srcId="{C91D530F-178B-4795-AFF9-6751164FC0E5}" destId="{30E1E7D1-C5FC-4A3F-BBA4-290641DF028E}" srcOrd="0" destOrd="0" presId="urn:microsoft.com/office/officeart/2005/8/layout/hList7"/>
    <dgm:cxn modelId="{5C2A4961-5424-4B39-8369-E89E96D6E015}" type="presParOf" srcId="{C91D530F-178B-4795-AFF9-6751164FC0E5}" destId="{26723702-DB24-478F-A9F7-79E4824A04D2}" srcOrd="1" destOrd="0" presId="urn:microsoft.com/office/officeart/2005/8/layout/hList7"/>
    <dgm:cxn modelId="{1402E233-BC12-44B6-8624-9CC97AF830DE}" type="presParOf" srcId="{C91D530F-178B-4795-AFF9-6751164FC0E5}" destId="{3C4D2EEC-A3D0-485E-897B-AE202212499D}" srcOrd="2" destOrd="0" presId="urn:microsoft.com/office/officeart/2005/8/layout/hList7"/>
    <dgm:cxn modelId="{701CF218-61BB-4D35-990A-D2DB56A0E685}" type="presParOf" srcId="{C91D530F-178B-4795-AFF9-6751164FC0E5}" destId="{F30D9CAC-5D64-4DE0-A481-AFCF82390D93}" srcOrd="3" destOrd="0" presId="urn:microsoft.com/office/officeart/2005/8/layout/hList7"/>
    <dgm:cxn modelId="{F9E282C5-10AA-48B1-9F36-60BF07B53476}" type="presParOf" srcId="{F80E9B60-76C8-4523-AE91-ACF009220C6A}" destId="{7C2D8CAA-3141-4D40-9E0D-378D8A6C7C51}" srcOrd="3" destOrd="0" presId="urn:microsoft.com/office/officeart/2005/8/layout/hList7"/>
    <dgm:cxn modelId="{63D1FBCB-1AF7-4326-A0EE-773B7F3EAD2F}" type="presParOf" srcId="{F80E9B60-76C8-4523-AE91-ACF009220C6A}" destId="{7B8D5F3A-B8E0-4448-AC6A-D475D458CEAC}" srcOrd="4" destOrd="0" presId="urn:microsoft.com/office/officeart/2005/8/layout/hList7"/>
    <dgm:cxn modelId="{6ED914DA-20FD-4C38-8B38-0AC4250F5BBA}" type="presParOf" srcId="{7B8D5F3A-B8E0-4448-AC6A-D475D458CEAC}" destId="{96C01E7E-F1DC-41E1-9DF9-42F2032D9224}" srcOrd="0" destOrd="0" presId="urn:microsoft.com/office/officeart/2005/8/layout/hList7"/>
    <dgm:cxn modelId="{1BF7B555-794C-41D8-9BB3-C08E10750BC4}" type="presParOf" srcId="{7B8D5F3A-B8E0-4448-AC6A-D475D458CEAC}" destId="{AE2108C0-C0EB-40E0-84EA-D89C63246F78}" srcOrd="1" destOrd="0" presId="urn:microsoft.com/office/officeart/2005/8/layout/hList7"/>
    <dgm:cxn modelId="{0C2BF270-0453-4DF5-9E5E-9E588C08CA34}" type="presParOf" srcId="{7B8D5F3A-B8E0-4448-AC6A-D475D458CEAC}" destId="{1F4C559B-CAB7-46A3-991D-5AC1E952EA2E}" srcOrd="2" destOrd="0" presId="urn:microsoft.com/office/officeart/2005/8/layout/hList7"/>
    <dgm:cxn modelId="{C769FB98-443A-414E-88AE-A9D68E728FBC}" type="presParOf" srcId="{7B8D5F3A-B8E0-4448-AC6A-D475D458CEAC}" destId="{2E9A65C8-FF79-4B46-BC96-0A39C1419E9E}" srcOrd="3" destOrd="0" presId="urn:microsoft.com/office/officeart/2005/8/layout/hList7"/>
    <dgm:cxn modelId="{9DA93DDA-DF94-4E11-B02D-3E190F655D99}" type="presParOf" srcId="{F80E9B60-76C8-4523-AE91-ACF009220C6A}" destId="{8CB163CD-61DC-4690-9443-949CACF0E6AF}" srcOrd="5" destOrd="0" presId="urn:microsoft.com/office/officeart/2005/8/layout/hList7"/>
    <dgm:cxn modelId="{324271EA-A796-4872-B26F-E92C507A63FA}" type="presParOf" srcId="{F80E9B60-76C8-4523-AE91-ACF009220C6A}" destId="{39BEA793-D258-49F8-97DF-077EB97B943B}" srcOrd="6" destOrd="0" presId="urn:microsoft.com/office/officeart/2005/8/layout/hList7"/>
    <dgm:cxn modelId="{A33100B1-A32E-4581-A1CD-495447392EF9}" type="presParOf" srcId="{39BEA793-D258-49F8-97DF-077EB97B943B}" destId="{CEFE47F3-AF32-4D79-8187-79B7F09CABC6}" srcOrd="0" destOrd="0" presId="urn:microsoft.com/office/officeart/2005/8/layout/hList7"/>
    <dgm:cxn modelId="{5E537184-0C63-4C53-AEBC-3F340B206B2B}" type="presParOf" srcId="{39BEA793-D258-49F8-97DF-077EB97B943B}" destId="{037ACECC-3DE7-458D-B284-0CEAEE701B31}" srcOrd="1" destOrd="0" presId="urn:microsoft.com/office/officeart/2005/8/layout/hList7"/>
    <dgm:cxn modelId="{ED0368E3-9DFC-40DD-8A11-A404EE335A40}" type="presParOf" srcId="{39BEA793-D258-49F8-97DF-077EB97B943B}" destId="{1B8B8DEF-51EA-47C9-A3B1-69EA88A14EF6}" srcOrd="2" destOrd="0" presId="urn:microsoft.com/office/officeart/2005/8/layout/hList7"/>
    <dgm:cxn modelId="{D807208A-9341-491F-8487-885BC0762868}" type="presParOf" srcId="{39BEA793-D258-49F8-97DF-077EB97B943B}" destId="{60FEB9D8-BED8-4A60-A70F-F1CE6DC2FF38}" srcOrd="3" destOrd="0" presId="urn:microsoft.com/office/officeart/2005/8/layout/hList7"/>
    <dgm:cxn modelId="{9172EA8F-238F-4FC5-92E3-9EB966A51D9A}" type="presParOf" srcId="{F80E9B60-76C8-4523-AE91-ACF009220C6A}" destId="{334C25F6-80CC-4C51-A26F-3F938D5FA06D}" srcOrd="7" destOrd="0" presId="urn:microsoft.com/office/officeart/2005/8/layout/hList7"/>
    <dgm:cxn modelId="{2714339A-26DB-4059-8CEC-3BA3BE31D7EE}" type="presParOf" srcId="{F80E9B60-76C8-4523-AE91-ACF009220C6A}" destId="{79D5AF01-4CA0-4FD6-8530-3F74BB56EB4B}" srcOrd="8" destOrd="0" presId="urn:microsoft.com/office/officeart/2005/8/layout/hList7"/>
    <dgm:cxn modelId="{2946610E-7792-4D57-ABF3-0FBC4D4B3B8F}" type="presParOf" srcId="{79D5AF01-4CA0-4FD6-8530-3F74BB56EB4B}" destId="{5C990AFD-22D5-4557-8B66-22F7F62C6BF3}" srcOrd="0" destOrd="0" presId="urn:microsoft.com/office/officeart/2005/8/layout/hList7"/>
    <dgm:cxn modelId="{5C4ADD4A-F0A2-4747-8B77-B0FA7A66B23A}" type="presParOf" srcId="{79D5AF01-4CA0-4FD6-8530-3F74BB56EB4B}" destId="{0AE63730-9182-4476-98A3-E1F14AFD6941}" srcOrd="1" destOrd="0" presId="urn:microsoft.com/office/officeart/2005/8/layout/hList7"/>
    <dgm:cxn modelId="{5699DD0D-2794-4078-8960-DD3A8B9A27DF}" type="presParOf" srcId="{79D5AF01-4CA0-4FD6-8530-3F74BB56EB4B}" destId="{A338C860-0957-4DF0-AFF7-785749ABAEA4}" srcOrd="2" destOrd="0" presId="urn:microsoft.com/office/officeart/2005/8/layout/hList7"/>
    <dgm:cxn modelId="{32379BEB-3688-4FBD-89C0-A8179659D3C2}" type="presParOf" srcId="{79D5AF01-4CA0-4FD6-8530-3F74BB56EB4B}" destId="{5A33D40D-E9AB-4D18-8612-1E1F508354EF}" srcOrd="3" destOrd="0" presId="urn:microsoft.com/office/officeart/2005/8/layout/hList7"/>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1A8A6C-2CED-4169-9468-97AD0471ACF6}" type="doc">
      <dgm:prSet loTypeId="urn:microsoft.com/office/officeart/2005/8/layout/process1" loCatId="process" qsTypeId="urn:microsoft.com/office/officeart/2005/8/quickstyle/simple1" qsCatId="simple" csTypeId="urn:microsoft.com/office/officeart/2005/8/colors/accent2_1" csCatId="accent2" phldr="1"/>
      <dgm:spPr/>
    </dgm:pt>
    <dgm:pt modelId="{FDA20837-BC24-4013-B18E-5C60B3259EC7}">
      <dgm:prSet phldrT="[Text]"/>
      <dgm:spPr/>
      <dgm:t>
        <a:bodyPr/>
        <a:lstStyle/>
        <a:p>
          <a:r>
            <a:rPr lang="en-US" dirty="0"/>
            <a:t>Online Students</a:t>
          </a:r>
        </a:p>
      </dgm:t>
    </dgm:pt>
    <dgm:pt modelId="{8B6368FD-BE14-4995-B530-04F0D2F7E4B5}" type="parTrans" cxnId="{1E055DC7-662B-4442-84AD-B3108A60C29C}">
      <dgm:prSet/>
      <dgm:spPr/>
      <dgm:t>
        <a:bodyPr/>
        <a:lstStyle/>
        <a:p>
          <a:endParaRPr lang="en-US"/>
        </a:p>
      </dgm:t>
    </dgm:pt>
    <dgm:pt modelId="{B85EEFCD-D967-4391-8042-1301A8E673E2}" type="sibTrans" cxnId="{1E055DC7-662B-4442-84AD-B3108A60C29C}">
      <dgm:prSet/>
      <dgm:spPr/>
      <dgm:t>
        <a:bodyPr/>
        <a:lstStyle/>
        <a:p>
          <a:endParaRPr lang="en-US"/>
        </a:p>
      </dgm:t>
    </dgm:pt>
    <dgm:pt modelId="{68E5F0EF-05C3-452A-BBEC-7948E99A5DF4}">
      <dgm:prSet phldrT="[Text]"/>
      <dgm:spPr/>
      <dgm:t>
        <a:bodyPr/>
        <a:lstStyle/>
        <a:p>
          <a:r>
            <a:rPr lang="en-US" dirty="0"/>
            <a:t>Weekly Calls</a:t>
          </a:r>
        </a:p>
      </dgm:t>
    </dgm:pt>
    <dgm:pt modelId="{395F089B-FEF8-403C-8F26-00B4B3A959E5}" type="parTrans" cxnId="{CB558832-18F1-4339-AB49-75D3311881F5}">
      <dgm:prSet/>
      <dgm:spPr/>
      <dgm:t>
        <a:bodyPr/>
        <a:lstStyle/>
        <a:p>
          <a:endParaRPr lang="en-US"/>
        </a:p>
      </dgm:t>
    </dgm:pt>
    <dgm:pt modelId="{D4F2EE0D-0480-4D62-BEE7-D3FCC26A6BAE}" type="sibTrans" cxnId="{CB558832-18F1-4339-AB49-75D3311881F5}">
      <dgm:prSet/>
      <dgm:spPr/>
      <dgm:t>
        <a:bodyPr/>
        <a:lstStyle/>
        <a:p>
          <a:endParaRPr lang="en-US"/>
        </a:p>
      </dgm:t>
    </dgm:pt>
    <dgm:pt modelId="{9FE63997-5E05-476E-BA59-CBEBF7198E2D}">
      <dgm:prSet phldrT="[Text]"/>
      <dgm:spPr/>
      <dgm:t>
        <a:bodyPr/>
        <a:lstStyle/>
        <a:p>
          <a:r>
            <a:rPr lang="en-US"/>
            <a:t>Weekly </a:t>
          </a:r>
          <a:r>
            <a:rPr lang="en-US" dirty="0"/>
            <a:t>Reporting</a:t>
          </a:r>
        </a:p>
      </dgm:t>
    </dgm:pt>
    <dgm:pt modelId="{D607BE96-4CEE-4257-BDB2-8A1FA1EB7520}" type="parTrans" cxnId="{B8BE59A0-F14B-4FB8-9DD9-BA63468CD09E}">
      <dgm:prSet/>
      <dgm:spPr/>
      <dgm:t>
        <a:bodyPr/>
        <a:lstStyle/>
        <a:p>
          <a:endParaRPr lang="en-US"/>
        </a:p>
      </dgm:t>
    </dgm:pt>
    <dgm:pt modelId="{6C5314E9-9354-4E05-B327-05D267647B43}" type="sibTrans" cxnId="{B8BE59A0-F14B-4FB8-9DD9-BA63468CD09E}">
      <dgm:prSet/>
      <dgm:spPr/>
      <dgm:t>
        <a:bodyPr/>
        <a:lstStyle/>
        <a:p>
          <a:endParaRPr lang="en-US"/>
        </a:p>
      </dgm:t>
    </dgm:pt>
    <dgm:pt modelId="{722ED336-C5C5-4B66-9DE1-0AFE9F35A7B1}" type="pres">
      <dgm:prSet presAssocID="{7F1A8A6C-2CED-4169-9468-97AD0471ACF6}" presName="Name0" presStyleCnt="0">
        <dgm:presLayoutVars>
          <dgm:dir/>
          <dgm:resizeHandles val="exact"/>
        </dgm:presLayoutVars>
      </dgm:prSet>
      <dgm:spPr/>
    </dgm:pt>
    <dgm:pt modelId="{21827282-E39E-4B66-8C88-EDC9152E93E7}" type="pres">
      <dgm:prSet presAssocID="{FDA20837-BC24-4013-B18E-5C60B3259EC7}" presName="node" presStyleLbl="node1" presStyleIdx="0" presStyleCnt="3">
        <dgm:presLayoutVars>
          <dgm:bulletEnabled val="1"/>
        </dgm:presLayoutVars>
      </dgm:prSet>
      <dgm:spPr/>
    </dgm:pt>
    <dgm:pt modelId="{569D20E0-314E-49F5-B9E8-1F0E00EFD32D}" type="pres">
      <dgm:prSet presAssocID="{B85EEFCD-D967-4391-8042-1301A8E673E2}" presName="sibTrans" presStyleLbl="sibTrans2D1" presStyleIdx="0" presStyleCnt="2"/>
      <dgm:spPr/>
    </dgm:pt>
    <dgm:pt modelId="{4454DD91-89C3-4F3C-8D44-40539D199123}" type="pres">
      <dgm:prSet presAssocID="{B85EEFCD-D967-4391-8042-1301A8E673E2}" presName="connectorText" presStyleLbl="sibTrans2D1" presStyleIdx="0" presStyleCnt="2"/>
      <dgm:spPr/>
    </dgm:pt>
    <dgm:pt modelId="{E89B191C-36BF-49BB-A709-B13C48813018}" type="pres">
      <dgm:prSet presAssocID="{9FE63997-5E05-476E-BA59-CBEBF7198E2D}" presName="node" presStyleLbl="node1" presStyleIdx="1" presStyleCnt="3">
        <dgm:presLayoutVars>
          <dgm:bulletEnabled val="1"/>
        </dgm:presLayoutVars>
      </dgm:prSet>
      <dgm:spPr/>
    </dgm:pt>
    <dgm:pt modelId="{67999DB5-9AC6-4A49-B1C9-D0FCE96A705E}" type="pres">
      <dgm:prSet presAssocID="{6C5314E9-9354-4E05-B327-05D267647B43}" presName="sibTrans" presStyleLbl="sibTrans2D1" presStyleIdx="1" presStyleCnt="2"/>
      <dgm:spPr/>
    </dgm:pt>
    <dgm:pt modelId="{F1687D2F-E100-4B05-8352-D3441296453D}" type="pres">
      <dgm:prSet presAssocID="{6C5314E9-9354-4E05-B327-05D267647B43}" presName="connectorText" presStyleLbl="sibTrans2D1" presStyleIdx="1" presStyleCnt="2"/>
      <dgm:spPr/>
    </dgm:pt>
    <dgm:pt modelId="{98928DE0-0F30-4D65-8203-9ED73FE91245}" type="pres">
      <dgm:prSet presAssocID="{68E5F0EF-05C3-452A-BBEC-7948E99A5DF4}" presName="node" presStyleLbl="node1" presStyleIdx="2" presStyleCnt="3">
        <dgm:presLayoutVars>
          <dgm:bulletEnabled val="1"/>
        </dgm:presLayoutVars>
      </dgm:prSet>
      <dgm:spPr/>
    </dgm:pt>
  </dgm:ptLst>
  <dgm:cxnLst>
    <dgm:cxn modelId="{D219BD0E-4A7B-46AE-95E8-1180CB8ED9AA}" type="presOf" srcId="{FDA20837-BC24-4013-B18E-5C60B3259EC7}" destId="{21827282-E39E-4B66-8C88-EDC9152E93E7}" srcOrd="0" destOrd="0" presId="urn:microsoft.com/office/officeart/2005/8/layout/process1"/>
    <dgm:cxn modelId="{CB558832-18F1-4339-AB49-75D3311881F5}" srcId="{7F1A8A6C-2CED-4169-9468-97AD0471ACF6}" destId="{68E5F0EF-05C3-452A-BBEC-7948E99A5DF4}" srcOrd="2" destOrd="0" parTransId="{395F089B-FEF8-403C-8F26-00B4B3A959E5}" sibTransId="{D4F2EE0D-0480-4D62-BEE7-D3FCC26A6BAE}"/>
    <dgm:cxn modelId="{CE524563-04C0-41BB-9BF7-8E727EA1CC63}" type="presOf" srcId="{B85EEFCD-D967-4391-8042-1301A8E673E2}" destId="{569D20E0-314E-49F5-B9E8-1F0E00EFD32D}" srcOrd="0" destOrd="0" presId="urn:microsoft.com/office/officeart/2005/8/layout/process1"/>
    <dgm:cxn modelId="{EC5AFF43-48DD-40E6-A71B-AA8393631646}" type="presOf" srcId="{6C5314E9-9354-4E05-B327-05D267647B43}" destId="{67999DB5-9AC6-4A49-B1C9-D0FCE96A705E}" srcOrd="0" destOrd="0" presId="urn:microsoft.com/office/officeart/2005/8/layout/process1"/>
    <dgm:cxn modelId="{A780504E-8FAA-427C-BEE5-2E3664CF48C8}" type="presOf" srcId="{68E5F0EF-05C3-452A-BBEC-7948E99A5DF4}" destId="{98928DE0-0F30-4D65-8203-9ED73FE91245}" srcOrd="0" destOrd="0" presId="urn:microsoft.com/office/officeart/2005/8/layout/process1"/>
    <dgm:cxn modelId="{9EBCED70-1F4A-42E6-8CA6-1D294EBA02FA}" type="presOf" srcId="{7F1A8A6C-2CED-4169-9468-97AD0471ACF6}" destId="{722ED336-C5C5-4B66-9DE1-0AFE9F35A7B1}" srcOrd="0" destOrd="0" presId="urn:microsoft.com/office/officeart/2005/8/layout/process1"/>
    <dgm:cxn modelId="{F1C3487D-A07B-4B0D-BD69-9778F5078949}" type="presOf" srcId="{9FE63997-5E05-476E-BA59-CBEBF7198E2D}" destId="{E89B191C-36BF-49BB-A709-B13C48813018}" srcOrd="0" destOrd="0" presId="urn:microsoft.com/office/officeart/2005/8/layout/process1"/>
    <dgm:cxn modelId="{B8BE59A0-F14B-4FB8-9DD9-BA63468CD09E}" srcId="{7F1A8A6C-2CED-4169-9468-97AD0471ACF6}" destId="{9FE63997-5E05-476E-BA59-CBEBF7198E2D}" srcOrd="1" destOrd="0" parTransId="{D607BE96-4CEE-4257-BDB2-8A1FA1EB7520}" sibTransId="{6C5314E9-9354-4E05-B327-05D267647B43}"/>
    <dgm:cxn modelId="{D36E65B6-C23B-42A0-9173-CF495AEFFD2B}" type="presOf" srcId="{6C5314E9-9354-4E05-B327-05D267647B43}" destId="{F1687D2F-E100-4B05-8352-D3441296453D}" srcOrd="1" destOrd="0" presId="urn:microsoft.com/office/officeart/2005/8/layout/process1"/>
    <dgm:cxn modelId="{1E055DC7-662B-4442-84AD-B3108A60C29C}" srcId="{7F1A8A6C-2CED-4169-9468-97AD0471ACF6}" destId="{FDA20837-BC24-4013-B18E-5C60B3259EC7}" srcOrd="0" destOrd="0" parTransId="{8B6368FD-BE14-4995-B530-04F0D2F7E4B5}" sibTransId="{B85EEFCD-D967-4391-8042-1301A8E673E2}"/>
    <dgm:cxn modelId="{77197CF8-F49A-4224-B5CD-A65C58B29D3A}" type="presOf" srcId="{B85EEFCD-D967-4391-8042-1301A8E673E2}" destId="{4454DD91-89C3-4F3C-8D44-40539D199123}" srcOrd="1" destOrd="0" presId="urn:microsoft.com/office/officeart/2005/8/layout/process1"/>
    <dgm:cxn modelId="{0B171AE6-6616-47B8-8089-96FDE922E9DD}" type="presParOf" srcId="{722ED336-C5C5-4B66-9DE1-0AFE9F35A7B1}" destId="{21827282-E39E-4B66-8C88-EDC9152E93E7}" srcOrd="0" destOrd="0" presId="urn:microsoft.com/office/officeart/2005/8/layout/process1"/>
    <dgm:cxn modelId="{B0582E46-3A79-479F-B3B6-640825ED82CE}" type="presParOf" srcId="{722ED336-C5C5-4B66-9DE1-0AFE9F35A7B1}" destId="{569D20E0-314E-49F5-B9E8-1F0E00EFD32D}" srcOrd="1" destOrd="0" presId="urn:microsoft.com/office/officeart/2005/8/layout/process1"/>
    <dgm:cxn modelId="{4EFFF6FD-C9CE-4DD8-B649-F8A33F44992F}" type="presParOf" srcId="{569D20E0-314E-49F5-B9E8-1F0E00EFD32D}" destId="{4454DD91-89C3-4F3C-8D44-40539D199123}" srcOrd="0" destOrd="0" presId="urn:microsoft.com/office/officeart/2005/8/layout/process1"/>
    <dgm:cxn modelId="{74FB9C2A-F0AA-46D2-82DE-13854F82B9A8}" type="presParOf" srcId="{722ED336-C5C5-4B66-9DE1-0AFE9F35A7B1}" destId="{E89B191C-36BF-49BB-A709-B13C48813018}" srcOrd="2" destOrd="0" presId="urn:microsoft.com/office/officeart/2005/8/layout/process1"/>
    <dgm:cxn modelId="{76FC45A4-3791-4BEA-A6AB-6700BB47C3AE}" type="presParOf" srcId="{722ED336-C5C5-4B66-9DE1-0AFE9F35A7B1}" destId="{67999DB5-9AC6-4A49-B1C9-D0FCE96A705E}" srcOrd="3" destOrd="0" presId="urn:microsoft.com/office/officeart/2005/8/layout/process1"/>
    <dgm:cxn modelId="{FD6252C9-F9BA-439C-AFA1-D6D18E36AC21}" type="presParOf" srcId="{67999DB5-9AC6-4A49-B1C9-D0FCE96A705E}" destId="{F1687D2F-E100-4B05-8352-D3441296453D}" srcOrd="0" destOrd="0" presId="urn:microsoft.com/office/officeart/2005/8/layout/process1"/>
    <dgm:cxn modelId="{2BD20B11-156E-40D0-919F-7B2799417230}" type="presParOf" srcId="{722ED336-C5C5-4B66-9DE1-0AFE9F35A7B1}" destId="{98928DE0-0F30-4D65-8203-9ED73FE9124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1B5AAB-84A3-45C3-B268-24A24064D06F}" type="doc">
      <dgm:prSet loTypeId="urn:microsoft.com/office/officeart/2005/8/layout/orgChart1" loCatId="hierarchy" qsTypeId="urn:microsoft.com/office/officeart/2005/8/quickstyle/simple1" qsCatId="simple" csTypeId="urn:microsoft.com/office/officeart/2005/8/colors/accent5_1" csCatId="accent5" phldr="1"/>
      <dgm:spPr/>
      <dgm:t>
        <a:bodyPr/>
        <a:lstStyle/>
        <a:p>
          <a:endParaRPr lang="en-US"/>
        </a:p>
      </dgm:t>
    </dgm:pt>
    <dgm:pt modelId="{96298948-66A8-40C8-BB64-2E2521C64E5F}" type="asst">
      <dgm:prSet phldrT="[Text]" custT="1"/>
      <dgm:spPr/>
      <dgm:t>
        <a:bodyPr/>
        <a:lstStyle/>
        <a:p>
          <a:r>
            <a:rPr lang="en-US" sz="1400" dirty="0"/>
            <a:t>Week 1 Failed Assignment</a:t>
          </a:r>
        </a:p>
        <a:p>
          <a:r>
            <a:rPr lang="en-US" sz="1400" dirty="0"/>
            <a:t>15 (54%) </a:t>
          </a:r>
        </a:p>
      </dgm:t>
    </dgm:pt>
    <dgm:pt modelId="{4A0AF5CA-C930-43B3-9C67-500139204475}" type="parTrans" cxnId="{71F70F6C-51B7-4203-B764-A523CCA85FE4}">
      <dgm:prSet/>
      <dgm:spPr/>
      <dgm:t>
        <a:bodyPr/>
        <a:lstStyle/>
        <a:p>
          <a:endParaRPr lang="en-US"/>
        </a:p>
      </dgm:t>
    </dgm:pt>
    <dgm:pt modelId="{23F5573B-05AC-4E1B-83FD-B863335E3652}" type="sibTrans" cxnId="{71F70F6C-51B7-4203-B764-A523CCA85FE4}">
      <dgm:prSet/>
      <dgm:spPr/>
      <dgm:t>
        <a:bodyPr/>
        <a:lstStyle/>
        <a:p>
          <a:endParaRPr lang="en-US"/>
        </a:p>
      </dgm:t>
    </dgm:pt>
    <dgm:pt modelId="{BC1B4274-5957-45A3-A097-C931C874D346}">
      <dgm:prSet phldrT="[Text]" custT="1"/>
      <dgm:spPr/>
      <dgm:t>
        <a:bodyPr/>
        <a:lstStyle/>
        <a:p>
          <a:r>
            <a:rPr lang="en-US" sz="1400" dirty="0"/>
            <a:t>Missed 1 Week            3 (11%)</a:t>
          </a:r>
        </a:p>
      </dgm:t>
    </dgm:pt>
    <dgm:pt modelId="{28C6309D-D412-4567-AA53-6EA43270165B}" type="parTrans" cxnId="{7E2B2074-58C1-4FF2-8FB6-9F2D53A8C44F}">
      <dgm:prSet/>
      <dgm:spPr/>
      <dgm:t>
        <a:bodyPr/>
        <a:lstStyle/>
        <a:p>
          <a:endParaRPr lang="en-US"/>
        </a:p>
      </dgm:t>
    </dgm:pt>
    <dgm:pt modelId="{6EEA0B4E-84CE-4F95-8748-2216EACEBA93}" type="sibTrans" cxnId="{7E2B2074-58C1-4FF2-8FB6-9F2D53A8C44F}">
      <dgm:prSet/>
      <dgm:spPr/>
      <dgm:t>
        <a:bodyPr/>
        <a:lstStyle/>
        <a:p>
          <a:endParaRPr lang="en-US"/>
        </a:p>
      </dgm:t>
    </dgm:pt>
    <dgm:pt modelId="{16AF4562-D254-463A-A0D4-38D4250C7E4D}" type="asst">
      <dgm:prSet phldrT="[Text]" custT="1"/>
      <dgm:spPr/>
      <dgm:t>
        <a:bodyPr/>
        <a:lstStyle/>
        <a:p>
          <a:r>
            <a:rPr lang="en-US" sz="1400" dirty="0"/>
            <a:t>Week 1 Missed Assignment         18 (64%)</a:t>
          </a:r>
        </a:p>
      </dgm:t>
    </dgm:pt>
    <dgm:pt modelId="{9FEF9D2E-CBF0-4B2A-AAC0-D1C2C0F7FDFB}" type="parTrans" cxnId="{D333DF31-D885-4A7E-A845-9A0BF3AE60A7}">
      <dgm:prSet/>
      <dgm:spPr/>
      <dgm:t>
        <a:bodyPr/>
        <a:lstStyle/>
        <a:p>
          <a:endParaRPr lang="en-US"/>
        </a:p>
      </dgm:t>
    </dgm:pt>
    <dgm:pt modelId="{D5EB149A-E417-480D-8B45-1693EA1395B6}" type="sibTrans" cxnId="{D333DF31-D885-4A7E-A845-9A0BF3AE60A7}">
      <dgm:prSet/>
      <dgm:spPr/>
      <dgm:t>
        <a:bodyPr/>
        <a:lstStyle/>
        <a:p>
          <a:endParaRPr lang="en-US"/>
        </a:p>
      </dgm:t>
    </dgm:pt>
    <dgm:pt modelId="{6D7FDD26-CAF7-40E3-A1EC-5B11D9920923}">
      <dgm:prSet phldrT="[Text]" custT="1"/>
      <dgm:spPr/>
      <dgm:t>
        <a:bodyPr/>
        <a:lstStyle/>
        <a:p>
          <a:r>
            <a:rPr lang="en-US" sz="1400" dirty="0"/>
            <a:t>Missed &gt;1 Week                8 (29%)</a:t>
          </a:r>
        </a:p>
      </dgm:t>
    </dgm:pt>
    <dgm:pt modelId="{0628C1B9-FE5C-431D-8754-E4F75AFA9A98}" type="parTrans" cxnId="{4560723A-E3D6-4774-96C8-8EA24C8B8318}">
      <dgm:prSet/>
      <dgm:spPr/>
      <dgm:t>
        <a:bodyPr/>
        <a:lstStyle/>
        <a:p>
          <a:endParaRPr lang="en-US"/>
        </a:p>
      </dgm:t>
    </dgm:pt>
    <dgm:pt modelId="{D9ED93EF-C967-4F1E-B429-C8AF65992EA0}" type="sibTrans" cxnId="{4560723A-E3D6-4774-96C8-8EA24C8B8318}">
      <dgm:prSet/>
      <dgm:spPr/>
      <dgm:t>
        <a:bodyPr/>
        <a:lstStyle/>
        <a:p>
          <a:endParaRPr lang="en-US"/>
        </a:p>
      </dgm:t>
    </dgm:pt>
    <dgm:pt modelId="{07EA4914-8BBD-48D1-89AB-E5CD1F4D4D3B}" type="asst">
      <dgm:prSet phldrT="[Text]" custT="1"/>
      <dgm:spPr/>
      <dgm:t>
        <a:bodyPr/>
        <a:lstStyle/>
        <a:p>
          <a:r>
            <a:rPr lang="en-US" sz="1400" dirty="0"/>
            <a:t>Failed Any Assignment         18 (64%)</a:t>
          </a:r>
        </a:p>
      </dgm:t>
    </dgm:pt>
    <dgm:pt modelId="{7285DAA8-8AFF-4E08-A755-C3C250A6531B}" type="parTrans" cxnId="{4D0EFE6A-524A-435C-A355-2942EE1A0BA5}">
      <dgm:prSet/>
      <dgm:spPr/>
      <dgm:t>
        <a:bodyPr/>
        <a:lstStyle/>
        <a:p>
          <a:endParaRPr lang="en-US"/>
        </a:p>
      </dgm:t>
    </dgm:pt>
    <dgm:pt modelId="{E54A13F7-7954-4585-976E-A3897E73EA93}" type="sibTrans" cxnId="{4D0EFE6A-524A-435C-A355-2942EE1A0BA5}">
      <dgm:prSet/>
      <dgm:spPr/>
      <dgm:t>
        <a:bodyPr/>
        <a:lstStyle/>
        <a:p>
          <a:endParaRPr lang="en-US"/>
        </a:p>
      </dgm:t>
    </dgm:pt>
    <dgm:pt modelId="{C3F352B8-8F94-4A82-A1FE-785C4879E8A2}" type="asst">
      <dgm:prSet phldrT="[Text]" custT="1"/>
      <dgm:spPr/>
      <dgm:t>
        <a:bodyPr/>
        <a:lstStyle/>
        <a:p>
          <a:r>
            <a:rPr lang="en-US" sz="1400" dirty="0"/>
            <a:t>Missed Any Assignment         23 (82%)</a:t>
          </a:r>
        </a:p>
      </dgm:t>
    </dgm:pt>
    <dgm:pt modelId="{E8593E55-3C4B-4A8B-9DBC-5D984D906340}" type="parTrans" cxnId="{D2C4E31A-2EB3-4D64-B4C0-B5E67D99BB35}">
      <dgm:prSet/>
      <dgm:spPr/>
      <dgm:t>
        <a:bodyPr/>
        <a:lstStyle/>
        <a:p>
          <a:endParaRPr lang="en-US"/>
        </a:p>
      </dgm:t>
    </dgm:pt>
    <dgm:pt modelId="{F5383551-3266-4EE5-B8DF-38F24159009B}" type="sibTrans" cxnId="{D2C4E31A-2EB3-4D64-B4C0-B5E67D99BB35}">
      <dgm:prSet/>
      <dgm:spPr/>
      <dgm:t>
        <a:bodyPr/>
        <a:lstStyle/>
        <a:p>
          <a:endParaRPr lang="en-US"/>
        </a:p>
      </dgm:t>
    </dgm:pt>
    <dgm:pt modelId="{4670F6C3-9801-4572-A0BF-7B01535B6A73}">
      <dgm:prSet phldrT="[Text]" custT="1"/>
      <dgm:spPr/>
      <dgm:t>
        <a:bodyPr/>
        <a:lstStyle/>
        <a:p>
          <a:r>
            <a:rPr lang="en-US" sz="1400" dirty="0"/>
            <a:t>28 Students </a:t>
          </a:r>
        </a:p>
        <a:p>
          <a:r>
            <a:rPr lang="en-US" sz="1400" dirty="0"/>
            <a:t>(14.7%)</a:t>
          </a:r>
        </a:p>
      </dgm:t>
    </dgm:pt>
    <dgm:pt modelId="{561ED7AF-4D5E-4426-89F1-1B32DAE6E2BB}" type="parTrans" cxnId="{6068A182-6041-42C4-AFE7-178670FB6216}">
      <dgm:prSet/>
      <dgm:spPr/>
      <dgm:t>
        <a:bodyPr/>
        <a:lstStyle/>
        <a:p>
          <a:endParaRPr lang="en-US"/>
        </a:p>
      </dgm:t>
    </dgm:pt>
    <dgm:pt modelId="{02C7EB8E-EA86-4EF2-860C-C04C838CFE80}" type="sibTrans" cxnId="{6068A182-6041-42C4-AFE7-178670FB6216}">
      <dgm:prSet/>
      <dgm:spPr/>
      <dgm:t>
        <a:bodyPr/>
        <a:lstStyle/>
        <a:p>
          <a:endParaRPr lang="en-US"/>
        </a:p>
      </dgm:t>
    </dgm:pt>
    <dgm:pt modelId="{4917447C-C03B-46DB-86C2-6EF94B1A13FA}" type="pres">
      <dgm:prSet presAssocID="{0A1B5AAB-84A3-45C3-B268-24A24064D06F}" presName="hierChild1" presStyleCnt="0">
        <dgm:presLayoutVars>
          <dgm:orgChart val="1"/>
          <dgm:chPref val="1"/>
          <dgm:dir/>
          <dgm:animOne val="branch"/>
          <dgm:animLvl val="lvl"/>
          <dgm:resizeHandles/>
        </dgm:presLayoutVars>
      </dgm:prSet>
      <dgm:spPr/>
    </dgm:pt>
    <dgm:pt modelId="{F4F06A8C-1441-47DF-B192-224D990531A9}" type="pres">
      <dgm:prSet presAssocID="{4670F6C3-9801-4572-A0BF-7B01535B6A73}" presName="hierRoot1" presStyleCnt="0">
        <dgm:presLayoutVars>
          <dgm:hierBranch val="init"/>
        </dgm:presLayoutVars>
      </dgm:prSet>
      <dgm:spPr/>
    </dgm:pt>
    <dgm:pt modelId="{87F8F3F8-14AA-4552-8B07-17B8F0F54402}" type="pres">
      <dgm:prSet presAssocID="{4670F6C3-9801-4572-A0BF-7B01535B6A73}" presName="rootComposite1" presStyleCnt="0"/>
      <dgm:spPr/>
    </dgm:pt>
    <dgm:pt modelId="{F7260FF0-1671-4843-8100-C1DDE6A19E97}" type="pres">
      <dgm:prSet presAssocID="{4670F6C3-9801-4572-A0BF-7B01535B6A73}" presName="rootText1" presStyleLbl="node0" presStyleIdx="0" presStyleCnt="1">
        <dgm:presLayoutVars>
          <dgm:chPref val="3"/>
        </dgm:presLayoutVars>
      </dgm:prSet>
      <dgm:spPr/>
    </dgm:pt>
    <dgm:pt modelId="{A3B477A0-C83D-4DB0-BE29-48C88940E71E}" type="pres">
      <dgm:prSet presAssocID="{4670F6C3-9801-4572-A0BF-7B01535B6A73}" presName="rootConnector1" presStyleLbl="node1" presStyleIdx="0" presStyleCnt="0"/>
      <dgm:spPr/>
    </dgm:pt>
    <dgm:pt modelId="{81B4C9CE-11CC-49B7-B69B-84CE9E61F4FE}" type="pres">
      <dgm:prSet presAssocID="{4670F6C3-9801-4572-A0BF-7B01535B6A73}" presName="hierChild2" presStyleCnt="0"/>
      <dgm:spPr/>
    </dgm:pt>
    <dgm:pt modelId="{03B5AA38-C0F6-4D28-890E-C68F9307CC7E}" type="pres">
      <dgm:prSet presAssocID="{28C6309D-D412-4567-AA53-6EA43270165B}" presName="Name37" presStyleLbl="parChTrans1D2" presStyleIdx="0" presStyleCnt="6"/>
      <dgm:spPr/>
    </dgm:pt>
    <dgm:pt modelId="{9821357A-F479-4866-9E0A-8DA09CF2F3F9}" type="pres">
      <dgm:prSet presAssocID="{BC1B4274-5957-45A3-A097-C931C874D346}" presName="hierRoot2" presStyleCnt="0">
        <dgm:presLayoutVars>
          <dgm:hierBranch val="init"/>
        </dgm:presLayoutVars>
      </dgm:prSet>
      <dgm:spPr/>
    </dgm:pt>
    <dgm:pt modelId="{4E0F1176-07D9-4CB9-8DFB-99E668E42F74}" type="pres">
      <dgm:prSet presAssocID="{BC1B4274-5957-45A3-A097-C931C874D346}" presName="rootComposite" presStyleCnt="0"/>
      <dgm:spPr/>
    </dgm:pt>
    <dgm:pt modelId="{D255950F-2F17-4A00-9D30-5B3560DE08BF}" type="pres">
      <dgm:prSet presAssocID="{BC1B4274-5957-45A3-A097-C931C874D346}" presName="rootText" presStyleLbl="node2" presStyleIdx="0" presStyleCnt="2">
        <dgm:presLayoutVars>
          <dgm:chPref val="3"/>
        </dgm:presLayoutVars>
      </dgm:prSet>
      <dgm:spPr/>
    </dgm:pt>
    <dgm:pt modelId="{B3EFA283-B97C-480B-9658-FE0117685D85}" type="pres">
      <dgm:prSet presAssocID="{BC1B4274-5957-45A3-A097-C931C874D346}" presName="rootConnector" presStyleLbl="node2" presStyleIdx="0" presStyleCnt="2"/>
      <dgm:spPr/>
    </dgm:pt>
    <dgm:pt modelId="{6851B67D-EFE5-45C4-A31C-E4CD887004B6}" type="pres">
      <dgm:prSet presAssocID="{BC1B4274-5957-45A3-A097-C931C874D346}" presName="hierChild4" presStyleCnt="0"/>
      <dgm:spPr/>
    </dgm:pt>
    <dgm:pt modelId="{902FC973-DF82-4521-A071-9F8713506A94}" type="pres">
      <dgm:prSet presAssocID="{BC1B4274-5957-45A3-A097-C931C874D346}" presName="hierChild5" presStyleCnt="0"/>
      <dgm:spPr/>
    </dgm:pt>
    <dgm:pt modelId="{EFBE4124-61C3-4A30-8195-46CF0EC57EEB}" type="pres">
      <dgm:prSet presAssocID="{0628C1B9-FE5C-431D-8754-E4F75AFA9A98}" presName="Name37" presStyleLbl="parChTrans1D2" presStyleIdx="1" presStyleCnt="6"/>
      <dgm:spPr/>
    </dgm:pt>
    <dgm:pt modelId="{E1B94F16-3F4D-4B7A-A236-13B48D007C95}" type="pres">
      <dgm:prSet presAssocID="{6D7FDD26-CAF7-40E3-A1EC-5B11D9920923}" presName="hierRoot2" presStyleCnt="0">
        <dgm:presLayoutVars>
          <dgm:hierBranch val="init"/>
        </dgm:presLayoutVars>
      </dgm:prSet>
      <dgm:spPr/>
    </dgm:pt>
    <dgm:pt modelId="{ED9F3DE7-B5F5-4CB5-88B9-0D3B20BF54BB}" type="pres">
      <dgm:prSet presAssocID="{6D7FDD26-CAF7-40E3-A1EC-5B11D9920923}" presName="rootComposite" presStyleCnt="0"/>
      <dgm:spPr/>
    </dgm:pt>
    <dgm:pt modelId="{6E581533-5560-4148-851E-9FF83A862717}" type="pres">
      <dgm:prSet presAssocID="{6D7FDD26-CAF7-40E3-A1EC-5B11D9920923}" presName="rootText" presStyleLbl="node2" presStyleIdx="1" presStyleCnt="2">
        <dgm:presLayoutVars>
          <dgm:chPref val="3"/>
        </dgm:presLayoutVars>
      </dgm:prSet>
      <dgm:spPr/>
    </dgm:pt>
    <dgm:pt modelId="{676A3447-674C-4EB1-A74D-AB13A5579A73}" type="pres">
      <dgm:prSet presAssocID="{6D7FDD26-CAF7-40E3-A1EC-5B11D9920923}" presName="rootConnector" presStyleLbl="node2" presStyleIdx="1" presStyleCnt="2"/>
      <dgm:spPr/>
    </dgm:pt>
    <dgm:pt modelId="{98301EDF-92F3-48F0-981B-71AEC4AAD60A}" type="pres">
      <dgm:prSet presAssocID="{6D7FDD26-CAF7-40E3-A1EC-5B11D9920923}" presName="hierChild4" presStyleCnt="0"/>
      <dgm:spPr/>
    </dgm:pt>
    <dgm:pt modelId="{A007AD54-7F8B-4DD7-BBB7-63E147BF7D1E}" type="pres">
      <dgm:prSet presAssocID="{6D7FDD26-CAF7-40E3-A1EC-5B11D9920923}" presName="hierChild5" presStyleCnt="0"/>
      <dgm:spPr/>
    </dgm:pt>
    <dgm:pt modelId="{FA8C0F79-9EB0-4E9B-B71C-0626DCA77151}" type="pres">
      <dgm:prSet presAssocID="{4670F6C3-9801-4572-A0BF-7B01535B6A73}" presName="hierChild3" presStyleCnt="0"/>
      <dgm:spPr/>
    </dgm:pt>
    <dgm:pt modelId="{F8E701F9-4E00-4043-9BC8-B750D1DF35D3}" type="pres">
      <dgm:prSet presAssocID="{4A0AF5CA-C930-43B3-9C67-500139204475}" presName="Name111" presStyleLbl="parChTrans1D2" presStyleIdx="2" presStyleCnt="6"/>
      <dgm:spPr/>
    </dgm:pt>
    <dgm:pt modelId="{AB399BA9-1608-48A8-9F2E-9ECA0D39B2DD}" type="pres">
      <dgm:prSet presAssocID="{96298948-66A8-40C8-BB64-2E2521C64E5F}" presName="hierRoot3" presStyleCnt="0">
        <dgm:presLayoutVars>
          <dgm:hierBranch val="init"/>
        </dgm:presLayoutVars>
      </dgm:prSet>
      <dgm:spPr/>
    </dgm:pt>
    <dgm:pt modelId="{69DBBB3A-6263-4C01-A3E6-659F8BDDB8D5}" type="pres">
      <dgm:prSet presAssocID="{96298948-66A8-40C8-BB64-2E2521C64E5F}" presName="rootComposite3" presStyleCnt="0"/>
      <dgm:spPr/>
    </dgm:pt>
    <dgm:pt modelId="{1A6F156B-3B72-4D0C-8407-F974B032FA8A}" type="pres">
      <dgm:prSet presAssocID="{96298948-66A8-40C8-BB64-2E2521C64E5F}" presName="rootText3" presStyleLbl="asst1" presStyleIdx="0" presStyleCnt="4">
        <dgm:presLayoutVars>
          <dgm:chPref val="3"/>
        </dgm:presLayoutVars>
      </dgm:prSet>
      <dgm:spPr/>
    </dgm:pt>
    <dgm:pt modelId="{CCE1C6B6-6B34-4F9C-8642-F27F7917F1B0}" type="pres">
      <dgm:prSet presAssocID="{96298948-66A8-40C8-BB64-2E2521C64E5F}" presName="rootConnector3" presStyleLbl="asst1" presStyleIdx="0" presStyleCnt="4"/>
      <dgm:spPr/>
    </dgm:pt>
    <dgm:pt modelId="{4D03A163-FB23-49D9-A906-BFD4FC76EC64}" type="pres">
      <dgm:prSet presAssocID="{96298948-66A8-40C8-BB64-2E2521C64E5F}" presName="hierChild6" presStyleCnt="0"/>
      <dgm:spPr/>
    </dgm:pt>
    <dgm:pt modelId="{D3788DAB-7768-42C9-8A54-CD0648E3F4F9}" type="pres">
      <dgm:prSet presAssocID="{96298948-66A8-40C8-BB64-2E2521C64E5F}" presName="hierChild7" presStyleCnt="0"/>
      <dgm:spPr/>
    </dgm:pt>
    <dgm:pt modelId="{00C1F5CB-BE15-465F-8EA7-C978F9D9FACB}" type="pres">
      <dgm:prSet presAssocID="{7285DAA8-8AFF-4E08-A755-C3C250A6531B}" presName="Name111" presStyleLbl="parChTrans1D2" presStyleIdx="3" presStyleCnt="6"/>
      <dgm:spPr/>
    </dgm:pt>
    <dgm:pt modelId="{A1660C75-F5BE-4A23-AD51-35ACB9D53366}" type="pres">
      <dgm:prSet presAssocID="{07EA4914-8BBD-48D1-89AB-E5CD1F4D4D3B}" presName="hierRoot3" presStyleCnt="0">
        <dgm:presLayoutVars>
          <dgm:hierBranch val="init"/>
        </dgm:presLayoutVars>
      </dgm:prSet>
      <dgm:spPr/>
    </dgm:pt>
    <dgm:pt modelId="{360B41D2-8B89-4D16-BCF5-99D10CC645D2}" type="pres">
      <dgm:prSet presAssocID="{07EA4914-8BBD-48D1-89AB-E5CD1F4D4D3B}" presName="rootComposite3" presStyleCnt="0"/>
      <dgm:spPr/>
    </dgm:pt>
    <dgm:pt modelId="{54CE406E-C328-421C-B187-29DDD0FA2C9A}" type="pres">
      <dgm:prSet presAssocID="{07EA4914-8BBD-48D1-89AB-E5CD1F4D4D3B}" presName="rootText3" presStyleLbl="asst1" presStyleIdx="1" presStyleCnt="4">
        <dgm:presLayoutVars>
          <dgm:chPref val="3"/>
        </dgm:presLayoutVars>
      </dgm:prSet>
      <dgm:spPr/>
    </dgm:pt>
    <dgm:pt modelId="{6E8C59F1-CAFC-4E5A-BE7A-2ABE9EF869C6}" type="pres">
      <dgm:prSet presAssocID="{07EA4914-8BBD-48D1-89AB-E5CD1F4D4D3B}" presName="rootConnector3" presStyleLbl="asst1" presStyleIdx="1" presStyleCnt="4"/>
      <dgm:spPr/>
    </dgm:pt>
    <dgm:pt modelId="{B0EF1D15-12C6-4E1B-8AF2-3B23D2510A22}" type="pres">
      <dgm:prSet presAssocID="{07EA4914-8BBD-48D1-89AB-E5CD1F4D4D3B}" presName="hierChild6" presStyleCnt="0"/>
      <dgm:spPr/>
    </dgm:pt>
    <dgm:pt modelId="{0F4F2D86-50E2-4C68-A43F-8A38202F2954}" type="pres">
      <dgm:prSet presAssocID="{07EA4914-8BBD-48D1-89AB-E5CD1F4D4D3B}" presName="hierChild7" presStyleCnt="0"/>
      <dgm:spPr/>
    </dgm:pt>
    <dgm:pt modelId="{3794DDB2-D641-4636-8406-86E66AE39BAD}" type="pres">
      <dgm:prSet presAssocID="{9FEF9D2E-CBF0-4B2A-AAC0-D1C2C0F7FDFB}" presName="Name111" presStyleLbl="parChTrans1D2" presStyleIdx="4" presStyleCnt="6"/>
      <dgm:spPr/>
    </dgm:pt>
    <dgm:pt modelId="{8D8F466D-F57D-46C6-8D67-8D5DD369C20C}" type="pres">
      <dgm:prSet presAssocID="{16AF4562-D254-463A-A0D4-38D4250C7E4D}" presName="hierRoot3" presStyleCnt="0">
        <dgm:presLayoutVars>
          <dgm:hierBranch val="init"/>
        </dgm:presLayoutVars>
      </dgm:prSet>
      <dgm:spPr/>
    </dgm:pt>
    <dgm:pt modelId="{7001218D-495F-4978-8C4F-61474E0B470C}" type="pres">
      <dgm:prSet presAssocID="{16AF4562-D254-463A-A0D4-38D4250C7E4D}" presName="rootComposite3" presStyleCnt="0"/>
      <dgm:spPr/>
    </dgm:pt>
    <dgm:pt modelId="{0F4D3020-D910-43E8-8146-EF74D69AA556}" type="pres">
      <dgm:prSet presAssocID="{16AF4562-D254-463A-A0D4-38D4250C7E4D}" presName="rootText3" presStyleLbl="asst1" presStyleIdx="2" presStyleCnt="4">
        <dgm:presLayoutVars>
          <dgm:chPref val="3"/>
        </dgm:presLayoutVars>
      </dgm:prSet>
      <dgm:spPr/>
    </dgm:pt>
    <dgm:pt modelId="{81D2BB89-8080-40CF-A687-AFCDE65FC9F9}" type="pres">
      <dgm:prSet presAssocID="{16AF4562-D254-463A-A0D4-38D4250C7E4D}" presName="rootConnector3" presStyleLbl="asst1" presStyleIdx="2" presStyleCnt="4"/>
      <dgm:spPr/>
    </dgm:pt>
    <dgm:pt modelId="{22BC0873-4E91-481D-B0EB-9F6BC1D912AA}" type="pres">
      <dgm:prSet presAssocID="{16AF4562-D254-463A-A0D4-38D4250C7E4D}" presName="hierChild6" presStyleCnt="0"/>
      <dgm:spPr/>
    </dgm:pt>
    <dgm:pt modelId="{CD9D4D27-5131-45FF-8B74-674E336D7E3C}" type="pres">
      <dgm:prSet presAssocID="{16AF4562-D254-463A-A0D4-38D4250C7E4D}" presName="hierChild7" presStyleCnt="0"/>
      <dgm:spPr/>
    </dgm:pt>
    <dgm:pt modelId="{FF5053C0-E274-48FB-B21F-C74A36343C4D}" type="pres">
      <dgm:prSet presAssocID="{E8593E55-3C4B-4A8B-9DBC-5D984D906340}" presName="Name111" presStyleLbl="parChTrans1D2" presStyleIdx="5" presStyleCnt="6"/>
      <dgm:spPr/>
    </dgm:pt>
    <dgm:pt modelId="{2119937A-7B66-4B20-94D9-9A1A9ADACDCC}" type="pres">
      <dgm:prSet presAssocID="{C3F352B8-8F94-4A82-A1FE-785C4879E8A2}" presName="hierRoot3" presStyleCnt="0">
        <dgm:presLayoutVars>
          <dgm:hierBranch val="init"/>
        </dgm:presLayoutVars>
      </dgm:prSet>
      <dgm:spPr/>
    </dgm:pt>
    <dgm:pt modelId="{E53E761C-2C13-4B84-9697-ADD6DC871072}" type="pres">
      <dgm:prSet presAssocID="{C3F352B8-8F94-4A82-A1FE-785C4879E8A2}" presName="rootComposite3" presStyleCnt="0"/>
      <dgm:spPr/>
    </dgm:pt>
    <dgm:pt modelId="{2B8DC283-08B6-4A18-8466-CAE76E7391F1}" type="pres">
      <dgm:prSet presAssocID="{C3F352B8-8F94-4A82-A1FE-785C4879E8A2}" presName="rootText3" presStyleLbl="asst1" presStyleIdx="3" presStyleCnt="4">
        <dgm:presLayoutVars>
          <dgm:chPref val="3"/>
        </dgm:presLayoutVars>
      </dgm:prSet>
      <dgm:spPr/>
    </dgm:pt>
    <dgm:pt modelId="{9D0B1041-0B2E-4C09-BAE3-ADD6D201E03D}" type="pres">
      <dgm:prSet presAssocID="{C3F352B8-8F94-4A82-A1FE-785C4879E8A2}" presName="rootConnector3" presStyleLbl="asst1" presStyleIdx="3" presStyleCnt="4"/>
      <dgm:spPr/>
    </dgm:pt>
    <dgm:pt modelId="{EE824B32-714C-434C-AAE4-DE760566E8C0}" type="pres">
      <dgm:prSet presAssocID="{C3F352B8-8F94-4A82-A1FE-785C4879E8A2}" presName="hierChild6" presStyleCnt="0"/>
      <dgm:spPr/>
    </dgm:pt>
    <dgm:pt modelId="{9B6E78CE-71BC-4B87-ABA2-67C5D646CF2D}" type="pres">
      <dgm:prSet presAssocID="{C3F352B8-8F94-4A82-A1FE-785C4879E8A2}" presName="hierChild7" presStyleCnt="0"/>
      <dgm:spPr/>
    </dgm:pt>
  </dgm:ptLst>
  <dgm:cxnLst>
    <dgm:cxn modelId="{249CC303-785C-4D07-AE35-9686B1253DC3}" type="presOf" srcId="{07EA4914-8BBD-48D1-89AB-E5CD1F4D4D3B}" destId="{6E8C59F1-CAFC-4E5A-BE7A-2ABE9EF869C6}" srcOrd="1" destOrd="0" presId="urn:microsoft.com/office/officeart/2005/8/layout/orgChart1"/>
    <dgm:cxn modelId="{B023F905-6991-47BF-9A3A-EBE247200A78}" type="presOf" srcId="{0628C1B9-FE5C-431D-8754-E4F75AFA9A98}" destId="{EFBE4124-61C3-4A30-8195-46CF0EC57EEB}" srcOrd="0" destOrd="0" presId="urn:microsoft.com/office/officeart/2005/8/layout/orgChart1"/>
    <dgm:cxn modelId="{A395EC07-668C-4411-B7FA-5408B47657F4}" type="presOf" srcId="{07EA4914-8BBD-48D1-89AB-E5CD1F4D4D3B}" destId="{54CE406E-C328-421C-B187-29DDD0FA2C9A}" srcOrd="0" destOrd="0" presId="urn:microsoft.com/office/officeart/2005/8/layout/orgChart1"/>
    <dgm:cxn modelId="{47219610-79E0-458E-92B1-23720E3ED466}" type="presOf" srcId="{96298948-66A8-40C8-BB64-2E2521C64E5F}" destId="{1A6F156B-3B72-4D0C-8407-F974B032FA8A}" srcOrd="0" destOrd="0" presId="urn:microsoft.com/office/officeart/2005/8/layout/orgChart1"/>
    <dgm:cxn modelId="{D2C4E31A-2EB3-4D64-B4C0-B5E67D99BB35}" srcId="{4670F6C3-9801-4572-A0BF-7B01535B6A73}" destId="{C3F352B8-8F94-4A82-A1FE-785C4879E8A2}" srcOrd="3" destOrd="0" parTransId="{E8593E55-3C4B-4A8B-9DBC-5D984D906340}" sibTransId="{F5383551-3266-4EE5-B8DF-38F24159009B}"/>
    <dgm:cxn modelId="{D333DF31-D885-4A7E-A845-9A0BF3AE60A7}" srcId="{4670F6C3-9801-4572-A0BF-7B01535B6A73}" destId="{16AF4562-D254-463A-A0D4-38D4250C7E4D}" srcOrd="2" destOrd="0" parTransId="{9FEF9D2E-CBF0-4B2A-AAC0-D1C2C0F7FDFB}" sibTransId="{D5EB149A-E417-480D-8B45-1693EA1395B6}"/>
    <dgm:cxn modelId="{4560723A-E3D6-4774-96C8-8EA24C8B8318}" srcId="{4670F6C3-9801-4572-A0BF-7B01535B6A73}" destId="{6D7FDD26-CAF7-40E3-A1EC-5B11D9920923}" srcOrd="5" destOrd="0" parTransId="{0628C1B9-FE5C-431D-8754-E4F75AFA9A98}" sibTransId="{D9ED93EF-C967-4F1E-B429-C8AF65992EA0}"/>
    <dgm:cxn modelId="{89696F5B-CC44-43A7-ADAF-7194A2B3671A}" type="presOf" srcId="{C3F352B8-8F94-4A82-A1FE-785C4879E8A2}" destId="{9D0B1041-0B2E-4C09-BAE3-ADD6D201E03D}" srcOrd="1" destOrd="0" presId="urn:microsoft.com/office/officeart/2005/8/layout/orgChart1"/>
    <dgm:cxn modelId="{95C89D43-4B84-4FD3-BB3A-72314A55344F}" type="presOf" srcId="{9FEF9D2E-CBF0-4B2A-AAC0-D1C2C0F7FDFB}" destId="{3794DDB2-D641-4636-8406-86E66AE39BAD}" srcOrd="0" destOrd="0" presId="urn:microsoft.com/office/officeart/2005/8/layout/orgChart1"/>
    <dgm:cxn modelId="{4D0EFE6A-524A-435C-A355-2942EE1A0BA5}" srcId="{4670F6C3-9801-4572-A0BF-7B01535B6A73}" destId="{07EA4914-8BBD-48D1-89AB-E5CD1F4D4D3B}" srcOrd="1" destOrd="0" parTransId="{7285DAA8-8AFF-4E08-A755-C3C250A6531B}" sibTransId="{E54A13F7-7954-4585-976E-A3897E73EA93}"/>
    <dgm:cxn modelId="{71F70F6C-51B7-4203-B764-A523CCA85FE4}" srcId="{4670F6C3-9801-4572-A0BF-7B01535B6A73}" destId="{96298948-66A8-40C8-BB64-2E2521C64E5F}" srcOrd="0" destOrd="0" parTransId="{4A0AF5CA-C930-43B3-9C67-500139204475}" sibTransId="{23F5573B-05AC-4E1B-83FD-B863335E3652}"/>
    <dgm:cxn modelId="{3EAE836E-4556-4061-89C1-86EE5B62D2A9}" type="presOf" srcId="{6D7FDD26-CAF7-40E3-A1EC-5B11D9920923}" destId="{6E581533-5560-4148-851E-9FF83A862717}" srcOrd="0" destOrd="0" presId="urn:microsoft.com/office/officeart/2005/8/layout/orgChart1"/>
    <dgm:cxn modelId="{313DA053-D617-44D8-BA5F-E285B4256152}" type="presOf" srcId="{6D7FDD26-CAF7-40E3-A1EC-5B11D9920923}" destId="{676A3447-674C-4EB1-A74D-AB13A5579A73}" srcOrd="1" destOrd="0" presId="urn:microsoft.com/office/officeart/2005/8/layout/orgChart1"/>
    <dgm:cxn modelId="{96C31554-8B65-4FD4-9528-4C8917D8FAA5}" type="presOf" srcId="{E8593E55-3C4B-4A8B-9DBC-5D984D906340}" destId="{FF5053C0-E274-48FB-B21F-C74A36343C4D}" srcOrd="0" destOrd="0" presId="urn:microsoft.com/office/officeart/2005/8/layout/orgChart1"/>
    <dgm:cxn modelId="{7E2B2074-58C1-4FF2-8FB6-9F2D53A8C44F}" srcId="{4670F6C3-9801-4572-A0BF-7B01535B6A73}" destId="{BC1B4274-5957-45A3-A097-C931C874D346}" srcOrd="4" destOrd="0" parTransId="{28C6309D-D412-4567-AA53-6EA43270165B}" sibTransId="{6EEA0B4E-84CE-4F95-8748-2216EACEBA93}"/>
    <dgm:cxn modelId="{A7DB3D54-C84F-4ACD-9DEA-CA27A779F2BD}" type="presOf" srcId="{4670F6C3-9801-4572-A0BF-7B01535B6A73}" destId="{F7260FF0-1671-4843-8100-C1DDE6A19E97}" srcOrd="0" destOrd="0" presId="urn:microsoft.com/office/officeart/2005/8/layout/orgChart1"/>
    <dgm:cxn modelId="{C05D347A-11B8-4FBD-A9C4-47F1093E4867}" type="presOf" srcId="{16AF4562-D254-463A-A0D4-38D4250C7E4D}" destId="{0F4D3020-D910-43E8-8146-EF74D69AA556}" srcOrd="0" destOrd="0" presId="urn:microsoft.com/office/officeart/2005/8/layout/orgChart1"/>
    <dgm:cxn modelId="{4E4D0D7C-03AD-41E2-87E9-B6F2CF0F5133}" type="presOf" srcId="{BC1B4274-5957-45A3-A097-C931C874D346}" destId="{D255950F-2F17-4A00-9D30-5B3560DE08BF}" srcOrd="0" destOrd="0" presId="urn:microsoft.com/office/officeart/2005/8/layout/orgChart1"/>
    <dgm:cxn modelId="{2916D880-5F3A-448B-8C9A-3E657785A78D}" type="presOf" srcId="{BC1B4274-5957-45A3-A097-C931C874D346}" destId="{B3EFA283-B97C-480B-9658-FE0117685D85}" srcOrd="1" destOrd="0" presId="urn:microsoft.com/office/officeart/2005/8/layout/orgChart1"/>
    <dgm:cxn modelId="{9E195082-E50A-4A9F-85AD-218CEF2097A3}" type="presOf" srcId="{4670F6C3-9801-4572-A0BF-7B01535B6A73}" destId="{A3B477A0-C83D-4DB0-BE29-48C88940E71E}" srcOrd="1" destOrd="0" presId="urn:microsoft.com/office/officeart/2005/8/layout/orgChart1"/>
    <dgm:cxn modelId="{6068A182-6041-42C4-AFE7-178670FB6216}" srcId="{0A1B5AAB-84A3-45C3-B268-24A24064D06F}" destId="{4670F6C3-9801-4572-A0BF-7B01535B6A73}" srcOrd="0" destOrd="0" parTransId="{561ED7AF-4D5E-4426-89F1-1B32DAE6E2BB}" sibTransId="{02C7EB8E-EA86-4EF2-860C-C04C838CFE80}"/>
    <dgm:cxn modelId="{CF38B393-7415-4DFF-AA49-5076604D2AA4}" type="presOf" srcId="{16AF4562-D254-463A-A0D4-38D4250C7E4D}" destId="{81D2BB89-8080-40CF-A687-AFCDE65FC9F9}" srcOrd="1" destOrd="0" presId="urn:microsoft.com/office/officeart/2005/8/layout/orgChart1"/>
    <dgm:cxn modelId="{FEAF5995-16E5-4069-B789-BCDE0CE6EC38}" type="presOf" srcId="{C3F352B8-8F94-4A82-A1FE-785C4879E8A2}" destId="{2B8DC283-08B6-4A18-8466-CAE76E7391F1}" srcOrd="0" destOrd="0" presId="urn:microsoft.com/office/officeart/2005/8/layout/orgChart1"/>
    <dgm:cxn modelId="{1EC2A8B6-8A68-4A42-A785-8A39BED718D3}" type="presOf" srcId="{96298948-66A8-40C8-BB64-2E2521C64E5F}" destId="{CCE1C6B6-6B34-4F9C-8642-F27F7917F1B0}" srcOrd="1" destOrd="0" presId="urn:microsoft.com/office/officeart/2005/8/layout/orgChart1"/>
    <dgm:cxn modelId="{039E6BB7-FEC2-40AF-BBF5-A1455CE5DB78}" type="presOf" srcId="{4A0AF5CA-C930-43B3-9C67-500139204475}" destId="{F8E701F9-4E00-4043-9BC8-B750D1DF35D3}" srcOrd="0" destOrd="0" presId="urn:microsoft.com/office/officeart/2005/8/layout/orgChart1"/>
    <dgm:cxn modelId="{A49A90BC-1B4B-4AD5-8E26-EEC5788A0528}" type="presOf" srcId="{7285DAA8-8AFF-4E08-A755-C3C250A6531B}" destId="{00C1F5CB-BE15-465F-8EA7-C978F9D9FACB}" srcOrd="0" destOrd="0" presId="urn:microsoft.com/office/officeart/2005/8/layout/orgChart1"/>
    <dgm:cxn modelId="{843D8BC3-951C-412D-B250-9D66CD40FE93}" type="presOf" srcId="{0A1B5AAB-84A3-45C3-B268-24A24064D06F}" destId="{4917447C-C03B-46DB-86C2-6EF94B1A13FA}" srcOrd="0" destOrd="0" presId="urn:microsoft.com/office/officeart/2005/8/layout/orgChart1"/>
    <dgm:cxn modelId="{A9D079C6-CA87-469D-B657-CAF28F6FF8D0}" type="presOf" srcId="{28C6309D-D412-4567-AA53-6EA43270165B}" destId="{03B5AA38-C0F6-4D28-890E-C68F9307CC7E}" srcOrd="0" destOrd="0" presId="urn:microsoft.com/office/officeart/2005/8/layout/orgChart1"/>
    <dgm:cxn modelId="{6C659F4D-B46F-4BB9-8C06-2000103344B6}" type="presParOf" srcId="{4917447C-C03B-46DB-86C2-6EF94B1A13FA}" destId="{F4F06A8C-1441-47DF-B192-224D990531A9}" srcOrd="0" destOrd="0" presId="urn:microsoft.com/office/officeart/2005/8/layout/orgChart1"/>
    <dgm:cxn modelId="{84E13911-02E1-4C78-8651-2E96640D3D8A}" type="presParOf" srcId="{F4F06A8C-1441-47DF-B192-224D990531A9}" destId="{87F8F3F8-14AA-4552-8B07-17B8F0F54402}" srcOrd="0" destOrd="0" presId="urn:microsoft.com/office/officeart/2005/8/layout/orgChart1"/>
    <dgm:cxn modelId="{0F0C37A6-9604-4588-B740-F74932EB168B}" type="presParOf" srcId="{87F8F3F8-14AA-4552-8B07-17B8F0F54402}" destId="{F7260FF0-1671-4843-8100-C1DDE6A19E97}" srcOrd="0" destOrd="0" presId="urn:microsoft.com/office/officeart/2005/8/layout/orgChart1"/>
    <dgm:cxn modelId="{37D853D6-6AE5-42C3-90B7-21B5034222D8}" type="presParOf" srcId="{87F8F3F8-14AA-4552-8B07-17B8F0F54402}" destId="{A3B477A0-C83D-4DB0-BE29-48C88940E71E}" srcOrd="1" destOrd="0" presId="urn:microsoft.com/office/officeart/2005/8/layout/orgChart1"/>
    <dgm:cxn modelId="{F6AABB31-38A8-4012-BC2A-A85C3AB832B8}" type="presParOf" srcId="{F4F06A8C-1441-47DF-B192-224D990531A9}" destId="{81B4C9CE-11CC-49B7-B69B-84CE9E61F4FE}" srcOrd="1" destOrd="0" presId="urn:microsoft.com/office/officeart/2005/8/layout/orgChart1"/>
    <dgm:cxn modelId="{CA025462-9A29-4246-AD33-20440FD7F9B8}" type="presParOf" srcId="{81B4C9CE-11CC-49B7-B69B-84CE9E61F4FE}" destId="{03B5AA38-C0F6-4D28-890E-C68F9307CC7E}" srcOrd="0" destOrd="0" presId="urn:microsoft.com/office/officeart/2005/8/layout/orgChart1"/>
    <dgm:cxn modelId="{54C6FF23-4125-4A54-84D6-21235A9936A6}" type="presParOf" srcId="{81B4C9CE-11CC-49B7-B69B-84CE9E61F4FE}" destId="{9821357A-F479-4866-9E0A-8DA09CF2F3F9}" srcOrd="1" destOrd="0" presId="urn:microsoft.com/office/officeart/2005/8/layout/orgChart1"/>
    <dgm:cxn modelId="{DD5B1F17-D1C6-4355-BCBB-DFB023B3C3BC}" type="presParOf" srcId="{9821357A-F479-4866-9E0A-8DA09CF2F3F9}" destId="{4E0F1176-07D9-4CB9-8DFB-99E668E42F74}" srcOrd="0" destOrd="0" presId="urn:microsoft.com/office/officeart/2005/8/layout/orgChart1"/>
    <dgm:cxn modelId="{CDD737F4-BC3B-43F2-948F-D4C6039A15F5}" type="presParOf" srcId="{4E0F1176-07D9-4CB9-8DFB-99E668E42F74}" destId="{D255950F-2F17-4A00-9D30-5B3560DE08BF}" srcOrd="0" destOrd="0" presId="urn:microsoft.com/office/officeart/2005/8/layout/orgChart1"/>
    <dgm:cxn modelId="{BE7E892B-5A11-4237-8740-D75BF1B174AF}" type="presParOf" srcId="{4E0F1176-07D9-4CB9-8DFB-99E668E42F74}" destId="{B3EFA283-B97C-480B-9658-FE0117685D85}" srcOrd="1" destOrd="0" presId="urn:microsoft.com/office/officeart/2005/8/layout/orgChart1"/>
    <dgm:cxn modelId="{6F692CC4-2F2D-4AB6-9420-A7AA739CA6A3}" type="presParOf" srcId="{9821357A-F479-4866-9E0A-8DA09CF2F3F9}" destId="{6851B67D-EFE5-45C4-A31C-E4CD887004B6}" srcOrd="1" destOrd="0" presId="urn:microsoft.com/office/officeart/2005/8/layout/orgChart1"/>
    <dgm:cxn modelId="{045BAD90-B14E-46FB-9D3D-E4798B5EF5EB}" type="presParOf" srcId="{9821357A-F479-4866-9E0A-8DA09CF2F3F9}" destId="{902FC973-DF82-4521-A071-9F8713506A94}" srcOrd="2" destOrd="0" presId="urn:microsoft.com/office/officeart/2005/8/layout/orgChart1"/>
    <dgm:cxn modelId="{8780BA8E-E55D-423E-8AB8-F78CD36FEE39}" type="presParOf" srcId="{81B4C9CE-11CC-49B7-B69B-84CE9E61F4FE}" destId="{EFBE4124-61C3-4A30-8195-46CF0EC57EEB}" srcOrd="2" destOrd="0" presId="urn:microsoft.com/office/officeart/2005/8/layout/orgChart1"/>
    <dgm:cxn modelId="{14C2C33E-0458-404F-A94A-FF6564FDC9CD}" type="presParOf" srcId="{81B4C9CE-11CC-49B7-B69B-84CE9E61F4FE}" destId="{E1B94F16-3F4D-4B7A-A236-13B48D007C95}" srcOrd="3" destOrd="0" presId="urn:microsoft.com/office/officeart/2005/8/layout/orgChart1"/>
    <dgm:cxn modelId="{C65CBFF6-7E77-47DF-9A09-5948D090BD66}" type="presParOf" srcId="{E1B94F16-3F4D-4B7A-A236-13B48D007C95}" destId="{ED9F3DE7-B5F5-4CB5-88B9-0D3B20BF54BB}" srcOrd="0" destOrd="0" presId="urn:microsoft.com/office/officeart/2005/8/layout/orgChart1"/>
    <dgm:cxn modelId="{BEB478A8-153A-4149-AC88-23B1BB3EC7F6}" type="presParOf" srcId="{ED9F3DE7-B5F5-4CB5-88B9-0D3B20BF54BB}" destId="{6E581533-5560-4148-851E-9FF83A862717}" srcOrd="0" destOrd="0" presId="urn:microsoft.com/office/officeart/2005/8/layout/orgChart1"/>
    <dgm:cxn modelId="{37B6B6F2-015C-46AE-84CD-B4BC8D5AAFFC}" type="presParOf" srcId="{ED9F3DE7-B5F5-4CB5-88B9-0D3B20BF54BB}" destId="{676A3447-674C-4EB1-A74D-AB13A5579A73}" srcOrd="1" destOrd="0" presId="urn:microsoft.com/office/officeart/2005/8/layout/orgChart1"/>
    <dgm:cxn modelId="{B7E0960D-E6D8-4F2C-BDDE-50C5C97C2D5E}" type="presParOf" srcId="{E1B94F16-3F4D-4B7A-A236-13B48D007C95}" destId="{98301EDF-92F3-48F0-981B-71AEC4AAD60A}" srcOrd="1" destOrd="0" presId="urn:microsoft.com/office/officeart/2005/8/layout/orgChart1"/>
    <dgm:cxn modelId="{F0F34E9A-424F-4B1E-A474-C8446D46E153}" type="presParOf" srcId="{E1B94F16-3F4D-4B7A-A236-13B48D007C95}" destId="{A007AD54-7F8B-4DD7-BBB7-63E147BF7D1E}" srcOrd="2" destOrd="0" presId="urn:microsoft.com/office/officeart/2005/8/layout/orgChart1"/>
    <dgm:cxn modelId="{E50881CB-21FD-4447-AB9E-C662395349B6}" type="presParOf" srcId="{F4F06A8C-1441-47DF-B192-224D990531A9}" destId="{FA8C0F79-9EB0-4E9B-B71C-0626DCA77151}" srcOrd="2" destOrd="0" presId="urn:microsoft.com/office/officeart/2005/8/layout/orgChart1"/>
    <dgm:cxn modelId="{2A128FFF-DA45-495B-85DF-4833C9151CE1}" type="presParOf" srcId="{FA8C0F79-9EB0-4E9B-B71C-0626DCA77151}" destId="{F8E701F9-4E00-4043-9BC8-B750D1DF35D3}" srcOrd="0" destOrd="0" presId="urn:microsoft.com/office/officeart/2005/8/layout/orgChart1"/>
    <dgm:cxn modelId="{D3B6692D-A4F7-40B4-94F2-77F6A20CC05B}" type="presParOf" srcId="{FA8C0F79-9EB0-4E9B-B71C-0626DCA77151}" destId="{AB399BA9-1608-48A8-9F2E-9ECA0D39B2DD}" srcOrd="1" destOrd="0" presId="urn:microsoft.com/office/officeart/2005/8/layout/orgChart1"/>
    <dgm:cxn modelId="{2ED46852-9C32-42EB-A3E5-1B85E9CD1DC0}" type="presParOf" srcId="{AB399BA9-1608-48A8-9F2E-9ECA0D39B2DD}" destId="{69DBBB3A-6263-4C01-A3E6-659F8BDDB8D5}" srcOrd="0" destOrd="0" presId="urn:microsoft.com/office/officeart/2005/8/layout/orgChart1"/>
    <dgm:cxn modelId="{DC7FE07F-1F2A-4029-B1BF-4387B90620BA}" type="presParOf" srcId="{69DBBB3A-6263-4C01-A3E6-659F8BDDB8D5}" destId="{1A6F156B-3B72-4D0C-8407-F974B032FA8A}" srcOrd="0" destOrd="0" presId="urn:microsoft.com/office/officeart/2005/8/layout/orgChart1"/>
    <dgm:cxn modelId="{87D79B6C-E586-4082-83FC-EFE09512EA9E}" type="presParOf" srcId="{69DBBB3A-6263-4C01-A3E6-659F8BDDB8D5}" destId="{CCE1C6B6-6B34-4F9C-8642-F27F7917F1B0}" srcOrd="1" destOrd="0" presId="urn:microsoft.com/office/officeart/2005/8/layout/orgChart1"/>
    <dgm:cxn modelId="{26BD6FA8-2061-435F-90DE-701520E52A7D}" type="presParOf" srcId="{AB399BA9-1608-48A8-9F2E-9ECA0D39B2DD}" destId="{4D03A163-FB23-49D9-A906-BFD4FC76EC64}" srcOrd="1" destOrd="0" presId="urn:microsoft.com/office/officeart/2005/8/layout/orgChart1"/>
    <dgm:cxn modelId="{BE3807ED-8ADA-4FCD-811B-11E4C3FA1303}" type="presParOf" srcId="{AB399BA9-1608-48A8-9F2E-9ECA0D39B2DD}" destId="{D3788DAB-7768-42C9-8A54-CD0648E3F4F9}" srcOrd="2" destOrd="0" presId="urn:microsoft.com/office/officeart/2005/8/layout/orgChart1"/>
    <dgm:cxn modelId="{99E609D8-A403-4000-B1D7-5F52F1C6E6E1}" type="presParOf" srcId="{FA8C0F79-9EB0-4E9B-B71C-0626DCA77151}" destId="{00C1F5CB-BE15-465F-8EA7-C978F9D9FACB}" srcOrd="2" destOrd="0" presId="urn:microsoft.com/office/officeart/2005/8/layout/orgChart1"/>
    <dgm:cxn modelId="{34FEC45A-3F88-4503-98FB-7655A8DBA236}" type="presParOf" srcId="{FA8C0F79-9EB0-4E9B-B71C-0626DCA77151}" destId="{A1660C75-F5BE-4A23-AD51-35ACB9D53366}" srcOrd="3" destOrd="0" presId="urn:microsoft.com/office/officeart/2005/8/layout/orgChart1"/>
    <dgm:cxn modelId="{FFA935A1-F6FA-4970-B30F-8CF938C28B65}" type="presParOf" srcId="{A1660C75-F5BE-4A23-AD51-35ACB9D53366}" destId="{360B41D2-8B89-4D16-BCF5-99D10CC645D2}" srcOrd="0" destOrd="0" presId="urn:microsoft.com/office/officeart/2005/8/layout/orgChart1"/>
    <dgm:cxn modelId="{2D817D07-563E-49BA-9E2E-D783663F8CF4}" type="presParOf" srcId="{360B41D2-8B89-4D16-BCF5-99D10CC645D2}" destId="{54CE406E-C328-421C-B187-29DDD0FA2C9A}" srcOrd="0" destOrd="0" presId="urn:microsoft.com/office/officeart/2005/8/layout/orgChart1"/>
    <dgm:cxn modelId="{92BB158B-B69A-421C-8466-5DDF57CF6C5F}" type="presParOf" srcId="{360B41D2-8B89-4D16-BCF5-99D10CC645D2}" destId="{6E8C59F1-CAFC-4E5A-BE7A-2ABE9EF869C6}" srcOrd="1" destOrd="0" presId="urn:microsoft.com/office/officeart/2005/8/layout/orgChart1"/>
    <dgm:cxn modelId="{F8A1E647-E600-4D8E-9F5A-2755FFEADAA7}" type="presParOf" srcId="{A1660C75-F5BE-4A23-AD51-35ACB9D53366}" destId="{B0EF1D15-12C6-4E1B-8AF2-3B23D2510A22}" srcOrd="1" destOrd="0" presId="urn:microsoft.com/office/officeart/2005/8/layout/orgChart1"/>
    <dgm:cxn modelId="{5100093A-E2E8-40D2-A981-139345D3AA4A}" type="presParOf" srcId="{A1660C75-F5BE-4A23-AD51-35ACB9D53366}" destId="{0F4F2D86-50E2-4C68-A43F-8A38202F2954}" srcOrd="2" destOrd="0" presId="urn:microsoft.com/office/officeart/2005/8/layout/orgChart1"/>
    <dgm:cxn modelId="{8A905A65-EA5C-4B4F-99BE-8561E2120B8E}" type="presParOf" srcId="{FA8C0F79-9EB0-4E9B-B71C-0626DCA77151}" destId="{3794DDB2-D641-4636-8406-86E66AE39BAD}" srcOrd="4" destOrd="0" presId="urn:microsoft.com/office/officeart/2005/8/layout/orgChart1"/>
    <dgm:cxn modelId="{82549862-9383-4627-8C9A-932771672827}" type="presParOf" srcId="{FA8C0F79-9EB0-4E9B-B71C-0626DCA77151}" destId="{8D8F466D-F57D-46C6-8D67-8D5DD369C20C}" srcOrd="5" destOrd="0" presId="urn:microsoft.com/office/officeart/2005/8/layout/orgChart1"/>
    <dgm:cxn modelId="{F1B61547-9FA3-46ED-9AA5-E64E068BD0FD}" type="presParOf" srcId="{8D8F466D-F57D-46C6-8D67-8D5DD369C20C}" destId="{7001218D-495F-4978-8C4F-61474E0B470C}" srcOrd="0" destOrd="0" presId="urn:microsoft.com/office/officeart/2005/8/layout/orgChart1"/>
    <dgm:cxn modelId="{683F84CA-CC35-4A09-97C3-5EE330192C19}" type="presParOf" srcId="{7001218D-495F-4978-8C4F-61474E0B470C}" destId="{0F4D3020-D910-43E8-8146-EF74D69AA556}" srcOrd="0" destOrd="0" presId="urn:microsoft.com/office/officeart/2005/8/layout/orgChart1"/>
    <dgm:cxn modelId="{44469AC4-E34E-46FF-B0B2-FFD07E560D2E}" type="presParOf" srcId="{7001218D-495F-4978-8C4F-61474E0B470C}" destId="{81D2BB89-8080-40CF-A687-AFCDE65FC9F9}" srcOrd="1" destOrd="0" presId="urn:microsoft.com/office/officeart/2005/8/layout/orgChart1"/>
    <dgm:cxn modelId="{BC6B5BAA-A0FC-4E60-B0F5-7E4F6DDFA15B}" type="presParOf" srcId="{8D8F466D-F57D-46C6-8D67-8D5DD369C20C}" destId="{22BC0873-4E91-481D-B0EB-9F6BC1D912AA}" srcOrd="1" destOrd="0" presId="urn:microsoft.com/office/officeart/2005/8/layout/orgChart1"/>
    <dgm:cxn modelId="{8A9181C7-00AF-45F5-8594-6D0EA46702D4}" type="presParOf" srcId="{8D8F466D-F57D-46C6-8D67-8D5DD369C20C}" destId="{CD9D4D27-5131-45FF-8B74-674E336D7E3C}" srcOrd="2" destOrd="0" presId="urn:microsoft.com/office/officeart/2005/8/layout/orgChart1"/>
    <dgm:cxn modelId="{80169599-310A-47B3-959A-B4E9791333DB}" type="presParOf" srcId="{FA8C0F79-9EB0-4E9B-B71C-0626DCA77151}" destId="{FF5053C0-E274-48FB-B21F-C74A36343C4D}" srcOrd="6" destOrd="0" presId="urn:microsoft.com/office/officeart/2005/8/layout/orgChart1"/>
    <dgm:cxn modelId="{416A0603-24D3-4E10-8556-F46E5A7A81EC}" type="presParOf" srcId="{FA8C0F79-9EB0-4E9B-B71C-0626DCA77151}" destId="{2119937A-7B66-4B20-94D9-9A1A9ADACDCC}" srcOrd="7" destOrd="0" presId="urn:microsoft.com/office/officeart/2005/8/layout/orgChart1"/>
    <dgm:cxn modelId="{C7D4948C-227C-48BA-98EF-5170641D907E}" type="presParOf" srcId="{2119937A-7B66-4B20-94D9-9A1A9ADACDCC}" destId="{E53E761C-2C13-4B84-9697-ADD6DC871072}" srcOrd="0" destOrd="0" presId="urn:microsoft.com/office/officeart/2005/8/layout/orgChart1"/>
    <dgm:cxn modelId="{EF84B891-95DD-4EE6-9857-D24F03A35406}" type="presParOf" srcId="{E53E761C-2C13-4B84-9697-ADD6DC871072}" destId="{2B8DC283-08B6-4A18-8466-CAE76E7391F1}" srcOrd="0" destOrd="0" presId="urn:microsoft.com/office/officeart/2005/8/layout/orgChart1"/>
    <dgm:cxn modelId="{60A54FBD-34B0-4381-82FB-E7736AF85108}" type="presParOf" srcId="{E53E761C-2C13-4B84-9697-ADD6DC871072}" destId="{9D0B1041-0B2E-4C09-BAE3-ADD6D201E03D}" srcOrd="1" destOrd="0" presId="urn:microsoft.com/office/officeart/2005/8/layout/orgChart1"/>
    <dgm:cxn modelId="{560234E3-200A-4021-83E7-2AB6FA525ED6}" type="presParOf" srcId="{2119937A-7B66-4B20-94D9-9A1A9ADACDCC}" destId="{EE824B32-714C-434C-AAE4-DE760566E8C0}" srcOrd="1" destOrd="0" presId="urn:microsoft.com/office/officeart/2005/8/layout/orgChart1"/>
    <dgm:cxn modelId="{4BE2BF72-467B-497A-8E07-B968F83CBE6A}" type="presParOf" srcId="{2119937A-7B66-4B20-94D9-9A1A9ADACDCC}" destId="{9B6E78CE-71BC-4B87-ABA2-67C5D646CF2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546622-C4A2-4B71-8895-20F005F7FFA9}"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n-US"/>
        </a:p>
      </dgm:t>
    </dgm:pt>
    <dgm:pt modelId="{51B63818-C33A-42EF-A4A6-43EF11081DFA}">
      <dgm:prSet phldrT="[Text]" custT="1"/>
      <dgm:spPr/>
      <dgm:t>
        <a:bodyPr/>
        <a:lstStyle/>
        <a:p>
          <a:r>
            <a:rPr lang="en-US" sz="1400" dirty="0"/>
            <a:t>28 Students (14.7%)</a:t>
          </a:r>
        </a:p>
      </dgm:t>
    </dgm:pt>
    <dgm:pt modelId="{0418168D-9CAA-4C09-AFEF-A97331BFE6FA}" type="parTrans" cxnId="{83519302-47D9-4F0D-8E34-061D3DF843FF}">
      <dgm:prSet/>
      <dgm:spPr/>
      <dgm:t>
        <a:bodyPr/>
        <a:lstStyle/>
        <a:p>
          <a:endParaRPr lang="en-US"/>
        </a:p>
      </dgm:t>
    </dgm:pt>
    <dgm:pt modelId="{E26C881C-0EF2-4C7E-B738-F3A8E540858D}" type="sibTrans" cxnId="{83519302-47D9-4F0D-8E34-061D3DF843FF}">
      <dgm:prSet/>
      <dgm:spPr/>
      <dgm:t>
        <a:bodyPr/>
        <a:lstStyle/>
        <a:p>
          <a:endParaRPr lang="en-US"/>
        </a:p>
      </dgm:t>
    </dgm:pt>
    <dgm:pt modelId="{81B029B7-FF26-401A-A136-1CC5EB260AF6}" type="asst">
      <dgm:prSet phldrT="[Text]" custT="1"/>
      <dgm:spPr/>
      <dgm:t>
        <a:bodyPr/>
        <a:lstStyle/>
        <a:p>
          <a:r>
            <a:rPr lang="en-US" sz="1400" dirty="0"/>
            <a:t>17 Passed (61%)</a:t>
          </a:r>
        </a:p>
      </dgm:t>
    </dgm:pt>
    <dgm:pt modelId="{328BFBFF-C558-4F93-8D40-16309551068D}" type="parTrans" cxnId="{6C9C786A-68FE-4F62-95A7-0FA843058841}">
      <dgm:prSet/>
      <dgm:spPr/>
      <dgm:t>
        <a:bodyPr/>
        <a:lstStyle/>
        <a:p>
          <a:endParaRPr lang="en-US"/>
        </a:p>
      </dgm:t>
    </dgm:pt>
    <dgm:pt modelId="{E474A463-D42C-4C6F-A216-269361397070}" type="sibTrans" cxnId="{6C9C786A-68FE-4F62-95A7-0FA843058841}">
      <dgm:prSet/>
      <dgm:spPr/>
      <dgm:t>
        <a:bodyPr/>
        <a:lstStyle/>
        <a:p>
          <a:endParaRPr lang="en-US"/>
        </a:p>
      </dgm:t>
    </dgm:pt>
    <dgm:pt modelId="{67DBE56A-A8B7-4310-A589-B30311017410}">
      <dgm:prSet phldrT="[Text]" custT="1"/>
      <dgm:spPr/>
      <dgm:t>
        <a:bodyPr/>
        <a:lstStyle/>
        <a:p>
          <a:r>
            <a:rPr lang="en-US" sz="1400" dirty="0"/>
            <a:t>3 Failed (27%)</a:t>
          </a:r>
        </a:p>
      </dgm:t>
    </dgm:pt>
    <dgm:pt modelId="{45B4F3DE-8BF3-49C2-A2FC-7EC6A2318C3D}" type="parTrans" cxnId="{F2C5E8F9-870A-483C-8BF1-98D9BA95BCDB}">
      <dgm:prSet/>
      <dgm:spPr/>
      <dgm:t>
        <a:bodyPr/>
        <a:lstStyle/>
        <a:p>
          <a:endParaRPr lang="en-US"/>
        </a:p>
      </dgm:t>
    </dgm:pt>
    <dgm:pt modelId="{BDF71504-3F16-47C1-AA12-3E7EA36F2DDF}" type="sibTrans" cxnId="{F2C5E8F9-870A-483C-8BF1-98D9BA95BCDB}">
      <dgm:prSet/>
      <dgm:spPr/>
      <dgm:t>
        <a:bodyPr/>
        <a:lstStyle/>
        <a:p>
          <a:endParaRPr lang="en-US"/>
        </a:p>
      </dgm:t>
    </dgm:pt>
    <dgm:pt modelId="{8FDE3B4A-4CB8-467B-8901-081FFEFC0E8B}">
      <dgm:prSet phldrT="[Text]" custT="1"/>
      <dgm:spPr/>
      <dgm:t>
        <a:bodyPr/>
        <a:lstStyle/>
        <a:p>
          <a:r>
            <a:rPr lang="en-US" sz="1400" dirty="0"/>
            <a:t>7 “W” After Week 5 (45%)</a:t>
          </a:r>
        </a:p>
      </dgm:t>
    </dgm:pt>
    <dgm:pt modelId="{232A062A-85AF-4156-A51D-698CB80F9303}" type="parTrans" cxnId="{F3E86876-4869-4DE5-84F1-D9C7683463B0}">
      <dgm:prSet/>
      <dgm:spPr/>
      <dgm:t>
        <a:bodyPr/>
        <a:lstStyle/>
        <a:p>
          <a:endParaRPr lang="en-US"/>
        </a:p>
      </dgm:t>
    </dgm:pt>
    <dgm:pt modelId="{3F64A122-695E-4D1D-BD9F-B4E290AF8F0E}" type="sibTrans" cxnId="{F3E86876-4869-4DE5-84F1-D9C7683463B0}">
      <dgm:prSet/>
      <dgm:spPr/>
      <dgm:t>
        <a:bodyPr/>
        <a:lstStyle/>
        <a:p>
          <a:endParaRPr lang="en-US"/>
        </a:p>
      </dgm:t>
    </dgm:pt>
    <dgm:pt modelId="{CEDBC051-9CBE-43BD-9B94-4FB03135E737}">
      <dgm:prSet phldrT="[Text]" custT="1"/>
      <dgm:spPr/>
      <dgm:t>
        <a:bodyPr/>
        <a:lstStyle/>
        <a:p>
          <a:r>
            <a:rPr lang="en-US" sz="1400" dirty="0"/>
            <a:t>1 “W” Prior to Week 2 (9%) </a:t>
          </a:r>
        </a:p>
      </dgm:t>
    </dgm:pt>
    <dgm:pt modelId="{518BC780-4D64-402D-BD1F-6BC22041F107}" type="parTrans" cxnId="{CCF1D0C8-19CE-4EC2-A557-4983BA438F24}">
      <dgm:prSet/>
      <dgm:spPr/>
      <dgm:t>
        <a:bodyPr/>
        <a:lstStyle/>
        <a:p>
          <a:endParaRPr lang="en-US"/>
        </a:p>
      </dgm:t>
    </dgm:pt>
    <dgm:pt modelId="{EDC27FFB-22B8-474C-A583-9F736A35DFDD}" type="sibTrans" cxnId="{CCF1D0C8-19CE-4EC2-A557-4983BA438F24}">
      <dgm:prSet/>
      <dgm:spPr/>
      <dgm:t>
        <a:bodyPr/>
        <a:lstStyle/>
        <a:p>
          <a:endParaRPr lang="en-US"/>
        </a:p>
      </dgm:t>
    </dgm:pt>
    <dgm:pt modelId="{9F1CC870-3020-44A8-B125-6D0F5DFD41EF}" type="asst">
      <dgm:prSet phldrT="[Text]" custT="1"/>
      <dgm:spPr/>
      <dgm:t>
        <a:bodyPr/>
        <a:lstStyle/>
        <a:p>
          <a:r>
            <a:rPr lang="en-US" sz="1400" dirty="0"/>
            <a:t>11 Did Not Complete/Pass (39%)</a:t>
          </a:r>
        </a:p>
      </dgm:t>
    </dgm:pt>
    <dgm:pt modelId="{A089AE3E-6D70-4605-8823-98649EF85BF3}" type="parTrans" cxnId="{2133B357-414C-4152-8DB4-A973C90CAAD7}">
      <dgm:prSet/>
      <dgm:spPr/>
      <dgm:t>
        <a:bodyPr/>
        <a:lstStyle/>
        <a:p>
          <a:endParaRPr lang="en-US"/>
        </a:p>
      </dgm:t>
    </dgm:pt>
    <dgm:pt modelId="{424277B8-F111-47D1-B855-FE05F9235450}" type="sibTrans" cxnId="{2133B357-414C-4152-8DB4-A973C90CAAD7}">
      <dgm:prSet/>
      <dgm:spPr/>
      <dgm:t>
        <a:bodyPr/>
        <a:lstStyle/>
        <a:p>
          <a:endParaRPr lang="en-US"/>
        </a:p>
      </dgm:t>
    </dgm:pt>
    <dgm:pt modelId="{40A9F227-5C3D-4B7A-BA66-98680D6C6366}" type="pres">
      <dgm:prSet presAssocID="{25546622-C4A2-4B71-8895-20F005F7FFA9}" presName="hierChild1" presStyleCnt="0">
        <dgm:presLayoutVars>
          <dgm:orgChart val="1"/>
          <dgm:chPref val="1"/>
          <dgm:dir/>
          <dgm:animOne val="branch"/>
          <dgm:animLvl val="lvl"/>
          <dgm:resizeHandles/>
        </dgm:presLayoutVars>
      </dgm:prSet>
      <dgm:spPr/>
    </dgm:pt>
    <dgm:pt modelId="{7B3C77EC-1904-429A-B502-3F2EDBBBD0FE}" type="pres">
      <dgm:prSet presAssocID="{51B63818-C33A-42EF-A4A6-43EF11081DFA}" presName="hierRoot1" presStyleCnt="0">
        <dgm:presLayoutVars>
          <dgm:hierBranch val="init"/>
        </dgm:presLayoutVars>
      </dgm:prSet>
      <dgm:spPr/>
    </dgm:pt>
    <dgm:pt modelId="{FAAD86E7-8C17-471D-A5C5-E433205F082A}" type="pres">
      <dgm:prSet presAssocID="{51B63818-C33A-42EF-A4A6-43EF11081DFA}" presName="rootComposite1" presStyleCnt="0"/>
      <dgm:spPr/>
    </dgm:pt>
    <dgm:pt modelId="{2687980D-EFCA-4D38-97E5-5543FE6C26B6}" type="pres">
      <dgm:prSet presAssocID="{51B63818-C33A-42EF-A4A6-43EF11081DFA}" presName="rootText1" presStyleLbl="node0" presStyleIdx="0" presStyleCnt="1">
        <dgm:presLayoutVars>
          <dgm:chPref val="3"/>
        </dgm:presLayoutVars>
      </dgm:prSet>
      <dgm:spPr/>
    </dgm:pt>
    <dgm:pt modelId="{E4A6E943-4343-4ED6-B128-A539F40E57E7}" type="pres">
      <dgm:prSet presAssocID="{51B63818-C33A-42EF-A4A6-43EF11081DFA}" presName="rootConnector1" presStyleLbl="node1" presStyleIdx="0" presStyleCnt="0"/>
      <dgm:spPr/>
    </dgm:pt>
    <dgm:pt modelId="{C0D6AA9D-ED60-4996-8EE8-51AD0FF83CDC}" type="pres">
      <dgm:prSet presAssocID="{51B63818-C33A-42EF-A4A6-43EF11081DFA}" presName="hierChild2" presStyleCnt="0"/>
      <dgm:spPr/>
    </dgm:pt>
    <dgm:pt modelId="{2853F82C-0F43-441A-AB36-D8AC31EB0ECD}" type="pres">
      <dgm:prSet presAssocID="{51B63818-C33A-42EF-A4A6-43EF11081DFA}" presName="hierChild3" presStyleCnt="0"/>
      <dgm:spPr/>
    </dgm:pt>
    <dgm:pt modelId="{60E63292-145B-47B7-B9A0-D7EE0119264B}" type="pres">
      <dgm:prSet presAssocID="{328BFBFF-C558-4F93-8D40-16309551068D}" presName="Name111" presStyleLbl="parChTrans1D2" presStyleIdx="0" presStyleCnt="2"/>
      <dgm:spPr/>
    </dgm:pt>
    <dgm:pt modelId="{C84EEA82-B500-4F68-888C-50DAEAC022A7}" type="pres">
      <dgm:prSet presAssocID="{81B029B7-FF26-401A-A136-1CC5EB260AF6}" presName="hierRoot3" presStyleCnt="0">
        <dgm:presLayoutVars>
          <dgm:hierBranch val="init"/>
        </dgm:presLayoutVars>
      </dgm:prSet>
      <dgm:spPr/>
    </dgm:pt>
    <dgm:pt modelId="{45B102C4-0818-451F-B230-CB6B80D1DB3F}" type="pres">
      <dgm:prSet presAssocID="{81B029B7-FF26-401A-A136-1CC5EB260AF6}" presName="rootComposite3" presStyleCnt="0"/>
      <dgm:spPr/>
    </dgm:pt>
    <dgm:pt modelId="{0556C737-5233-4722-B751-4404A7E68A59}" type="pres">
      <dgm:prSet presAssocID="{81B029B7-FF26-401A-A136-1CC5EB260AF6}" presName="rootText3" presStyleLbl="asst1" presStyleIdx="0" presStyleCnt="2">
        <dgm:presLayoutVars>
          <dgm:chPref val="3"/>
        </dgm:presLayoutVars>
      </dgm:prSet>
      <dgm:spPr/>
    </dgm:pt>
    <dgm:pt modelId="{A3A9C80C-5D8E-4F0F-AC3B-C54599F0E8DB}" type="pres">
      <dgm:prSet presAssocID="{81B029B7-FF26-401A-A136-1CC5EB260AF6}" presName="rootConnector3" presStyleLbl="asst1" presStyleIdx="0" presStyleCnt="2"/>
      <dgm:spPr/>
    </dgm:pt>
    <dgm:pt modelId="{AB58AD5C-7D2C-46AC-93B4-31B4151FF9BD}" type="pres">
      <dgm:prSet presAssocID="{81B029B7-FF26-401A-A136-1CC5EB260AF6}" presName="hierChild6" presStyleCnt="0"/>
      <dgm:spPr/>
    </dgm:pt>
    <dgm:pt modelId="{0E855BAD-C95C-4074-95A4-1C6B49C252BF}" type="pres">
      <dgm:prSet presAssocID="{81B029B7-FF26-401A-A136-1CC5EB260AF6}" presName="hierChild7" presStyleCnt="0"/>
      <dgm:spPr/>
    </dgm:pt>
    <dgm:pt modelId="{871B259B-EEE3-422D-956B-727BC1DF39B8}" type="pres">
      <dgm:prSet presAssocID="{A089AE3E-6D70-4605-8823-98649EF85BF3}" presName="Name111" presStyleLbl="parChTrans1D2" presStyleIdx="1" presStyleCnt="2"/>
      <dgm:spPr/>
    </dgm:pt>
    <dgm:pt modelId="{1097AE77-5DDE-4C2A-980E-9F9C20310760}" type="pres">
      <dgm:prSet presAssocID="{9F1CC870-3020-44A8-B125-6D0F5DFD41EF}" presName="hierRoot3" presStyleCnt="0">
        <dgm:presLayoutVars>
          <dgm:hierBranch val="init"/>
        </dgm:presLayoutVars>
      </dgm:prSet>
      <dgm:spPr/>
    </dgm:pt>
    <dgm:pt modelId="{C063470D-2186-49A3-BC94-7136BEC631AC}" type="pres">
      <dgm:prSet presAssocID="{9F1CC870-3020-44A8-B125-6D0F5DFD41EF}" presName="rootComposite3" presStyleCnt="0"/>
      <dgm:spPr/>
    </dgm:pt>
    <dgm:pt modelId="{951C8F79-8020-4C72-BD7A-339B633A0AC8}" type="pres">
      <dgm:prSet presAssocID="{9F1CC870-3020-44A8-B125-6D0F5DFD41EF}" presName="rootText3" presStyleLbl="asst1" presStyleIdx="1" presStyleCnt="2">
        <dgm:presLayoutVars>
          <dgm:chPref val="3"/>
        </dgm:presLayoutVars>
      </dgm:prSet>
      <dgm:spPr/>
    </dgm:pt>
    <dgm:pt modelId="{857253B5-BEB9-4D6D-BC06-033FD25C3965}" type="pres">
      <dgm:prSet presAssocID="{9F1CC870-3020-44A8-B125-6D0F5DFD41EF}" presName="rootConnector3" presStyleLbl="asst1" presStyleIdx="1" presStyleCnt="2"/>
      <dgm:spPr/>
    </dgm:pt>
    <dgm:pt modelId="{0991C02E-9870-4976-92C1-563FD162E780}" type="pres">
      <dgm:prSet presAssocID="{9F1CC870-3020-44A8-B125-6D0F5DFD41EF}" presName="hierChild6" presStyleCnt="0"/>
      <dgm:spPr/>
    </dgm:pt>
    <dgm:pt modelId="{7B841FD0-B3C7-4821-81C3-353EAB4EE876}" type="pres">
      <dgm:prSet presAssocID="{45B4F3DE-8BF3-49C2-A2FC-7EC6A2318C3D}" presName="Name37" presStyleLbl="parChTrans1D3" presStyleIdx="0" presStyleCnt="3"/>
      <dgm:spPr/>
    </dgm:pt>
    <dgm:pt modelId="{2149E716-0990-4CB0-B452-F6C0BA047289}" type="pres">
      <dgm:prSet presAssocID="{67DBE56A-A8B7-4310-A589-B30311017410}" presName="hierRoot2" presStyleCnt="0">
        <dgm:presLayoutVars>
          <dgm:hierBranch val="init"/>
        </dgm:presLayoutVars>
      </dgm:prSet>
      <dgm:spPr/>
    </dgm:pt>
    <dgm:pt modelId="{5DF0816B-F4CE-41A6-A90C-804443163694}" type="pres">
      <dgm:prSet presAssocID="{67DBE56A-A8B7-4310-A589-B30311017410}" presName="rootComposite" presStyleCnt="0"/>
      <dgm:spPr/>
    </dgm:pt>
    <dgm:pt modelId="{8614FDF4-0B65-49E6-B6D1-1342FBCCE3C6}" type="pres">
      <dgm:prSet presAssocID="{67DBE56A-A8B7-4310-A589-B30311017410}" presName="rootText" presStyleLbl="node3" presStyleIdx="0" presStyleCnt="3">
        <dgm:presLayoutVars>
          <dgm:chPref val="3"/>
        </dgm:presLayoutVars>
      </dgm:prSet>
      <dgm:spPr/>
    </dgm:pt>
    <dgm:pt modelId="{4409D213-6614-4EAF-8F26-9CED1D79B749}" type="pres">
      <dgm:prSet presAssocID="{67DBE56A-A8B7-4310-A589-B30311017410}" presName="rootConnector" presStyleLbl="node3" presStyleIdx="0" presStyleCnt="3"/>
      <dgm:spPr/>
    </dgm:pt>
    <dgm:pt modelId="{36A98A0C-F806-4696-8241-8F1CB3BF9F40}" type="pres">
      <dgm:prSet presAssocID="{67DBE56A-A8B7-4310-A589-B30311017410}" presName="hierChild4" presStyleCnt="0"/>
      <dgm:spPr/>
    </dgm:pt>
    <dgm:pt modelId="{3D09B625-F5A1-4BB6-A353-6D415DFB528F}" type="pres">
      <dgm:prSet presAssocID="{67DBE56A-A8B7-4310-A589-B30311017410}" presName="hierChild5" presStyleCnt="0"/>
      <dgm:spPr/>
    </dgm:pt>
    <dgm:pt modelId="{BE850E54-EBAA-483A-8D97-33F67FC003F7}" type="pres">
      <dgm:prSet presAssocID="{518BC780-4D64-402D-BD1F-6BC22041F107}" presName="Name37" presStyleLbl="parChTrans1D3" presStyleIdx="1" presStyleCnt="3"/>
      <dgm:spPr/>
    </dgm:pt>
    <dgm:pt modelId="{5C91B7CB-0355-47BF-9C0A-1FCF86E6B12E}" type="pres">
      <dgm:prSet presAssocID="{CEDBC051-9CBE-43BD-9B94-4FB03135E737}" presName="hierRoot2" presStyleCnt="0">
        <dgm:presLayoutVars>
          <dgm:hierBranch val="init"/>
        </dgm:presLayoutVars>
      </dgm:prSet>
      <dgm:spPr/>
    </dgm:pt>
    <dgm:pt modelId="{D036C342-2CCE-4915-B354-8ED3C9C42DBB}" type="pres">
      <dgm:prSet presAssocID="{CEDBC051-9CBE-43BD-9B94-4FB03135E737}" presName="rootComposite" presStyleCnt="0"/>
      <dgm:spPr/>
    </dgm:pt>
    <dgm:pt modelId="{1B69D788-8D6A-433E-A198-C5755EA37B10}" type="pres">
      <dgm:prSet presAssocID="{CEDBC051-9CBE-43BD-9B94-4FB03135E737}" presName="rootText" presStyleLbl="node3" presStyleIdx="1" presStyleCnt="3">
        <dgm:presLayoutVars>
          <dgm:chPref val="3"/>
        </dgm:presLayoutVars>
      </dgm:prSet>
      <dgm:spPr/>
    </dgm:pt>
    <dgm:pt modelId="{D6EFBA54-B165-4030-88DA-57EF37939063}" type="pres">
      <dgm:prSet presAssocID="{CEDBC051-9CBE-43BD-9B94-4FB03135E737}" presName="rootConnector" presStyleLbl="node3" presStyleIdx="1" presStyleCnt="3"/>
      <dgm:spPr/>
    </dgm:pt>
    <dgm:pt modelId="{CE51C716-466F-4831-BBCB-1E41934AE573}" type="pres">
      <dgm:prSet presAssocID="{CEDBC051-9CBE-43BD-9B94-4FB03135E737}" presName="hierChild4" presStyleCnt="0"/>
      <dgm:spPr/>
    </dgm:pt>
    <dgm:pt modelId="{95EA0BDF-BA52-44E8-A7DF-E873E3D80D3A}" type="pres">
      <dgm:prSet presAssocID="{CEDBC051-9CBE-43BD-9B94-4FB03135E737}" presName="hierChild5" presStyleCnt="0"/>
      <dgm:spPr/>
    </dgm:pt>
    <dgm:pt modelId="{692CC033-D1C8-40D3-92FE-093FDA560017}" type="pres">
      <dgm:prSet presAssocID="{232A062A-85AF-4156-A51D-698CB80F9303}" presName="Name37" presStyleLbl="parChTrans1D3" presStyleIdx="2" presStyleCnt="3"/>
      <dgm:spPr/>
    </dgm:pt>
    <dgm:pt modelId="{42D9593C-8EB2-4172-A45A-436309A7645C}" type="pres">
      <dgm:prSet presAssocID="{8FDE3B4A-4CB8-467B-8901-081FFEFC0E8B}" presName="hierRoot2" presStyleCnt="0">
        <dgm:presLayoutVars>
          <dgm:hierBranch val="init"/>
        </dgm:presLayoutVars>
      </dgm:prSet>
      <dgm:spPr/>
    </dgm:pt>
    <dgm:pt modelId="{95FE5627-C7F9-4B4D-8F90-A5FBD0C5ED88}" type="pres">
      <dgm:prSet presAssocID="{8FDE3B4A-4CB8-467B-8901-081FFEFC0E8B}" presName="rootComposite" presStyleCnt="0"/>
      <dgm:spPr/>
    </dgm:pt>
    <dgm:pt modelId="{6EC00094-5FB3-4EA6-9B31-6B77D517482D}" type="pres">
      <dgm:prSet presAssocID="{8FDE3B4A-4CB8-467B-8901-081FFEFC0E8B}" presName="rootText" presStyleLbl="node3" presStyleIdx="2" presStyleCnt="3">
        <dgm:presLayoutVars>
          <dgm:chPref val="3"/>
        </dgm:presLayoutVars>
      </dgm:prSet>
      <dgm:spPr/>
    </dgm:pt>
    <dgm:pt modelId="{E6B2E0C4-C9E0-416F-9D84-B557762392B8}" type="pres">
      <dgm:prSet presAssocID="{8FDE3B4A-4CB8-467B-8901-081FFEFC0E8B}" presName="rootConnector" presStyleLbl="node3" presStyleIdx="2" presStyleCnt="3"/>
      <dgm:spPr/>
    </dgm:pt>
    <dgm:pt modelId="{135E2488-E684-45DB-B87A-5B69D449ED03}" type="pres">
      <dgm:prSet presAssocID="{8FDE3B4A-4CB8-467B-8901-081FFEFC0E8B}" presName="hierChild4" presStyleCnt="0"/>
      <dgm:spPr/>
    </dgm:pt>
    <dgm:pt modelId="{22074B2A-0B5E-4FCB-8AB7-32DBF85A3ED0}" type="pres">
      <dgm:prSet presAssocID="{8FDE3B4A-4CB8-467B-8901-081FFEFC0E8B}" presName="hierChild5" presStyleCnt="0"/>
      <dgm:spPr/>
    </dgm:pt>
    <dgm:pt modelId="{563A2AB1-9FF2-4F4E-ACC6-125988D3FD9F}" type="pres">
      <dgm:prSet presAssocID="{9F1CC870-3020-44A8-B125-6D0F5DFD41EF}" presName="hierChild7" presStyleCnt="0"/>
      <dgm:spPr/>
    </dgm:pt>
  </dgm:ptLst>
  <dgm:cxnLst>
    <dgm:cxn modelId="{83519302-47D9-4F0D-8E34-061D3DF843FF}" srcId="{25546622-C4A2-4B71-8895-20F005F7FFA9}" destId="{51B63818-C33A-42EF-A4A6-43EF11081DFA}" srcOrd="0" destOrd="0" parTransId="{0418168D-9CAA-4C09-AFEF-A97331BFE6FA}" sibTransId="{E26C881C-0EF2-4C7E-B738-F3A8E540858D}"/>
    <dgm:cxn modelId="{F211BF0F-DDB5-417F-B33B-EFC0CD86A8EE}" type="presOf" srcId="{8FDE3B4A-4CB8-467B-8901-081FFEFC0E8B}" destId="{6EC00094-5FB3-4EA6-9B31-6B77D517482D}" srcOrd="0" destOrd="0" presId="urn:microsoft.com/office/officeart/2005/8/layout/orgChart1"/>
    <dgm:cxn modelId="{7212B51D-7135-4C50-A0D4-49A2AFB4AC91}" type="presOf" srcId="{8FDE3B4A-4CB8-467B-8901-081FFEFC0E8B}" destId="{E6B2E0C4-C9E0-416F-9D84-B557762392B8}" srcOrd="1" destOrd="0" presId="urn:microsoft.com/office/officeart/2005/8/layout/orgChart1"/>
    <dgm:cxn modelId="{E44D4C22-4D9B-4A85-9362-8CDA31551D53}" type="presOf" srcId="{A089AE3E-6D70-4605-8823-98649EF85BF3}" destId="{871B259B-EEE3-422D-956B-727BC1DF39B8}" srcOrd="0" destOrd="0" presId="urn:microsoft.com/office/officeart/2005/8/layout/orgChart1"/>
    <dgm:cxn modelId="{0E21992C-E22B-4F7D-8856-9FDB81DBCA42}" type="presOf" srcId="{328BFBFF-C558-4F93-8D40-16309551068D}" destId="{60E63292-145B-47B7-B9A0-D7EE0119264B}" srcOrd="0" destOrd="0" presId="urn:microsoft.com/office/officeart/2005/8/layout/orgChart1"/>
    <dgm:cxn modelId="{7A8CA02D-C564-41A4-9C33-30248ECF585F}" type="presOf" srcId="{9F1CC870-3020-44A8-B125-6D0F5DFD41EF}" destId="{857253B5-BEB9-4D6D-BC06-033FD25C3965}" srcOrd="1" destOrd="0" presId="urn:microsoft.com/office/officeart/2005/8/layout/orgChart1"/>
    <dgm:cxn modelId="{03D67865-5A08-4DEC-AD79-0F165E7A5F51}" type="presOf" srcId="{51B63818-C33A-42EF-A4A6-43EF11081DFA}" destId="{2687980D-EFCA-4D38-97E5-5543FE6C26B6}" srcOrd="0" destOrd="0" presId="urn:microsoft.com/office/officeart/2005/8/layout/orgChart1"/>
    <dgm:cxn modelId="{6C9C786A-68FE-4F62-95A7-0FA843058841}" srcId="{51B63818-C33A-42EF-A4A6-43EF11081DFA}" destId="{81B029B7-FF26-401A-A136-1CC5EB260AF6}" srcOrd="0" destOrd="0" parTransId="{328BFBFF-C558-4F93-8D40-16309551068D}" sibTransId="{E474A463-D42C-4C6F-A216-269361397070}"/>
    <dgm:cxn modelId="{5EB46350-B060-4B44-9D13-04F2BFA6F373}" type="presOf" srcId="{51B63818-C33A-42EF-A4A6-43EF11081DFA}" destId="{E4A6E943-4343-4ED6-B128-A539F40E57E7}" srcOrd="1" destOrd="0" presId="urn:microsoft.com/office/officeart/2005/8/layout/orgChart1"/>
    <dgm:cxn modelId="{F620D551-DD58-4CB2-894B-D83C26B74C83}" type="presOf" srcId="{81B029B7-FF26-401A-A136-1CC5EB260AF6}" destId="{0556C737-5233-4722-B751-4404A7E68A59}" srcOrd="0" destOrd="0" presId="urn:microsoft.com/office/officeart/2005/8/layout/orgChart1"/>
    <dgm:cxn modelId="{463CEB73-856C-41A9-B478-D55B998F0778}" type="presOf" srcId="{25546622-C4A2-4B71-8895-20F005F7FFA9}" destId="{40A9F227-5C3D-4B7A-BA66-98680D6C6366}" srcOrd="0" destOrd="0" presId="urn:microsoft.com/office/officeart/2005/8/layout/orgChart1"/>
    <dgm:cxn modelId="{F3E86876-4869-4DE5-84F1-D9C7683463B0}" srcId="{9F1CC870-3020-44A8-B125-6D0F5DFD41EF}" destId="{8FDE3B4A-4CB8-467B-8901-081FFEFC0E8B}" srcOrd="2" destOrd="0" parTransId="{232A062A-85AF-4156-A51D-698CB80F9303}" sibTransId="{3F64A122-695E-4D1D-BD9F-B4E290AF8F0E}"/>
    <dgm:cxn modelId="{2133B357-414C-4152-8DB4-A973C90CAAD7}" srcId="{51B63818-C33A-42EF-A4A6-43EF11081DFA}" destId="{9F1CC870-3020-44A8-B125-6D0F5DFD41EF}" srcOrd="1" destOrd="0" parTransId="{A089AE3E-6D70-4605-8823-98649EF85BF3}" sibTransId="{424277B8-F111-47D1-B855-FE05F9235450}"/>
    <dgm:cxn modelId="{5842FF7E-F0D3-458C-A052-E4FF5635475A}" type="presOf" srcId="{9F1CC870-3020-44A8-B125-6D0F5DFD41EF}" destId="{951C8F79-8020-4C72-BD7A-339B633A0AC8}" srcOrd="0" destOrd="0" presId="urn:microsoft.com/office/officeart/2005/8/layout/orgChart1"/>
    <dgm:cxn modelId="{EFB1FC9F-B6B8-434D-9502-E89DC8A64EE0}" type="presOf" srcId="{45B4F3DE-8BF3-49C2-A2FC-7EC6A2318C3D}" destId="{7B841FD0-B3C7-4821-81C3-353EAB4EE876}" srcOrd="0" destOrd="0" presId="urn:microsoft.com/office/officeart/2005/8/layout/orgChart1"/>
    <dgm:cxn modelId="{A56CE3AE-A847-4B32-B377-881D20622BEA}" type="presOf" srcId="{CEDBC051-9CBE-43BD-9B94-4FB03135E737}" destId="{1B69D788-8D6A-433E-A198-C5755EA37B10}" srcOrd="0" destOrd="0" presId="urn:microsoft.com/office/officeart/2005/8/layout/orgChart1"/>
    <dgm:cxn modelId="{8ED4AFAF-516A-4231-8FEC-D8EC43FD83B0}" type="presOf" srcId="{CEDBC051-9CBE-43BD-9B94-4FB03135E737}" destId="{D6EFBA54-B165-4030-88DA-57EF37939063}" srcOrd="1" destOrd="0" presId="urn:microsoft.com/office/officeart/2005/8/layout/orgChart1"/>
    <dgm:cxn modelId="{FCE067B4-CD03-4483-9B62-0FE76DF5FE5F}" type="presOf" srcId="{67DBE56A-A8B7-4310-A589-B30311017410}" destId="{8614FDF4-0B65-49E6-B6D1-1342FBCCE3C6}" srcOrd="0" destOrd="0" presId="urn:microsoft.com/office/officeart/2005/8/layout/orgChart1"/>
    <dgm:cxn modelId="{43EC15B5-D429-4E73-8F61-DE71E0EA6411}" type="presOf" srcId="{81B029B7-FF26-401A-A136-1CC5EB260AF6}" destId="{A3A9C80C-5D8E-4F0F-AC3B-C54599F0E8DB}" srcOrd="1" destOrd="0" presId="urn:microsoft.com/office/officeart/2005/8/layout/orgChart1"/>
    <dgm:cxn modelId="{7DA58DBB-8772-4D30-A89F-8B820735DF01}" type="presOf" srcId="{232A062A-85AF-4156-A51D-698CB80F9303}" destId="{692CC033-D1C8-40D3-92FE-093FDA560017}" srcOrd="0" destOrd="0" presId="urn:microsoft.com/office/officeart/2005/8/layout/orgChart1"/>
    <dgm:cxn modelId="{CCF1D0C8-19CE-4EC2-A557-4983BA438F24}" srcId="{9F1CC870-3020-44A8-B125-6D0F5DFD41EF}" destId="{CEDBC051-9CBE-43BD-9B94-4FB03135E737}" srcOrd="1" destOrd="0" parTransId="{518BC780-4D64-402D-BD1F-6BC22041F107}" sibTransId="{EDC27FFB-22B8-474C-A583-9F736A35DFDD}"/>
    <dgm:cxn modelId="{C29999CA-4A0E-4E19-A33C-740E53B01D74}" type="presOf" srcId="{518BC780-4D64-402D-BD1F-6BC22041F107}" destId="{BE850E54-EBAA-483A-8D97-33F67FC003F7}" srcOrd="0" destOrd="0" presId="urn:microsoft.com/office/officeart/2005/8/layout/orgChart1"/>
    <dgm:cxn modelId="{0514D3DD-16ED-4CF3-93CA-7D7DF439FBE3}" type="presOf" srcId="{67DBE56A-A8B7-4310-A589-B30311017410}" destId="{4409D213-6614-4EAF-8F26-9CED1D79B749}" srcOrd="1" destOrd="0" presId="urn:microsoft.com/office/officeart/2005/8/layout/orgChart1"/>
    <dgm:cxn modelId="{F2C5E8F9-870A-483C-8BF1-98D9BA95BCDB}" srcId="{9F1CC870-3020-44A8-B125-6D0F5DFD41EF}" destId="{67DBE56A-A8B7-4310-A589-B30311017410}" srcOrd="0" destOrd="0" parTransId="{45B4F3DE-8BF3-49C2-A2FC-7EC6A2318C3D}" sibTransId="{BDF71504-3F16-47C1-AA12-3E7EA36F2DDF}"/>
    <dgm:cxn modelId="{52C91DE3-BF58-4C13-94F1-B7F4FE6B858D}" type="presParOf" srcId="{40A9F227-5C3D-4B7A-BA66-98680D6C6366}" destId="{7B3C77EC-1904-429A-B502-3F2EDBBBD0FE}" srcOrd="0" destOrd="0" presId="urn:microsoft.com/office/officeart/2005/8/layout/orgChart1"/>
    <dgm:cxn modelId="{AAF6C33E-41BB-413F-AB29-53CAC30CC4F7}" type="presParOf" srcId="{7B3C77EC-1904-429A-B502-3F2EDBBBD0FE}" destId="{FAAD86E7-8C17-471D-A5C5-E433205F082A}" srcOrd="0" destOrd="0" presId="urn:microsoft.com/office/officeart/2005/8/layout/orgChart1"/>
    <dgm:cxn modelId="{8F5847E9-D696-452B-85F8-6A13C82B37B4}" type="presParOf" srcId="{FAAD86E7-8C17-471D-A5C5-E433205F082A}" destId="{2687980D-EFCA-4D38-97E5-5543FE6C26B6}" srcOrd="0" destOrd="0" presId="urn:microsoft.com/office/officeart/2005/8/layout/orgChart1"/>
    <dgm:cxn modelId="{53B9F80B-ECE4-4BC8-BA43-F1E1E250EFB5}" type="presParOf" srcId="{FAAD86E7-8C17-471D-A5C5-E433205F082A}" destId="{E4A6E943-4343-4ED6-B128-A539F40E57E7}" srcOrd="1" destOrd="0" presId="urn:microsoft.com/office/officeart/2005/8/layout/orgChart1"/>
    <dgm:cxn modelId="{104E55B5-B570-4690-AC0B-FDDD4832CBB7}" type="presParOf" srcId="{7B3C77EC-1904-429A-B502-3F2EDBBBD0FE}" destId="{C0D6AA9D-ED60-4996-8EE8-51AD0FF83CDC}" srcOrd="1" destOrd="0" presId="urn:microsoft.com/office/officeart/2005/8/layout/orgChart1"/>
    <dgm:cxn modelId="{60B5E6A6-35D1-4BF2-9ACC-7CA81E9440FF}" type="presParOf" srcId="{7B3C77EC-1904-429A-B502-3F2EDBBBD0FE}" destId="{2853F82C-0F43-441A-AB36-D8AC31EB0ECD}" srcOrd="2" destOrd="0" presId="urn:microsoft.com/office/officeart/2005/8/layout/orgChart1"/>
    <dgm:cxn modelId="{03774284-3582-4A9F-921D-0102315BC465}" type="presParOf" srcId="{2853F82C-0F43-441A-AB36-D8AC31EB0ECD}" destId="{60E63292-145B-47B7-B9A0-D7EE0119264B}" srcOrd="0" destOrd="0" presId="urn:microsoft.com/office/officeart/2005/8/layout/orgChart1"/>
    <dgm:cxn modelId="{8B2D7CA1-08FC-4ACE-8D07-C32B02FAD006}" type="presParOf" srcId="{2853F82C-0F43-441A-AB36-D8AC31EB0ECD}" destId="{C84EEA82-B500-4F68-888C-50DAEAC022A7}" srcOrd="1" destOrd="0" presId="urn:microsoft.com/office/officeart/2005/8/layout/orgChart1"/>
    <dgm:cxn modelId="{81ED9839-B3BE-4604-9805-F960FDE1E0B7}" type="presParOf" srcId="{C84EEA82-B500-4F68-888C-50DAEAC022A7}" destId="{45B102C4-0818-451F-B230-CB6B80D1DB3F}" srcOrd="0" destOrd="0" presId="urn:microsoft.com/office/officeart/2005/8/layout/orgChart1"/>
    <dgm:cxn modelId="{BEE8DBB8-00B6-4D7D-AFB1-10615A41878D}" type="presParOf" srcId="{45B102C4-0818-451F-B230-CB6B80D1DB3F}" destId="{0556C737-5233-4722-B751-4404A7E68A59}" srcOrd="0" destOrd="0" presId="urn:microsoft.com/office/officeart/2005/8/layout/orgChart1"/>
    <dgm:cxn modelId="{49B823D4-A3EA-486B-A06D-4CF103872DB7}" type="presParOf" srcId="{45B102C4-0818-451F-B230-CB6B80D1DB3F}" destId="{A3A9C80C-5D8E-4F0F-AC3B-C54599F0E8DB}" srcOrd="1" destOrd="0" presId="urn:microsoft.com/office/officeart/2005/8/layout/orgChart1"/>
    <dgm:cxn modelId="{FB15B849-39CB-4DCB-B388-28D2E9D080E1}" type="presParOf" srcId="{C84EEA82-B500-4F68-888C-50DAEAC022A7}" destId="{AB58AD5C-7D2C-46AC-93B4-31B4151FF9BD}" srcOrd="1" destOrd="0" presId="urn:microsoft.com/office/officeart/2005/8/layout/orgChart1"/>
    <dgm:cxn modelId="{86A317C5-7AE9-4F1F-AA6C-5026DD3D1916}" type="presParOf" srcId="{C84EEA82-B500-4F68-888C-50DAEAC022A7}" destId="{0E855BAD-C95C-4074-95A4-1C6B49C252BF}" srcOrd="2" destOrd="0" presId="urn:microsoft.com/office/officeart/2005/8/layout/orgChart1"/>
    <dgm:cxn modelId="{40CAF7B5-3FB4-419A-8E5B-93D378CFF947}" type="presParOf" srcId="{2853F82C-0F43-441A-AB36-D8AC31EB0ECD}" destId="{871B259B-EEE3-422D-956B-727BC1DF39B8}" srcOrd="2" destOrd="0" presId="urn:microsoft.com/office/officeart/2005/8/layout/orgChart1"/>
    <dgm:cxn modelId="{2185F4FE-D2FE-43D6-A881-E7528E5FC49A}" type="presParOf" srcId="{2853F82C-0F43-441A-AB36-D8AC31EB0ECD}" destId="{1097AE77-5DDE-4C2A-980E-9F9C20310760}" srcOrd="3" destOrd="0" presId="urn:microsoft.com/office/officeart/2005/8/layout/orgChart1"/>
    <dgm:cxn modelId="{E2F35AD4-20A6-4AFF-8B8C-40311EC813BD}" type="presParOf" srcId="{1097AE77-5DDE-4C2A-980E-9F9C20310760}" destId="{C063470D-2186-49A3-BC94-7136BEC631AC}" srcOrd="0" destOrd="0" presId="urn:microsoft.com/office/officeart/2005/8/layout/orgChart1"/>
    <dgm:cxn modelId="{4DBE2130-C6B4-47D7-A87B-DCED0A8D3380}" type="presParOf" srcId="{C063470D-2186-49A3-BC94-7136BEC631AC}" destId="{951C8F79-8020-4C72-BD7A-339B633A0AC8}" srcOrd="0" destOrd="0" presId="urn:microsoft.com/office/officeart/2005/8/layout/orgChart1"/>
    <dgm:cxn modelId="{35117030-50F6-47CA-8E23-2C97B3F0FA25}" type="presParOf" srcId="{C063470D-2186-49A3-BC94-7136BEC631AC}" destId="{857253B5-BEB9-4D6D-BC06-033FD25C3965}" srcOrd="1" destOrd="0" presId="urn:microsoft.com/office/officeart/2005/8/layout/orgChart1"/>
    <dgm:cxn modelId="{95B976D3-6D63-4FF2-8F76-0338410609CA}" type="presParOf" srcId="{1097AE77-5DDE-4C2A-980E-9F9C20310760}" destId="{0991C02E-9870-4976-92C1-563FD162E780}" srcOrd="1" destOrd="0" presId="urn:microsoft.com/office/officeart/2005/8/layout/orgChart1"/>
    <dgm:cxn modelId="{A1430A9A-A842-400E-A9DF-34269ABE6C91}" type="presParOf" srcId="{0991C02E-9870-4976-92C1-563FD162E780}" destId="{7B841FD0-B3C7-4821-81C3-353EAB4EE876}" srcOrd="0" destOrd="0" presId="urn:microsoft.com/office/officeart/2005/8/layout/orgChart1"/>
    <dgm:cxn modelId="{7708844D-759F-459B-9590-1CC24AF9BD01}" type="presParOf" srcId="{0991C02E-9870-4976-92C1-563FD162E780}" destId="{2149E716-0990-4CB0-B452-F6C0BA047289}" srcOrd="1" destOrd="0" presId="urn:microsoft.com/office/officeart/2005/8/layout/orgChart1"/>
    <dgm:cxn modelId="{705132F3-BDA8-43EC-808D-A5F5BB1B49BF}" type="presParOf" srcId="{2149E716-0990-4CB0-B452-F6C0BA047289}" destId="{5DF0816B-F4CE-41A6-A90C-804443163694}" srcOrd="0" destOrd="0" presId="urn:microsoft.com/office/officeart/2005/8/layout/orgChart1"/>
    <dgm:cxn modelId="{12CDD97F-9662-4F13-9C90-91387C647887}" type="presParOf" srcId="{5DF0816B-F4CE-41A6-A90C-804443163694}" destId="{8614FDF4-0B65-49E6-B6D1-1342FBCCE3C6}" srcOrd="0" destOrd="0" presId="urn:microsoft.com/office/officeart/2005/8/layout/orgChart1"/>
    <dgm:cxn modelId="{C7DAE8D7-FFF8-4E0A-AB48-FBC0ACCEDAB1}" type="presParOf" srcId="{5DF0816B-F4CE-41A6-A90C-804443163694}" destId="{4409D213-6614-4EAF-8F26-9CED1D79B749}" srcOrd="1" destOrd="0" presId="urn:microsoft.com/office/officeart/2005/8/layout/orgChart1"/>
    <dgm:cxn modelId="{8ED558A0-7A35-4710-97B6-1E4079E11DAE}" type="presParOf" srcId="{2149E716-0990-4CB0-B452-F6C0BA047289}" destId="{36A98A0C-F806-4696-8241-8F1CB3BF9F40}" srcOrd="1" destOrd="0" presId="urn:microsoft.com/office/officeart/2005/8/layout/orgChart1"/>
    <dgm:cxn modelId="{BAF11551-517E-4902-A32C-D4CF32A0B87B}" type="presParOf" srcId="{2149E716-0990-4CB0-B452-F6C0BA047289}" destId="{3D09B625-F5A1-4BB6-A353-6D415DFB528F}" srcOrd="2" destOrd="0" presId="urn:microsoft.com/office/officeart/2005/8/layout/orgChart1"/>
    <dgm:cxn modelId="{1BDB1ACE-0635-45BC-90A1-3E7A385D7ED1}" type="presParOf" srcId="{0991C02E-9870-4976-92C1-563FD162E780}" destId="{BE850E54-EBAA-483A-8D97-33F67FC003F7}" srcOrd="2" destOrd="0" presId="urn:microsoft.com/office/officeart/2005/8/layout/orgChart1"/>
    <dgm:cxn modelId="{D487B8CE-3A38-4D57-9867-5DEE676A72D6}" type="presParOf" srcId="{0991C02E-9870-4976-92C1-563FD162E780}" destId="{5C91B7CB-0355-47BF-9C0A-1FCF86E6B12E}" srcOrd="3" destOrd="0" presId="urn:microsoft.com/office/officeart/2005/8/layout/orgChart1"/>
    <dgm:cxn modelId="{982AB516-E8D1-4372-A4D1-42FD9758166A}" type="presParOf" srcId="{5C91B7CB-0355-47BF-9C0A-1FCF86E6B12E}" destId="{D036C342-2CCE-4915-B354-8ED3C9C42DBB}" srcOrd="0" destOrd="0" presId="urn:microsoft.com/office/officeart/2005/8/layout/orgChart1"/>
    <dgm:cxn modelId="{7208FF57-DD35-47FB-8117-84A97C5CCFBD}" type="presParOf" srcId="{D036C342-2CCE-4915-B354-8ED3C9C42DBB}" destId="{1B69D788-8D6A-433E-A198-C5755EA37B10}" srcOrd="0" destOrd="0" presId="urn:microsoft.com/office/officeart/2005/8/layout/orgChart1"/>
    <dgm:cxn modelId="{E1818CA7-AE4C-4DF9-9FCA-27EF19F22A0B}" type="presParOf" srcId="{D036C342-2CCE-4915-B354-8ED3C9C42DBB}" destId="{D6EFBA54-B165-4030-88DA-57EF37939063}" srcOrd="1" destOrd="0" presId="urn:microsoft.com/office/officeart/2005/8/layout/orgChart1"/>
    <dgm:cxn modelId="{73AC8EA2-5434-4A1A-87FC-883C86B60003}" type="presParOf" srcId="{5C91B7CB-0355-47BF-9C0A-1FCF86E6B12E}" destId="{CE51C716-466F-4831-BBCB-1E41934AE573}" srcOrd="1" destOrd="0" presId="urn:microsoft.com/office/officeart/2005/8/layout/orgChart1"/>
    <dgm:cxn modelId="{0763AE01-6B26-4BB2-920F-73F191B01832}" type="presParOf" srcId="{5C91B7CB-0355-47BF-9C0A-1FCF86E6B12E}" destId="{95EA0BDF-BA52-44E8-A7DF-E873E3D80D3A}" srcOrd="2" destOrd="0" presId="urn:microsoft.com/office/officeart/2005/8/layout/orgChart1"/>
    <dgm:cxn modelId="{F2891DEC-A940-4136-B6A6-74CF281F1FED}" type="presParOf" srcId="{0991C02E-9870-4976-92C1-563FD162E780}" destId="{692CC033-D1C8-40D3-92FE-093FDA560017}" srcOrd="4" destOrd="0" presId="urn:microsoft.com/office/officeart/2005/8/layout/orgChart1"/>
    <dgm:cxn modelId="{19E169D5-7CEA-49E7-AEA6-FCA36DABF4DB}" type="presParOf" srcId="{0991C02E-9870-4976-92C1-563FD162E780}" destId="{42D9593C-8EB2-4172-A45A-436309A7645C}" srcOrd="5" destOrd="0" presId="urn:microsoft.com/office/officeart/2005/8/layout/orgChart1"/>
    <dgm:cxn modelId="{3E590D27-C8ED-47EE-8CF2-BC19AB816F90}" type="presParOf" srcId="{42D9593C-8EB2-4172-A45A-436309A7645C}" destId="{95FE5627-C7F9-4B4D-8F90-A5FBD0C5ED88}" srcOrd="0" destOrd="0" presId="urn:microsoft.com/office/officeart/2005/8/layout/orgChart1"/>
    <dgm:cxn modelId="{1EED8C8D-2B1C-4B56-9D42-F27F7136ECC4}" type="presParOf" srcId="{95FE5627-C7F9-4B4D-8F90-A5FBD0C5ED88}" destId="{6EC00094-5FB3-4EA6-9B31-6B77D517482D}" srcOrd="0" destOrd="0" presId="urn:microsoft.com/office/officeart/2005/8/layout/orgChart1"/>
    <dgm:cxn modelId="{FD62F9CC-7814-461D-967A-6A92F89717AE}" type="presParOf" srcId="{95FE5627-C7F9-4B4D-8F90-A5FBD0C5ED88}" destId="{E6B2E0C4-C9E0-416F-9D84-B557762392B8}" srcOrd="1" destOrd="0" presId="urn:microsoft.com/office/officeart/2005/8/layout/orgChart1"/>
    <dgm:cxn modelId="{C5736AF0-D4F6-4827-8EE8-688679526645}" type="presParOf" srcId="{42D9593C-8EB2-4172-A45A-436309A7645C}" destId="{135E2488-E684-45DB-B87A-5B69D449ED03}" srcOrd="1" destOrd="0" presId="urn:microsoft.com/office/officeart/2005/8/layout/orgChart1"/>
    <dgm:cxn modelId="{61DCBF29-B0F4-42D6-BE27-376DEDD33FFD}" type="presParOf" srcId="{42D9593C-8EB2-4172-A45A-436309A7645C}" destId="{22074B2A-0B5E-4FCB-8AB7-32DBF85A3ED0}" srcOrd="2" destOrd="0" presId="urn:microsoft.com/office/officeart/2005/8/layout/orgChart1"/>
    <dgm:cxn modelId="{A1B38DA4-F301-4109-9CE7-6E20FF3C2593}" type="presParOf" srcId="{1097AE77-5DDE-4C2A-980E-9F9C20310760}" destId="{563A2AB1-9FF2-4F4E-ACC6-125988D3FD9F}"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317C56-B1F8-46AC-B75A-2BE6845BAE63}"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n-US"/>
        </a:p>
      </dgm:t>
    </dgm:pt>
    <dgm:pt modelId="{CDAA4C34-05B3-41CE-AF39-87FCB8E36807}">
      <dgm:prSet phldrT="[Text]" custT="1"/>
      <dgm:spPr/>
      <dgm:t>
        <a:bodyPr/>
        <a:lstStyle/>
        <a:p>
          <a:endParaRPr lang="en-US" sz="1600" dirty="0"/>
        </a:p>
      </dgm:t>
    </dgm:pt>
    <dgm:pt modelId="{AAA6D85F-00B3-42E1-93FA-466C63458C29}" type="parTrans" cxnId="{5AA20722-1ED8-47B7-BD18-401A344AEE51}">
      <dgm:prSet/>
      <dgm:spPr/>
      <dgm:t>
        <a:bodyPr/>
        <a:lstStyle/>
        <a:p>
          <a:endParaRPr lang="en-US"/>
        </a:p>
      </dgm:t>
    </dgm:pt>
    <dgm:pt modelId="{EC41D581-4E6B-4C07-9F4A-F0F70282278C}" type="sibTrans" cxnId="{5AA20722-1ED8-47B7-BD18-401A344AEE51}">
      <dgm:prSet/>
      <dgm:spPr/>
      <dgm:t>
        <a:bodyPr/>
        <a:lstStyle/>
        <a:p>
          <a:endParaRPr lang="en-US"/>
        </a:p>
      </dgm:t>
    </dgm:pt>
    <dgm:pt modelId="{C195E8E7-565D-4F0D-A9EA-219A453269DA}">
      <dgm:prSet phldrT="[Text]" custT="1"/>
      <dgm:spPr/>
      <dgm:t>
        <a:bodyPr/>
        <a:lstStyle/>
        <a:p>
          <a:r>
            <a:rPr lang="en-US" sz="1200" dirty="0"/>
            <a:t>Establish small groups</a:t>
          </a:r>
        </a:p>
      </dgm:t>
    </dgm:pt>
    <dgm:pt modelId="{5E4C453D-8AFB-486B-9CCE-E4F2F89BFC92}" type="parTrans" cxnId="{158D0A64-C71B-4916-BCE7-CE0183427276}">
      <dgm:prSet/>
      <dgm:spPr/>
      <dgm:t>
        <a:bodyPr/>
        <a:lstStyle/>
        <a:p>
          <a:endParaRPr lang="en-US"/>
        </a:p>
      </dgm:t>
    </dgm:pt>
    <dgm:pt modelId="{16F3AE7E-117F-4A9F-AEDF-E899D3C3986A}" type="sibTrans" cxnId="{158D0A64-C71B-4916-BCE7-CE0183427276}">
      <dgm:prSet/>
      <dgm:spPr/>
      <dgm:t>
        <a:bodyPr/>
        <a:lstStyle/>
        <a:p>
          <a:endParaRPr lang="en-US"/>
        </a:p>
      </dgm:t>
    </dgm:pt>
    <dgm:pt modelId="{7F9DE286-8469-48BF-BC05-950B028912E5}">
      <dgm:prSet phldrT="[Text]"/>
      <dgm:spPr/>
      <dgm:t>
        <a:bodyPr/>
        <a:lstStyle/>
        <a:p>
          <a:endParaRPr lang="en-US" sz="1200" dirty="0"/>
        </a:p>
      </dgm:t>
    </dgm:pt>
    <dgm:pt modelId="{8C63AF11-13A5-4EB9-A102-3E00C297D6D3}" type="parTrans" cxnId="{6362D13F-B1C6-4D44-B1A9-C646CC989836}">
      <dgm:prSet/>
      <dgm:spPr/>
      <dgm:t>
        <a:bodyPr/>
        <a:lstStyle/>
        <a:p>
          <a:endParaRPr lang="en-US"/>
        </a:p>
      </dgm:t>
    </dgm:pt>
    <dgm:pt modelId="{ABAB1C50-F3CC-4BF0-A344-EB5DD507AFEE}" type="sibTrans" cxnId="{6362D13F-B1C6-4D44-B1A9-C646CC989836}">
      <dgm:prSet/>
      <dgm:spPr/>
      <dgm:t>
        <a:bodyPr/>
        <a:lstStyle/>
        <a:p>
          <a:endParaRPr lang="en-US"/>
        </a:p>
      </dgm:t>
    </dgm:pt>
    <dgm:pt modelId="{8B517B8C-AF8B-4F68-8F03-AA02687B79EE}">
      <dgm:prSet phldrT="[Text]" custT="1"/>
      <dgm:spPr/>
      <dgm:t>
        <a:bodyPr/>
        <a:lstStyle/>
        <a:p>
          <a:r>
            <a:rPr lang="en-US" sz="1200" dirty="0"/>
            <a:t>Establish a supportive learning environment</a:t>
          </a:r>
        </a:p>
      </dgm:t>
    </dgm:pt>
    <dgm:pt modelId="{5A32B11D-D4F9-4C84-AAB0-85E119768600}" type="parTrans" cxnId="{2541043B-084E-46A3-9620-DD9944EC4283}">
      <dgm:prSet/>
      <dgm:spPr/>
      <dgm:t>
        <a:bodyPr/>
        <a:lstStyle/>
        <a:p>
          <a:endParaRPr lang="en-US"/>
        </a:p>
      </dgm:t>
    </dgm:pt>
    <dgm:pt modelId="{76B0E206-1BD7-4B85-AB71-A064A221D5B8}" type="sibTrans" cxnId="{2541043B-084E-46A3-9620-DD9944EC4283}">
      <dgm:prSet/>
      <dgm:spPr/>
      <dgm:t>
        <a:bodyPr/>
        <a:lstStyle/>
        <a:p>
          <a:endParaRPr lang="en-US"/>
        </a:p>
      </dgm:t>
    </dgm:pt>
    <dgm:pt modelId="{9139EE58-F97C-45EB-84D5-EA151DF0472B}">
      <dgm:prSet phldrT="[Text]"/>
      <dgm:spPr/>
      <dgm:t>
        <a:bodyPr/>
        <a:lstStyle/>
        <a:p>
          <a:endParaRPr lang="en-US" sz="1200" dirty="0"/>
        </a:p>
      </dgm:t>
    </dgm:pt>
    <dgm:pt modelId="{3D65F7BF-04D7-4BE4-92E1-8EF68633F4B7}" type="parTrans" cxnId="{77865D92-6DEA-4265-868D-B9244A82D84E}">
      <dgm:prSet/>
      <dgm:spPr/>
      <dgm:t>
        <a:bodyPr/>
        <a:lstStyle/>
        <a:p>
          <a:endParaRPr lang="en-US"/>
        </a:p>
      </dgm:t>
    </dgm:pt>
    <dgm:pt modelId="{9F68CA77-905E-44A4-A780-44171DF34B50}" type="sibTrans" cxnId="{77865D92-6DEA-4265-868D-B9244A82D84E}">
      <dgm:prSet/>
      <dgm:spPr/>
      <dgm:t>
        <a:bodyPr/>
        <a:lstStyle/>
        <a:p>
          <a:endParaRPr lang="en-US"/>
        </a:p>
      </dgm:t>
    </dgm:pt>
    <dgm:pt modelId="{9AB6BABC-B710-4E74-B67B-CD8CDEDDE029}">
      <dgm:prSet phldrT="[Text]" custT="1"/>
      <dgm:spPr/>
      <dgm:t>
        <a:bodyPr/>
        <a:lstStyle/>
        <a:p>
          <a:r>
            <a:rPr lang="en-US" sz="1200" dirty="0"/>
            <a:t>Normalize feeling overwhelmed</a:t>
          </a:r>
        </a:p>
      </dgm:t>
    </dgm:pt>
    <dgm:pt modelId="{4D05CD8B-2510-48A9-8F1A-2E3F3E7FFC5E}" type="parTrans" cxnId="{91607AD9-1BA8-49CD-9259-3215F3974F8A}">
      <dgm:prSet/>
      <dgm:spPr/>
      <dgm:t>
        <a:bodyPr/>
        <a:lstStyle/>
        <a:p>
          <a:endParaRPr lang="en-US"/>
        </a:p>
      </dgm:t>
    </dgm:pt>
    <dgm:pt modelId="{32170333-5A56-4753-954F-7A168DE8A213}" type="sibTrans" cxnId="{91607AD9-1BA8-49CD-9259-3215F3974F8A}">
      <dgm:prSet/>
      <dgm:spPr/>
      <dgm:t>
        <a:bodyPr/>
        <a:lstStyle/>
        <a:p>
          <a:endParaRPr lang="en-US"/>
        </a:p>
      </dgm:t>
    </dgm:pt>
    <dgm:pt modelId="{107A5D78-C228-4EEB-A737-053311D945CD}">
      <dgm:prSet phldrT="[Text]" custT="1"/>
      <dgm:spPr/>
      <dgm:t>
        <a:bodyPr/>
        <a:lstStyle/>
        <a:p>
          <a:r>
            <a:rPr lang="en-US" sz="1200" dirty="0"/>
            <a:t>Establish clear standards</a:t>
          </a:r>
          <a:endParaRPr lang="en-US" sz="900" dirty="0"/>
        </a:p>
      </dgm:t>
    </dgm:pt>
    <dgm:pt modelId="{CFE8A111-9AD0-46B2-ACAD-1D6CC487CD32}" type="parTrans" cxnId="{980B08AC-53C8-4BCC-A68B-857C6A5E6921}">
      <dgm:prSet/>
      <dgm:spPr/>
      <dgm:t>
        <a:bodyPr/>
        <a:lstStyle/>
        <a:p>
          <a:endParaRPr lang="en-US"/>
        </a:p>
      </dgm:t>
    </dgm:pt>
    <dgm:pt modelId="{FD16EA45-73B5-4661-8462-6447DF22BACE}" type="sibTrans" cxnId="{980B08AC-53C8-4BCC-A68B-857C6A5E6921}">
      <dgm:prSet/>
      <dgm:spPr/>
      <dgm:t>
        <a:bodyPr/>
        <a:lstStyle/>
        <a:p>
          <a:endParaRPr lang="en-US"/>
        </a:p>
      </dgm:t>
    </dgm:pt>
    <dgm:pt modelId="{E21DB333-DBD4-4911-8AE8-60E54BEC4AFD}">
      <dgm:prSet phldrT="[Text]"/>
      <dgm:spPr/>
      <dgm:t>
        <a:bodyPr/>
        <a:lstStyle/>
        <a:p>
          <a:endParaRPr lang="en-US" sz="1400" dirty="0"/>
        </a:p>
      </dgm:t>
    </dgm:pt>
    <dgm:pt modelId="{E58113C8-D261-4CBC-9363-0564D7A4C6C9}" type="parTrans" cxnId="{A5DEDDA1-F5B8-47F0-8901-354B011E653D}">
      <dgm:prSet/>
      <dgm:spPr/>
      <dgm:t>
        <a:bodyPr/>
        <a:lstStyle/>
        <a:p>
          <a:endParaRPr lang="en-US"/>
        </a:p>
      </dgm:t>
    </dgm:pt>
    <dgm:pt modelId="{36E06C72-2D2F-412C-B25E-22B8A97F0765}" type="sibTrans" cxnId="{A5DEDDA1-F5B8-47F0-8901-354B011E653D}">
      <dgm:prSet/>
      <dgm:spPr/>
      <dgm:t>
        <a:bodyPr/>
        <a:lstStyle/>
        <a:p>
          <a:endParaRPr lang="en-US"/>
        </a:p>
      </dgm:t>
    </dgm:pt>
    <dgm:pt modelId="{791ED030-EB3F-4935-BD2B-C78FFFAA1586}">
      <dgm:prSet phldrT="[Text]" custT="1"/>
      <dgm:spPr/>
      <dgm:t>
        <a:bodyPr/>
        <a:lstStyle/>
        <a:p>
          <a:r>
            <a:rPr lang="en-US" sz="1200" dirty="0"/>
            <a:t>Focus on self-evaluations (“You gave me a C.” vs “I earned a C.”)</a:t>
          </a:r>
        </a:p>
      </dgm:t>
    </dgm:pt>
    <dgm:pt modelId="{1D146FCC-6AB1-49ED-A20D-37641D2C4F98}" type="parTrans" cxnId="{DDF10A46-5DCC-47E7-ADB4-E34C1E4A8FF0}">
      <dgm:prSet/>
      <dgm:spPr/>
      <dgm:t>
        <a:bodyPr/>
        <a:lstStyle/>
        <a:p>
          <a:endParaRPr lang="en-US"/>
        </a:p>
      </dgm:t>
    </dgm:pt>
    <dgm:pt modelId="{C239FDE4-3A64-4F98-B2D0-CE682019E27D}" type="sibTrans" cxnId="{DDF10A46-5DCC-47E7-ADB4-E34C1E4A8FF0}">
      <dgm:prSet/>
      <dgm:spPr/>
      <dgm:t>
        <a:bodyPr/>
        <a:lstStyle/>
        <a:p>
          <a:endParaRPr lang="en-US"/>
        </a:p>
      </dgm:t>
    </dgm:pt>
    <dgm:pt modelId="{8A04566F-B356-4A45-840C-51DFE810A74A}">
      <dgm:prSet phldrT="[Text]"/>
      <dgm:spPr/>
      <dgm:t>
        <a:bodyPr/>
        <a:lstStyle/>
        <a:p>
          <a:endParaRPr lang="en-US" sz="1700" dirty="0"/>
        </a:p>
      </dgm:t>
    </dgm:pt>
    <dgm:pt modelId="{8247E907-D1B9-4AAE-A6F7-28BA2000C211}" type="parTrans" cxnId="{A8BC6EC6-61F4-46D5-9327-B06A1FCB58EB}">
      <dgm:prSet/>
      <dgm:spPr/>
      <dgm:t>
        <a:bodyPr/>
        <a:lstStyle/>
        <a:p>
          <a:endParaRPr lang="en-US"/>
        </a:p>
      </dgm:t>
    </dgm:pt>
    <dgm:pt modelId="{8F34CB0C-449C-4BFB-99BE-C9C96DB8C143}" type="sibTrans" cxnId="{A8BC6EC6-61F4-46D5-9327-B06A1FCB58EB}">
      <dgm:prSet/>
      <dgm:spPr/>
      <dgm:t>
        <a:bodyPr/>
        <a:lstStyle/>
        <a:p>
          <a:endParaRPr lang="en-US"/>
        </a:p>
      </dgm:t>
    </dgm:pt>
    <dgm:pt modelId="{507A9135-75A6-4F6C-A9FA-AD9F2C3BABBB}">
      <dgm:prSet phldrT="[Text]" custT="1"/>
      <dgm:spPr/>
      <dgm:t>
        <a:bodyPr/>
        <a:lstStyle/>
        <a:p>
          <a:r>
            <a:rPr lang="en-US" sz="1200" dirty="0"/>
            <a:t>Connect content to students’ expectations and experiences</a:t>
          </a:r>
        </a:p>
      </dgm:t>
    </dgm:pt>
    <dgm:pt modelId="{D336F6FE-0ED1-4834-BB8A-861EB11E57D9}" type="parTrans" cxnId="{EF4C0D60-CCF1-443E-B373-E04913CA5773}">
      <dgm:prSet/>
      <dgm:spPr/>
      <dgm:t>
        <a:bodyPr/>
        <a:lstStyle/>
        <a:p>
          <a:endParaRPr lang="en-US"/>
        </a:p>
      </dgm:t>
    </dgm:pt>
    <dgm:pt modelId="{78D4EAFA-CB5E-42E5-8FDB-31F7F2552F99}" type="sibTrans" cxnId="{EF4C0D60-CCF1-443E-B373-E04913CA5773}">
      <dgm:prSet/>
      <dgm:spPr/>
      <dgm:t>
        <a:bodyPr/>
        <a:lstStyle/>
        <a:p>
          <a:endParaRPr lang="en-US"/>
        </a:p>
      </dgm:t>
    </dgm:pt>
    <dgm:pt modelId="{D173FE34-40E5-4029-AC24-C4B85918435F}">
      <dgm:prSet phldrT="[Text]" custT="1"/>
      <dgm:spPr/>
      <dgm:t>
        <a:bodyPr/>
        <a:lstStyle/>
        <a:p>
          <a:endParaRPr lang="en-US" sz="1200" dirty="0"/>
        </a:p>
      </dgm:t>
    </dgm:pt>
    <dgm:pt modelId="{8878F34E-077F-4EE6-88D1-84DF5D4EF91A}" type="parTrans" cxnId="{0CCE4421-0CFB-4338-BF06-3FB2477A7C7E}">
      <dgm:prSet/>
      <dgm:spPr/>
      <dgm:t>
        <a:bodyPr/>
        <a:lstStyle/>
        <a:p>
          <a:endParaRPr lang="en-US"/>
        </a:p>
      </dgm:t>
    </dgm:pt>
    <dgm:pt modelId="{D4D362AF-4AEE-4AE5-849C-B020A45C814D}" type="sibTrans" cxnId="{0CCE4421-0CFB-4338-BF06-3FB2477A7C7E}">
      <dgm:prSet/>
      <dgm:spPr/>
      <dgm:t>
        <a:bodyPr/>
        <a:lstStyle/>
        <a:p>
          <a:endParaRPr lang="en-US"/>
        </a:p>
      </dgm:t>
    </dgm:pt>
    <dgm:pt modelId="{713C5BEB-B95F-4905-B5B8-B2EC9A07C45D}">
      <dgm:prSet phldrT="[Text]" custT="1"/>
      <dgm:spPr/>
      <dgm:t>
        <a:bodyPr/>
        <a:lstStyle/>
        <a:p>
          <a:endParaRPr lang="en-US" sz="1200" dirty="0"/>
        </a:p>
      </dgm:t>
    </dgm:pt>
    <dgm:pt modelId="{4C7D491C-D6E4-46F6-A069-83841B2F34A9}" type="parTrans" cxnId="{E919AC3D-AC6B-4B3F-8964-06C19936BD16}">
      <dgm:prSet/>
      <dgm:spPr/>
      <dgm:t>
        <a:bodyPr/>
        <a:lstStyle/>
        <a:p>
          <a:endParaRPr lang="en-US"/>
        </a:p>
      </dgm:t>
    </dgm:pt>
    <dgm:pt modelId="{0021EE38-9C1D-457D-BCF8-70FBC85CA452}" type="sibTrans" cxnId="{E919AC3D-AC6B-4B3F-8964-06C19936BD16}">
      <dgm:prSet/>
      <dgm:spPr/>
      <dgm:t>
        <a:bodyPr/>
        <a:lstStyle/>
        <a:p>
          <a:endParaRPr lang="en-US"/>
        </a:p>
      </dgm:t>
    </dgm:pt>
    <dgm:pt modelId="{DFB1BE6A-748B-4B3E-911A-9AC92E118FB7}">
      <dgm:prSet phldrT="[Text]" custT="1"/>
      <dgm:spPr/>
      <dgm:t>
        <a:bodyPr/>
        <a:lstStyle/>
        <a:p>
          <a:r>
            <a:rPr lang="en-US" sz="1200" dirty="0"/>
            <a:t>Develop positive instructor-student relationships</a:t>
          </a:r>
        </a:p>
      </dgm:t>
    </dgm:pt>
    <dgm:pt modelId="{A01C3386-8979-4E8F-956D-DC67FE18335D}" type="parTrans" cxnId="{304325DA-7729-477B-A364-649053DCB15F}">
      <dgm:prSet/>
      <dgm:spPr/>
      <dgm:t>
        <a:bodyPr/>
        <a:lstStyle/>
        <a:p>
          <a:endParaRPr lang="en-US"/>
        </a:p>
      </dgm:t>
    </dgm:pt>
    <dgm:pt modelId="{CE9F21E9-8D9C-457E-B8AC-D1CD296CC698}" type="sibTrans" cxnId="{304325DA-7729-477B-A364-649053DCB15F}">
      <dgm:prSet/>
      <dgm:spPr/>
      <dgm:t>
        <a:bodyPr/>
        <a:lstStyle/>
        <a:p>
          <a:endParaRPr lang="en-US"/>
        </a:p>
      </dgm:t>
    </dgm:pt>
    <dgm:pt modelId="{AD061CAA-09CA-4C30-A77F-E3BA21EAEA71}">
      <dgm:prSet phldrT="[Text]" custT="1"/>
      <dgm:spPr/>
      <dgm:t>
        <a:bodyPr/>
        <a:lstStyle/>
        <a:p>
          <a:endParaRPr lang="en-US" sz="1200" dirty="0"/>
        </a:p>
      </dgm:t>
    </dgm:pt>
    <dgm:pt modelId="{5F12E3D8-E7D7-484E-87B7-130453625B51}" type="parTrans" cxnId="{AF2D9054-0AE7-4D8A-B5BC-A926FF398039}">
      <dgm:prSet/>
      <dgm:spPr/>
      <dgm:t>
        <a:bodyPr/>
        <a:lstStyle/>
        <a:p>
          <a:endParaRPr lang="en-US"/>
        </a:p>
      </dgm:t>
    </dgm:pt>
    <dgm:pt modelId="{F58DAF0E-B6D5-46B2-8D0E-8F971E81B8C6}" type="sibTrans" cxnId="{AF2D9054-0AE7-4D8A-B5BC-A926FF398039}">
      <dgm:prSet/>
      <dgm:spPr/>
      <dgm:t>
        <a:bodyPr/>
        <a:lstStyle/>
        <a:p>
          <a:endParaRPr lang="en-US"/>
        </a:p>
      </dgm:t>
    </dgm:pt>
    <dgm:pt modelId="{BADD101F-186A-41B8-8F57-DF4D5B79498A}">
      <dgm:prSet phldrT="[Text]" custT="1"/>
      <dgm:spPr/>
      <dgm:t>
        <a:bodyPr/>
        <a:lstStyle/>
        <a:p>
          <a:r>
            <a:rPr lang="en-US" sz="1200" dirty="0"/>
            <a:t>Address barriers</a:t>
          </a:r>
        </a:p>
      </dgm:t>
    </dgm:pt>
    <dgm:pt modelId="{DD5DAF06-0E8E-4095-A4BA-7C37801AFC0E}" type="parTrans" cxnId="{EEC8B638-E81A-41EA-A79E-7C284783DCC1}">
      <dgm:prSet/>
      <dgm:spPr/>
      <dgm:t>
        <a:bodyPr/>
        <a:lstStyle/>
        <a:p>
          <a:endParaRPr lang="en-US"/>
        </a:p>
      </dgm:t>
    </dgm:pt>
    <dgm:pt modelId="{A4CA9B33-ED64-4F31-BFDF-1A1591203FC3}" type="sibTrans" cxnId="{EEC8B638-E81A-41EA-A79E-7C284783DCC1}">
      <dgm:prSet/>
      <dgm:spPr/>
      <dgm:t>
        <a:bodyPr/>
        <a:lstStyle/>
        <a:p>
          <a:endParaRPr lang="en-US"/>
        </a:p>
      </dgm:t>
    </dgm:pt>
    <dgm:pt modelId="{65BDECAC-5139-46F1-AB59-5042976D567F}">
      <dgm:prSet phldrT="[Text]" custT="1"/>
      <dgm:spPr/>
      <dgm:t>
        <a:bodyPr/>
        <a:lstStyle/>
        <a:p>
          <a:endParaRPr lang="en-US" sz="1200" dirty="0"/>
        </a:p>
      </dgm:t>
    </dgm:pt>
    <dgm:pt modelId="{88E100D2-F371-48DE-BBDB-A4B40DA53998}" type="parTrans" cxnId="{76E3AF20-17BC-4156-9E27-8A08E95F5302}">
      <dgm:prSet/>
      <dgm:spPr/>
      <dgm:t>
        <a:bodyPr/>
        <a:lstStyle/>
        <a:p>
          <a:endParaRPr lang="en-US"/>
        </a:p>
      </dgm:t>
    </dgm:pt>
    <dgm:pt modelId="{4C876836-BA0A-4AC7-9CBF-89786FBBB75B}" type="sibTrans" cxnId="{76E3AF20-17BC-4156-9E27-8A08E95F5302}">
      <dgm:prSet/>
      <dgm:spPr/>
      <dgm:t>
        <a:bodyPr/>
        <a:lstStyle/>
        <a:p>
          <a:endParaRPr lang="en-US"/>
        </a:p>
      </dgm:t>
    </dgm:pt>
    <dgm:pt modelId="{7DF15610-C045-4FFC-80BB-20FCAB49ACF0}">
      <dgm:prSet phldrT="[Text]" custT="1"/>
      <dgm:spPr/>
      <dgm:t>
        <a:bodyPr/>
        <a:lstStyle/>
        <a:p>
          <a:r>
            <a:rPr lang="en-US" sz="1200" dirty="0"/>
            <a:t>Identify obstacles/challenges</a:t>
          </a:r>
        </a:p>
      </dgm:t>
    </dgm:pt>
    <dgm:pt modelId="{599C9C3D-8017-4041-96DD-9ABD39B1D619}" type="parTrans" cxnId="{7D756808-EE85-4EF2-AB5E-BA5EB03E47E2}">
      <dgm:prSet/>
      <dgm:spPr/>
      <dgm:t>
        <a:bodyPr/>
        <a:lstStyle/>
        <a:p>
          <a:endParaRPr lang="en-US"/>
        </a:p>
      </dgm:t>
    </dgm:pt>
    <dgm:pt modelId="{9F840F11-0352-4078-A0C5-2F728643FF5E}" type="sibTrans" cxnId="{7D756808-EE85-4EF2-AB5E-BA5EB03E47E2}">
      <dgm:prSet/>
      <dgm:spPr/>
      <dgm:t>
        <a:bodyPr/>
        <a:lstStyle/>
        <a:p>
          <a:endParaRPr lang="en-US"/>
        </a:p>
      </dgm:t>
    </dgm:pt>
    <dgm:pt modelId="{7F1CFB74-F568-4C7C-894E-C70030309D74}">
      <dgm:prSet phldrT="[Text]" custT="1"/>
      <dgm:spPr/>
      <dgm:t>
        <a:bodyPr/>
        <a:lstStyle/>
        <a:p>
          <a:endParaRPr lang="en-US" sz="1200" dirty="0"/>
        </a:p>
      </dgm:t>
    </dgm:pt>
    <dgm:pt modelId="{6982A5BB-EB2D-445E-A67A-1579044A53E0}" type="parTrans" cxnId="{FA9C7A4C-3C85-4604-8AE9-DE151785643D}">
      <dgm:prSet/>
      <dgm:spPr/>
      <dgm:t>
        <a:bodyPr/>
        <a:lstStyle/>
        <a:p>
          <a:endParaRPr lang="en-US"/>
        </a:p>
      </dgm:t>
    </dgm:pt>
    <dgm:pt modelId="{CD676CE1-83C1-46F7-8CCE-397CEF5D9FFA}" type="sibTrans" cxnId="{FA9C7A4C-3C85-4604-8AE9-DE151785643D}">
      <dgm:prSet/>
      <dgm:spPr/>
      <dgm:t>
        <a:bodyPr/>
        <a:lstStyle/>
        <a:p>
          <a:endParaRPr lang="en-US"/>
        </a:p>
      </dgm:t>
    </dgm:pt>
    <dgm:pt modelId="{9F20E6BA-03D6-4A76-8724-8C0641BA9F03}">
      <dgm:prSet phldrT="[Text]" custT="1"/>
      <dgm:spPr/>
      <dgm:t>
        <a:bodyPr/>
        <a:lstStyle/>
        <a:p>
          <a:r>
            <a:rPr lang="en-US" sz="1200" dirty="0"/>
            <a:t>Identify learning preferences</a:t>
          </a:r>
        </a:p>
      </dgm:t>
    </dgm:pt>
    <dgm:pt modelId="{2249E878-975C-4C9F-9540-A172C375CB3A}" type="parTrans" cxnId="{D01CA176-9F82-47CB-AEEC-F195D80C6155}">
      <dgm:prSet/>
      <dgm:spPr/>
      <dgm:t>
        <a:bodyPr/>
        <a:lstStyle/>
        <a:p>
          <a:endParaRPr lang="en-US"/>
        </a:p>
      </dgm:t>
    </dgm:pt>
    <dgm:pt modelId="{1A1C8923-513B-4FB0-A98A-5AEF4251FB31}" type="sibTrans" cxnId="{D01CA176-9F82-47CB-AEEC-F195D80C6155}">
      <dgm:prSet/>
      <dgm:spPr/>
      <dgm:t>
        <a:bodyPr/>
        <a:lstStyle/>
        <a:p>
          <a:endParaRPr lang="en-US"/>
        </a:p>
      </dgm:t>
    </dgm:pt>
    <dgm:pt modelId="{ACE4D6B9-133A-4A33-AFA6-E8F2546550E5}">
      <dgm:prSet phldrT="[Text]" custT="1"/>
      <dgm:spPr/>
      <dgm:t>
        <a:bodyPr/>
        <a:lstStyle/>
        <a:p>
          <a:endParaRPr lang="en-US" sz="1200" dirty="0"/>
        </a:p>
      </dgm:t>
    </dgm:pt>
    <dgm:pt modelId="{5268F9FC-3A42-4935-80D5-8BC695C6243B}" type="parTrans" cxnId="{BCACA44A-F3E4-473D-9CED-0432E5AF9E52}">
      <dgm:prSet/>
      <dgm:spPr/>
      <dgm:t>
        <a:bodyPr/>
        <a:lstStyle/>
        <a:p>
          <a:endParaRPr lang="en-US"/>
        </a:p>
      </dgm:t>
    </dgm:pt>
    <dgm:pt modelId="{AC816D13-A8B6-472D-ABCB-ED20DC25ED6D}" type="sibTrans" cxnId="{BCACA44A-F3E4-473D-9CED-0432E5AF9E52}">
      <dgm:prSet/>
      <dgm:spPr/>
      <dgm:t>
        <a:bodyPr/>
        <a:lstStyle/>
        <a:p>
          <a:endParaRPr lang="en-US"/>
        </a:p>
      </dgm:t>
    </dgm:pt>
    <dgm:pt modelId="{ED784903-3091-4E97-AE34-614CC3165221}">
      <dgm:prSet phldrT="[Text]" custT="1"/>
      <dgm:spPr/>
      <dgm:t>
        <a:bodyPr/>
        <a:lstStyle/>
        <a:p>
          <a:r>
            <a:rPr lang="en-US" sz="1200" dirty="0"/>
            <a:t>Engage in goal setting</a:t>
          </a:r>
        </a:p>
      </dgm:t>
    </dgm:pt>
    <dgm:pt modelId="{796A934F-EEBE-4DA7-A6F8-CFE9D7C7CCC2}" type="parTrans" cxnId="{62D81DF5-A7DA-4111-BA95-A272ECA2C085}">
      <dgm:prSet/>
      <dgm:spPr/>
      <dgm:t>
        <a:bodyPr/>
        <a:lstStyle/>
        <a:p>
          <a:endParaRPr lang="en-US"/>
        </a:p>
      </dgm:t>
    </dgm:pt>
    <dgm:pt modelId="{5D1F312A-9D6F-44DA-A9B4-3930D9A7B12B}" type="sibTrans" cxnId="{62D81DF5-A7DA-4111-BA95-A272ECA2C085}">
      <dgm:prSet/>
      <dgm:spPr/>
      <dgm:t>
        <a:bodyPr/>
        <a:lstStyle/>
        <a:p>
          <a:endParaRPr lang="en-US"/>
        </a:p>
      </dgm:t>
    </dgm:pt>
    <dgm:pt modelId="{10E37709-8423-46F5-BB57-6581CA8EDBBE}">
      <dgm:prSet phldrT="[Text]" custT="1"/>
      <dgm:spPr/>
      <dgm:t>
        <a:bodyPr/>
        <a:lstStyle/>
        <a:p>
          <a:endParaRPr lang="en-US" sz="1200" dirty="0"/>
        </a:p>
      </dgm:t>
    </dgm:pt>
    <dgm:pt modelId="{32C517A2-F0E8-4A05-A7A8-5EE41E8CA2D2}" type="parTrans" cxnId="{89A3F131-F8BE-41AD-9480-8A21640E34A3}">
      <dgm:prSet/>
      <dgm:spPr/>
      <dgm:t>
        <a:bodyPr/>
        <a:lstStyle/>
        <a:p>
          <a:endParaRPr lang="en-US"/>
        </a:p>
      </dgm:t>
    </dgm:pt>
    <dgm:pt modelId="{FF0567B3-4F21-4718-9D9D-0556F870853A}" type="sibTrans" cxnId="{89A3F131-F8BE-41AD-9480-8A21640E34A3}">
      <dgm:prSet/>
      <dgm:spPr/>
      <dgm:t>
        <a:bodyPr/>
        <a:lstStyle/>
        <a:p>
          <a:endParaRPr lang="en-US"/>
        </a:p>
      </dgm:t>
    </dgm:pt>
    <dgm:pt modelId="{B1C09792-3AB5-45B8-8C85-71F2FD2CBD75}">
      <dgm:prSet phldrT="[Text]" custT="1"/>
      <dgm:spPr/>
      <dgm:t>
        <a:bodyPr/>
        <a:lstStyle/>
        <a:p>
          <a:r>
            <a:rPr lang="en-US" sz="1200" dirty="0"/>
            <a:t>Collaborate with support services</a:t>
          </a:r>
        </a:p>
      </dgm:t>
    </dgm:pt>
    <dgm:pt modelId="{C3FB212E-961C-4606-9DBF-AA2BCB20A572}" type="parTrans" cxnId="{94996648-CCD2-413D-88D1-F9C47609FCA6}">
      <dgm:prSet/>
      <dgm:spPr/>
      <dgm:t>
        <a:bodyPr/>
        <a:lstStyle/>
        <a:p>
          <a:endParaRPr lang="en-US"/>
        </a:p>
      </dgm:t>
    </dgm:pt>
    <dgm:pt modelId="{3A0A92AD-B5F2-42C6-86A4-79AE07447E28}" type="sibTrans" cxnId="{94996648-CCD2-413D-88D1-F9C47609FCA6}">
      <dgm:prSet/>
      <dgm:spPr/>
      <dgm:t>
        <a:bodyPr/>
        <a:lstStyle/>
        <a:p>
          <a:endParaRPr lang="en-US"/>
        </a:p>
      </dgm:t>
    </dgm:pt>
    <dgm:pt modelId="{1BB14923-0670-491A-98D3-BC0FD99CE154}">
      <dgm:prSet phldrT="[Text]" custT="1"/>
      <dgm:spPr/>
      <dgm:t>
        <a:bodyPr/>
        <a:lstStyle/>
        <a:p>
          <a:endParaRPr lang="en-US" sz="1200" dirty="0"/>
        </a:p>
      </dgm:t>
    </dgm:pt>
    <dgm:pt modelId="{B6465A88-EC8A-49D8-96A1-7098B113A020}" type="parTrans" cxnId="{ABE7FC05-580E-4504-A5CB-4EC35B6A2CB0}">
      <dgm:prSet/>
      <dgm:spPr/>
      <dgm:t>
        <a:bodyPr/>
        <a:lstStyle/>
        <a:p>
          <a:endParaRPr lang="en-US"/>
        </a:p>
      </dgm:t>
    </dgm:pt>
    <dgm:pt modelId="{4B6DA74D-F702-4E8C-B6DB-DCFEABE02DEB}" type="sibTrans" cxnId="{ABE7FC05-580E-4504-A5CB-4EC35B6A2CB0}">
      <dgm:prSet/>
      <dgm:spPr/>
      <dgm:t>
        <a:bodyPr/>
        <a:lstStyle/>
        <a:p>
          <a:endParaRPr lang="en-US"/>
        </a:p>
      </dgm:t>
    </dgm:pt>
    <dgm:pt modelId="{EC8DC525-8F3A-4C0F-B4F0-0EE2D9142EDF}">
      <dgm:prSet phldrT="[Text]" custT="1"/>
      <dgm:spPr/>
      <dgm:t>
        <a:bodyPr/>
        <a:lstStyle/>
        <a:p>
          <a:r>
            <a:rPr lang="en-US" sz="1200" dirty="0"/>
            <a:t>Conduct emotional coaching</a:t>
          </a:r>
        </a:p>
      </dgm:t>
    </dgm:pt>
    <dgm:pt modelId="{E2A557ED-FF81-4B00-8840-B63F3D058DBC}" type="parTrans" cxnId="{3E8EE6A9-E3D9-4301-85EE-9D857ECE8CC6}">
      <dgm:prSet/>
      <dgm:spPr/>
      <dgm:t>
        <a:bodyPr/>
        <a:lstStyle/>
        <a:p>
          <a:endParaRPr lang="en-US"/>
        </a:p>
      </dgm:t>
    </dgm:pt>
    <dgm:pt modelId="{6A07AD9B-11CD-4A37-AC1C-09F949A453DB}" type="sibTrans" cxnId="{3E8EE6A9-E3D9-4301-85EE-9D857ECE8CC6}">
      <dgm:prSet/>
      <dgm:spPr/>
      <dgm:t>
        <a:bodyPr/>
        <a:lstStyle/>
        <a:p>
          <a:endParaRPr lang="en-US"/>
        </a:p>
      </dgm:t>
    </dgm:pt>
    <dgm:pt modelId="{55304D1A-BAC1-4F38-834F-DF558313C470}">
      <dgm:prSet phldrT="[Text]" custT="1"/>
      <dgm:spPr/>
      <dgm:t>
        <a:bodyPr/>
        <a:lstStyle/>
        <a:p>
          <a:endParaRPr lang="en-US" sz="1200" dirty="0"/>
        </a:p>
      </dgm:t>
    </dgm:pt>
    <dgm:pt modelId="{A4643C37-BA62-451A-AC68-ECE46676DC36}" type="parTrans" cxnId="{95D0EB18-86B4-4D4D-B846-74E0DFCE5DB1}">
      <dgm:prSet/>
      <dgm:spPr/>
      <dgm:t>
        <a:bodyPr/>
        <a:lstStyle/>
        <a:p>
          <a:endParaRPr lang="en-US"/>
        </a:p>
      </dgm:t>
    </dgm:pt>
    <dgm:pt modelId="{7362AA6F-213D-4905-ABE4-AAE87BDC4F61}" type="sibTrans" cxnId="{95D0EB18-86B4-4D4D-B846-74E0DFCE5DB1}">
      <dgm:prSet/>
      <dgm:spPr/>
      <dgm:t>
        <a:bodyPr/>
        <a:lstStyle/>
        <a:p>
          <a:endParaRPr lang="en-US"/>
        </a:p>
      </dgm:t>
    </dgm:pt>
    <dgm:pt modelId="{5D04C72C-309E-4FBE-BC3F-4E3D5B90D00F}">
      <dgm:prSet phldrT="[Text]" custT="1"/>
      <dgm:spPr/>
      <dgm:t>
        <a:bodyPr/>
        <a:lstStyle/>
        <a:p>
          <a:r>
            <a:rPr lang="en-US" sz="1200" dirty="0"/>
            <a:t>Request feedback</a:t>
          </a:r>
        </a:p>
      </dgm:t>
    </dgm:pt>
    <dgm:pt modelId="{A1B47E06-21AC-4741-9ED0-9A7743DDCF56}" type="parTrans" cxnId="{CE3F41D1-3870-4142-A9F3-9E119D4A859A}">
      <dgm:prSet/>
      <dgm:spPr/>
      <dgm:t>
        <a:bodyPr/>
        <a:lstStyle/>
        <a:p>
          <a:endParaRPr lang="en-US"/>
        </a:p>
      </dgm:t>
    </dgm:pt>
    <dgm:pt modelId="{CC119E0E-BD94-4E6E-8CDF-56EDC9338988}" type="sibTrans" cxnId="{CE3F41D1-3870-4142-A9F3-9E119D4A859A}">
      <dgm:prSet/>
      <dgm:spPr/>
      <dgm:t>
        <a:bodyPr/>
        <a:lstStyle/>
        <a:p>
          <a:endParaRPr lang="en-US"/>
        </a:p>
      </dgm:t>
    </dgm:pt>
    <dgm:pt modelId="{EA29B7A2-FA1C-479D-A3FF-6BE20371A4F0}">
      <dgm:prSet phldrT="[Text]" custT="1"/>
      <dgm:spPr/>
      <dgm:t>
        <a:bodyPr/>
        <a:lstStyle/>
        <a:p>
          <a:endParaRPr lang="en-US" sz="1200" dirty="0"/>
        </a:p>
      </dgm:t>
    </dgm:pt>
    <dgm:pt modelId="{FD2CC254-032B-4E07-A59E-D0DC5F1FA874}" type="parTrans" cxnId="{5BF0AB50-42F0-4FAD-94EB-93BB06B0EEC4}">
      <dgm:prSet/>
      <dgm:spPr/>
      <dgm:t>
        <a:bodyPr/>
        <a:lstStyle/>
        <a:p>
          <a:endParaRPr lang="en-US"/>
        </a:p>
      </dgm:t>
    </dgm:pt>
    <dgm:pt modelId="{C73F96AA-A3F4-435C-AEAB-DCBA7EE982B0}" type="sibTrans" cxnId="{5BF0AB50-42F0-4FAD-94EB-93BB06B0EEC4}">
      <dgm:prSet/>
      <dgm:spPr/>
      <dgm:t>
        <a:bodyPr/>
        <a:lstStyle/>
        <a:p>
          <a:endParaRPr lang="en-US"/>
        </a:p>
      </dgm:t>
    </dgm:pt>
    <dgm:pt modelId="{36407BA7-BAE3-485E-9E0B-4F1B928D7119}">
      <dgm:prSet phldrT="[Text]" custT="1"/>
      <dgm:spPr/>
      <dgm:t>
        <a:bodyPr/>
        <a:lstStyle/>
        <a:p>
          <a:r>
            <a:rPr lang="en-US" sz="1200" dirty="0"/>
            <a:t>Continuously apply strategies from weeks 1-5</a:t>
          </a:r>
        </a:p>
      </dgm:t>
    </dgm:pt>
    <dgm:pt modelId="{6BE9AB50-D006-41FC-BDBF-47334521042F}" type="parTrans" cxnId="{1A0346E0-7F05-4E60-9014-D47EAFC9C7DD}">
      <dgm:prSet/>
      <dgm:spPr/>
      <dgm:t>
        <a:bodyPr/>
        <a:lstStyle/>
        <a:p>
          <a:endParaRPr lang="en-US"/>
        </a:p>
      </dgm:t>
    </dgm:pt>
    <dgm:pt modelId="{02F10482-E1A6-4E34-8C4C-A31CEFF7CBBB}" type="sibTrans" cxnId="{1A0346E0-7F05-4E60-9014-D47EAFC9C7DD}">
      <dgm:prSet/>
      <dgm:spPr/>
      <dgm:t>
        <a:bodyPr/>
        <a:lstStyle/>
        <a:p>
          <a:endParaRPr lang="en-US"/>
        </a:p>
      </dgm:t>
    </dgm:pt>
    <dgm:pt modelId="{5C851834-C295-4949-8DC3-87ADDB3AA732}">
      <dgm:prSet phldrT="[Text]" custT="1"/>
      <dgm:spPr/>
      <dgm:t>
        <a:bodyPr/>
        <a:lstStyle/>
        <a:p>
          <a:endParaRPr lang="en-US" sz="1200" dirty="0"/>
        </a:p>
      </dgm:t>
    </dgm:pt>
    <dgm:pt modelId="{27593971-DC2D-4FC7-BD27-BCAEC9F4DBC0}" type="parTrans" cxnId="{14722139-FF2F-42F9-B467-025B99516E3C}">
      <dgm:prSet/>
      <dgm:spPr/>
      <dgm:t>
        <a:bodyPr/>
        <a:lstStyle/>
        <a:p>
          <a:endParaRPr lang="en-US"/>
        </a:p>
      </dgm:t>
    </dgm:pt>
    <dgm:pt modelId="{932EA2EB-5E57-4170-8483-CFCC6319BCA7}" type="sibTrans" cxnId="{14722139-FF2F-42F9-B467-025B99516E3C}">
      <dgm:prSet/>
      <dgm:spPr/>
      <dgm:t>
        <a:bodyPr/>
        <a:lstStyle/>
        <a:p>
          <a:endParaRPr lang="en-US"/>
        </a:p>
      </dgm:t>
    </dgm:pt>
    <dgm:pt modelId="{F0FFA988-3178-4120-8852-461B49D0CF16}">
      <dgm:prSet phldrT="[Text]" custT="1"/>
      <dgm:spPr/>
      <dgm:t>
        <a:bodyPr/>
        <a:lstStyle/>
        <a:p>
          <a:r>
            <a:rPr lang="en-US" sz="1200" dirty="0"/>
            <a:t>Demonstrate awareness of shifts in students’ demeanor</a:t>
          </a:r>
        </a:p>
      </dgm:t>
    </dgm:pt>
    <dgm:pt modelId="{3CA7FE98-6C94-433B-96DF-3DBFEEC527B6}" type="sibTrans" cxnId="{D731B02D-8BCF-42F8-9B3B-830E9A4004EF}">
      <dgm:prSet/>
      <dgm:spPr/>
      <dgm:t>
        <a:bodyPr/>
        <a:lstStyle/>
        <a:p>
          <a:endParaRPr lang="en-US"/>
        </a:p>
      </dgm:t>
    </dgm:pt>
    <dgm:pt modelId="{D3EFD45C-AFA4-42D6-8014-472525749A4A}" type="parTrans" cxnId="{D731B02D-8BCF-42F8-9B3B-830E9A4004EF}">
      <dgm:prSet/>
      <dgm:spPr/>
      <dgm:t>
        <a:bodyPr/>
        <a:lstStyle/>
        <a:p>
          <a:endParaRPr lang="en-US"/>
        </a:p>
      </dgm:t>
    </dgm:pt>
    <dgm:pt modelId="{8BBC5504-8716-45A3-A978-B4100A88A3CD}" type="pres">
      <dgm:prSet presAssocID="{FA317C56-B1F8-46AC-B75A-2BE6845BAE63}" presName="rootnode" presStyleCnt="0">
        <dgm:presLayoutVars>
          <dgm:chMax/>
          <dgm:chPref/>
          <dgm:dir/>
          <dgm:animLvl val="lvl"/>
        </dgm:presLayoutVars>
      </dgm:prSet>
      <dgm:spPr/>
    </dgm:pt>
    <dgm:pt modelId="{3EF7977A-B8B7-4498-9ABF-0EC2B9555DAA}" type="pres">
      <dgm:prSet presAssocID="{CDAA4C34-05B3-41CE-AF39-87FCB8E36807}" presName="composite" presStyleCnt="0"/>
      <dgm:spPr/>
    </dgm:pt>
    <dgm:pt modelId="{2F1BB0C9-6B2C-4D8F-846E-C4FC67864E98}" type="pres">
      <dgm:prSet presAssocID="{CDAA4C34-05B3-41CE-AF39-87FCB8E36807}" presName="LShape" presStyleLbl="alignNode1" presStyleIdx="0" presStyleCnt="9"/>
      <dgm:spPr/>
    </dgm:pt>
    <dgm:pt modelId="{A82701A7-9960-496E-B8CF-872D49B37FB9}" type="pres">
      <dgm:prSet presAssocID="{CDAA4C34-05B3-41CE-AF39-87FCB8E36807}" presName="ParentText" presStyleLbl="revTx" presStyleIdx="0" presStyleCnt="5">
        <dgm:presLayoutVars>
          <dgm:chMax val="0"/>
          <dgm:chPref val="0"/>
          <dgm:bulletEnabled val="1"/>
        </dgm:presLayoutVars>
      </dgm:prSet>
      <dgm:spPr/>
    </dgm:pt>
    <dgm:pt modelId="{C6C9EE3C-2ED8-4CE4-A8DB-447FE98736EC}" type="pres">
      <dgm:prSet presAssocID="{CDAA4C34-05B3-41CE-AF39-87FCB8E36807}" presName="Triangle" presStyleLbl="alignNode1" presStyleIdx="1" presStyleCnt="9"/>
      <dgm:spPr/>
    </dgm:pt>
    <dgm:pt modelId="{04112ACE-443F-430F-BAA2-54B9955F7959}" type="pres">
      <dgm:prSet presAssocID="{EC41D581-4E6B-4C07-9F4A-F0F70282278C}" presName="sibTrans" presStyleCnt="0"/>
      <dgm:spPr/>
    </dgm:pt>
    <dgm:pt modelId="{5AD05269-F471-45A7-8F8C-DE06B6246561}" type="pres">
      <dgm:prSet presAssocID="{EC41D581-4E6B-4C07-9F4A-F0F70282278C}" presName="space" presStyleCnt="0"/>
      <dgm:spPr/>
    </dgm:pt>
    <dgm:pt modelId="{A067F6AD-83D4-4655-9F8A-2C45A33E4A13}" type="pres">
      <dgm:prSet presAssocID="{7F9DE286-8469-48BF-BC05-950B028912E5}" presName="composite" presStyleCnt="0"/>
      <dgm:spPr/>
    </dgm:pt>
    <dgm:pt modelId="{20C07670-F962-4BBE-A1E7-89DD88156841}" type="pres">
      <dgm:prSet presAssocID="{7F9DE286-8469-48BF-BC05-950B028912E5}" presName="LShape" presStyleLbl="alignNode1" presStyleIdx="2" presStyleCnt="9"/>
      <dgm:spPr/>
    </dgm:pt>
    <dgm:pt modelId="{D5E1C9A1-8407-4DCD-B4B0-CBE5D63B4B20}" type="pres">
      <dgm:prSet presAssocID="{7F9DE286-8469-48BF-BC05-950B028912E5}" presName="ParentText" presStyleLbl="revTx" presStyleIdx="1" presStyleCnt="5">
        <dgm:presLayoutVars>
          <dgm:chMax val="0"/>
          <dgm:chPref val="0"/>
          <dgm:bulletEnabled val="1"/>
        </dgm:presLayoutVars>
      </dgm:prSet>
      <dgm:spPr/>
    </dgm:pt>
    <dgm:pt modelId="{8AE8AAF4-47C2-4D21-99B3-48118148F3F3}" type="pres">
      <dgm:prSet presAssocID="{7F9DE286-8469-48BF-BC05-950B028912E5}" presName="Triangle" presStyleLbl="alignNode1" presStyleIdx="3" presStyleCnt="9"/>
      <dgm:spPr/>
    </dgm:pt>
    <dgm:pt modelId="{FD46FE0C-813C-4F61-B373-33CA737113FE}" type="pres">
      <dgm:prSet presAssocID="{ABAB1C50-F3CC-4BF0-A344-EB5DD507AFEE}" presName="sibTrans" presStyleCnt="0"/>
      <dgm:spPr/>
    </dgm:pt>
    <dgm:pt modelId="{D72F5AB2-D036-4623-918F-17651B1B9D95}" type="pres">
      <dgm:prSet presAssocID="{ABAB1C50-F3CC-4BF0-A344-EB5DD507AFEE}" presName="space" presStyleCnt="0"/>
      <dgm:spPr/>
    </dgm:pt>
    <dgm:pt modelId="{9595A1A1-AAA3-44C6-A0FA-975B2FB56657}" type="pres">
      <dgm:prSet presAssocID="{9139EE58-F97C-45EB-84D5-EA151DF0472B}" presName="composite" presStyleCnt="0"/>
      <dgm:spPr/>
    </dgm:pt>
    <dgm:pt modelId="{CE90E309-3496-4BA2-9E64-5F53B7B4A5A0}" type="pres">
      <dgm:prSet presAssocID="{9139EE58-F97C-45EB-84D5-EA151DF0472B}" presName="LShape" presStyleLbl="alignNode1" presStyleIdx="4" presStyleCnt="9"/>
      <dgm:spPr/>
    </dgm:pt>
    <dgm:pt modelId="{AC46A701-B1F8-4BC0-B1C6-221C58BD63FF}" type="pres">
      <dgm:prSet presAssocID="{9139EE58-F97C-45EB-84D5-EA151DF0472B}" presName="ParentText" presStyleLbl="revTx" presStyleIdx="2" presStyleCnt="5">
        <dgm:presLayoutVars>
          <dgm:chMax val="0"/>
          <dgm:chPref val="0"/>
          <dgm:bulletEnabled val="1"/>
        </dgm:presLayoutVars>
      </dgm:prSet>
      <dgm:spPr/>
    </dgm:pt>
    <dgm:pt modelId="{D5F418E2-9AC6-4D90-8978-36473BEA3264}" type="pres">
      <dgm:prSet presAssocID="{9139EE58-F97C-45EB-84D5-EA151DF0472B}" presName="Triangle" presStyleLbl="alignNode1" presStyleIdx="5" presStyleCnt="9"/>
      <dgm:spPr/>
    </dgm:pt>
    <dgm:pt modelId="{C58AD6F7-03C9-482D-B097-7C0208D759D7}" type="pres">
      <dgm:prSet presAssocID="{9F68CA77-905E-44A4-A780-44171DF34B50}" presName="sibTrans" presStyleCnt="0"/>
      <dgm:spPr/>
    </dgm:pt>
    <dgm:pt modelId="{3FE686AF-9BBF-418D-B646-F5E0249BADC5}" type="pres">
      <dgm:prSet presAssocID="{9F68CA77-905E-44A4-A780-44171DF34B50}" presName="space" presStyleCnt="0"/>
      <dgm:spPr/>
    </dgm:pt>
    <dgm:pt modelId="{54821AAE-4FEB-4594-BCE2-C26E3C9A9BC5}" type="pres">
      <dgm:prSet presAssocID="{E21DB333-DBD4-4911-8AE8-60E54BEC4AFD}" presName="composite" presStyleCnt="0"/>
      <dgm:spPr/>
    </dgm:pt>
    <dgm:pt modelId="{7CE601E3-5F2A-4AD8-8E40-E4962FA9DEBF}" type="pres">
      <dgm:prSet presAssocID="{E21DB333-DBD4-4911-8AE8-60E54BEC4AFD}" presName="LShape" presStyleLbl="alignNode1" presStyleIdx="6" presStyleCnt="9"/>
      <dgm:spPr/>
    </dgm:pt>
    <dgm:pt modelId="{7E291A37-58A9-4A66-983D-D8A7FC64DE1C}" type="pres">
      <dgm:prSet presAssocID="{E21DB333-DBD4-4911-8AE8-60E54BEC4AFD}" presName="ParentText" presStyleLbl="revTx" presStyleIdx="3" presStyleCnt="5">
        <dgm:presLayoutVars>
          <dgm:chMax val="0"/>
          <dgm:chPref val="0"/>
          <dgm:bulletEnabled val="1"/>
        </dgm:presLayoutVars>
      </dgm:prSet>
      <dgm:spPr/>
    </dgm:pt>
    <dgm:pt modelId="{5871A9D4-BA04-4BA8-9984-C5818081DBFB}" type="pres">
      <dgm:prSet presAssocID="{E21DB333-DBD4-4911-8AE8-60E54BEC4AFD}" presName="Triangle" presStyleLbl="alignNode1" presStyleIdx="7" presStyleCnt="9"/>
      <dgm:spPr/>
    </dgm:pt>
    <dgm:pt modelId="{22235992-6BF2-4296-9F36-8D8A2F438288}" type="pres">
      <dgm:prSet presAssocID="{36E06C72-2D2F-412C-B25E-22B8A97F0765}" presName="sibTrans" presStyleCnt="0"/>
      <dgm:spPr/>
    </dgm:pt>
    <dgm:pt modelId="{549562C2-AA0C-4945-8B69-494B62F67759}" type="pres">
      <dgm:prSet presAssocID="{36E06C72-2D2F-412C-B25E-22B8A97F0765}" presName="space" presStyleCnt="0"/>
      <dgm:spPr/>
    </dgm:pt>
    <dgm:pt modelId="{73CCB725-9544-4963-A9FD-DB88A6F2771B}" type="pres">
      <dgm:prSet presAssocID="{8A04566F-B356-4A45-840C-51DFE810A74A}" presName="composite" presStyleCnt="0"/>
      <dgm:spPr/>
    </dgm:pt>
    <dgm:pt modelId="{7C564DD1-88A1-480F-A13B-1DA530591541}" type="pres">
      <dgm:prSet presAssocID="{8A04566F-B356-4A45-840C-51DFE810A74A}" presName="LShape" presStyleLbl="alignNode1" presStyleIdx="8" presStyleCnt="9"/>
      <dgm:spPr/>
    </dgm:pt>
    <dgm:pt modelId="{1203F793-996D-4E50-A3EB-253FA97D8C19}" type="pres">
      <dgm:prSet presAssocID="{8A04566F-B356-4A45-840C-51DFE810A74A}" presName="ParentText" presStyleLbl="revTx" presStyleIdx="4" presStyleCnt="5">
        <dgm:presLayoutVars>
          <dgm:chMax val="0"/>
          <dgm:chPref val="0"/>
          <dgm:bulletEnabled val="1"/>
        </dgm:presLayoutVars>
      </dgm:prSet>
      <dgm:spPr/>
    </dgm:pt>
  </dgm:ptLst>
  <dgm:cxnLst>
    <dgm:cxn modelId="{C160B703-C02A-486C-B232-FFF9937A7FFC}" type="presOf" srcId="{B1C09792-3AB5-45B8-8C85-71F2FD2CBD75}" destId="{AC46A701-B1F8-4BC0-B1C6-221C58BD63FF}" srcOrd="0" destOrd="9" presId="urn:microsoft.com/office/officeart/2009/3/layout/StepUpProcess"/>
    <dgm:cxn modelId="{ABE7FC05-580E-4504-A5CB-4EC35B6A2CB0}" srcId="{9139EE58-F97C-45EB-84D5-EA151DF0472B}" destId="{1BB14923-0670-491A-98D3-BC0FD99CE154}" srcOrd="7" destOrd="0" parTransId="{B6465A88-EC8A-49D8-96A1-7098B113A020}" sibTransId="{4B6DA74D-F702-4E8C-B6DB-DCFEABE02DEB}"/>
    <dgm:cxn modelId="{7D756808-EE85-4EF2-AB5E-BA5EB03E47E2}" srcId="{9139EE58-F97C-45EB-84D5-EA151DF0472B}" destId="{7DF15610-C045-4FFC-80BB-20FCAB49ACF0}" srcOrd="2" destOrd="0" parTransId="{599C9C3D-8017-4041-96DD-9ABD39B1D619}" sibTransId="{9F840F11-0352-4078-A0C5-2F728643FF5E}"/>
    <dgm:cxn modelId="{7803900E-E6EB-41A7-B1B2-45E7ADEC64C5}" type="presOf" srcId="{1BB14923-0670-491A-98D3-BC0FD99CE154}" destId="{AC46A701-B1F8-4BC0-B1C6-221C58BD63FF}" srcOrd="0" destOrd="8" presId="urn:microsoft.com/office/officeart/2009/3/layout/StepUpProcess"/>
    <dgm:cxn modelId="{2BA28318-A3D0-4E66-B606-5F3711F398BE}" type="presOf" srcId="{10E37709-8423-46F5-BB57-6581CA8EDBBE}" destId="{AC46A701-B1F8-4BC0-B1C6-221C58BD63FF}" srcOrd="0" destOrd="6" presId="urn:microsoft.com/office/officeart/2009/3/layout/StepUpProcess"/>
    <dgm:cxn modelId="{95D0EB18-86B4-4D4D-B846-74E0DFCE5DB1}" srcId="{E21DB333-DBD4-4911-8AE8-60E54BEC4AFD}" destId="{55304D1A-BAC1-4F38-834F-DF558313C470}" srcOrd="1" destOrd="0" parTransId="{A4643C37-BA62-451A-AC68-ECE46676DC36}" sibTransId="{7362AA6F-213D-4905-ABE4-AAE87BDC4F61}"/>
    <dgm:cxn modelId="{C4C8CB1A-123F-4796-818F-C51D5F4DEC2A}" type="presOf" srcId="{7DF15610-C045-4FFC-80BB-20FCAB49ACF0}" destId="{AC46A701-B1F8-4BC0-B1C6-221C58BD63FF}" srcOrd="0" destOrd="3" presId="urn:microsoft.com/office/officeart/2009/3/layout/StepUpProcess"/>
    <dgm:cxn modelId="{07FFE81A-AF45-4B0D-A30F-EBA6DEC7F815}" type="presOf" srcId="{ED784903-3091-4E97-AE34-614CC3165221}" destId="{AC46A701-B1F8-4BC0-B1C6-221C58BD63FF}" srcOrd="0" destOrd="7" presId="urn:microsoft.com/office/officeart/2009/3/layout/StepUpProcess"/>
    <dgm:cxn modelId="{CF41141F-BA9F-4DDC-AA54-7538BDDB8952}" type="presOf" srcId="{DFB1BE6A-748B-4B3E-911A-9AC92E118FB7}" destId="{D5E1C9A1-8407-4DCD-B4B0-CBE5D63B4B20}" srcOrd="0" destOrd="3" presId="urn:microsoft.com/office/officeart/2009/3/layout/StepUpProcess"/>
    <dgm:cxn modelId="{76E3AF20-17BC-4156-9E27-8A08E95F5302}" srcId="{7F9DE286-8469-48BF-BC05-950B028912E5}" destId="{65BDECAC-5139-46F1-AB59-5042976D567F}" srcOrd="3" destOrd="0" parTransId="{88E100D2-F371-48DE-BBDB-A4B40DA53998}" sibTransId="{4C876836-BA0A-4AC7-9CBF-89786FBBB75B}"/>
    <dgm:cxn modelId="{0CCE4421-0CFB-4338-BF06-3FB2477A7C7E}" srcId="{CDAA4C34-05B3-41CE-AF39-87FCB8E36807}" destId="{D173FE34-40E5-4029-AC24-C4B85918435F}" srcOrd="1" destOrd="0" parTransId="{8878F34E-077F-4EE6-88D1-84DF5D4EF91A}" sibTransId="{D4D362AF-4AEE-4AE5-849C-B020A45C814D}"/>
    <dgm:cxn modelId="{5AA20722-1ED8-47B7-BD18-401A344AEE51}" srcId="{FA317C56-B1F8-46AC-B75A-2BE6845BAE63}" destId="{CDAA4C34-05B3-41CE-AF39-87FCB8E36807}" srcOrd="0" destOrd="0" parTransId="{AAA6D85F-00B3-42E1-93FA-466C63458C29}" sibTransId="{EC41D581-4E6B-4C07-9F4A-F0F70282278C}"/>
    <dgm:cxn modelId="{63535422-F089-4080-A024-1F0A4BC41AC4}" type="presOf" srcId="{EA29B7A2-FA1C-479D-A3FF-6BE20371A4F0}" destId="{7E291A37-58A9-4A66-983D-D8A7FC64DE1C}" srcOrd="0" destOrd="4" presId="urn:microsoft.com/office/officeart/2009/3/layout/StepUpProcess"/>
    <dgm:cxn modelId="{5CDA5C23-C24C-4F62-B94D-1F19A8895714}" type="presOf" srcId="{55304D1A-BAC1-4F38-834F-DF558313C470}" destId="{7E291A37-58A9-4A66-983D-D8A7FC64DE1C}" srcOrd="0" destOrd="2" presId="urn:microsoft.com/office/officeart/2009/3/layout/StepUpProcess"/>
    <dgm:cxn modelId="{20672C2A-A635-4AFD-AB79-A5F9CBB078C7}" type="presOf" srcId="{C195E8E7-565D-4F0D-A9EA-219A453269DA}" destId="{A82701A7-9960-496E-B8CF-872D49B37FB9}" srcOrd="0" destOrd="1" presId="urn:microsoft.com/office/officeart/2009/3/layout/StepUpProcess"/>
    <dgm:cxn modelId="{D731B02D-8BCF-42F8-9B3B-830E9A4004EF}" srcId="{8A04566F-B356-4A45-840C-51DFE810A74A}" destId="{F0FFA988-3178-4120-8852-461B49D0CF16}" srcOrd="0" destOrd="0" parTransId="{D3EFD45C-AFA4-42D6-8014-472525749A4A}" sibTransId="{3CA7FE98-6C94-433B-96DF-3DBFEEC527B6}"/>
    <dgm:cxn modelId="{89A3F131-F8BE-41AD-9480-8A21640E34A3}" srcId="{9139EE58-F97C-45EB-84D5-EA151DF0472B}" destId="{10E37709-8423-46F5-BB57-6581CA8EDBBE}" srcOrd="5" destOrd="0" parTransId="{32C517A2-F0E8-4A05-A7A8-5EE41E8CA2D2}" sibTransId="{FF0567B3-4F21-4718-9D9D-0556F870853A}"/>
    <dgm:cxn modelId="{9B657A35-E5A9-46A5-9889-5430B41FBAC0}" type="presOf" srcId="{FA317C56-B1F8-46AC-B75A-2BE6845BAE63}" destId="{8BBC5504-8716-45A3-A978-B4100A88A3CD}" srcOrd="0" destOrd="0" presId="urn:microsoft.com/office/officeart/2009/3/layout/StepUpProcess"/>
    <dgm:cxn modelId="{2DC77837-F342-4668-B831-9E3201A05FC4}" type="presOf" srcId="{BADD101F-186A-41B8-8F57-DF4D5B79498A}" destId="{D5E1C9A1-8407-4DCD-B4B0-CBE5D63B4B20}" srcOrd="0" destOrd="5" presId="urn:microsoft.com/office/officeart/2009/3/layout/StepUpProcess"/>
    <dgm:cxn modelId="{9E7F6738-E998-4D1B-80AA-7090A2D481A1}" type="presOf" srcId="{36407BA7-BAE3-485E-9E0B-4F1B928D7119}" destId="{1203F793-996D-4E50-A3EB-253FA97D8C19}" srcOrd="0" destOrd="3" presId="urn:microsoft.com/office/officeart/2009/3/layout/StepUpProcess"/>
    <dgm:cxn modelId="{EEC8B638-E81A-41EA-A79E-7C284783DCC1}" srcId="{7F9DE286-8469-48BF-BC05-950B028912E5}" destId="{BADD101F-186A-41B8-8F57-DF4D5B79498A}" srcOrd="4" destOrd="0" parTransId="{DD5DAF06-0E8E-4095-A4BA-7C37801AFC0E}" sibTransId="{A4CA9B33-ED64-4F31-BFDF-1A1591203FC3}"/>
    <dgm:cxn modelId="{14722139-FF2F-42F9-B467-025B99516E3C}" srcId="{8A04566F-B356-4A45-840C-51DFE810A74A}" destId="{5C851834-C295-4949-8DC3-87ADDB3AA732}" srcOrd="1" destOrd="0" parTransId="{27593971-DC2D-4FC7-BD27-BCAEC9F4DBC0}" sibTransId="{932EA2EB-5E57-4170-8483-CFCC6319BCA7}"/>
    <dgm:cxn modelId="{2541043B-084E-46A3-9620-DD9944EC4283}" srcId="{7F9DE286-8469-48BF-BC05-950B028912E5}" destId="{8B517B8C-AF8B-4F68-8F03-AA02687B79EE}" srcOrd="0" destOrd="0" parTransId="{5A32B11D-D4F9-4C84-AAB0-85E119768600}" sibTransId="{76B0E206-1BD7-4B85-AB71-A064A221D5B8}"/>
    <dgm:cxn modelId="{E919AC3D-AC6B-4B3F-8964-06C19936BD16}" srcId="{CDAA4C34-05B3-41CE-AF39-87FCB8E36807}" destId="{713C5BEB-B95F-4905-B5B8-B2EC9A07C45D}" srcOrd="3" destOrd="0" parTransId="{4C7D491C-D6E4-46F6-A069-83841B2F34A9}" sibTransId="{0021EE38-9C1D-457D-BCF8-70FBC85CA452}"/>
    <dgm:cxn modelId="{6362D13F-B1C6-4D44-B1A9-C646CC989836}" srcId="{FA317C56-B1F8-46AC-B75A-2BE6845BAE63}" destId="{7F9DE286-8469-48BF-BC05-950B028912E5}" srcOrd="1" destOrd="0" parTransId="{8C63AF11-13A5-4EB9-A102-3E00C297D6D3}" sibTransId="{ABAB1C50-F3CC-4BF0-A344-EB5DD507AFEE}"/>
    <dgm:cxn modelId="{EF4C0D60-CCF1-443E-B373-E04913CA5773}" srcId="{CDAA4C34-05B3-41CE-AF39-87FCB8E36807}" destId="{507A9135-75A6-4F6C-A9FA-AD9F2C3BABBB}" srcOrd="2" destOrd="0" parTransId="{D336F6FE-0ED1-4834-BB8A-861EB11E57D9}" sibTransId="{78D4EAFA-CB5E-42E5-8FDB-31F7F2552F99}"/>
    <dgm:cxn modelId="{158D0A64-C71B-4916-BCE7-CE0183427276}" srcId="{CDAA4C34-05B3-41CE-AF39-87FCB8E36807}" destId="{C195E8E7-565D-4F0D-A9EA-219A453269DA}" srcOrd="0" destOrd="0" parTransId="{5E4C453D-8AFB-486B-9CCE-E4F2F89BFC92}" sibTransId="{16F3AE7E-117F-4A9F-AEDF-E899D3C3986A}"/>
    <dgm:cxn modelId="{DDF10A46-5DCC-47E7-ADB4-E34C1E4A8FF0}" srcId="{E21DB333-DBD4-4911-8AE8-60E54BEC4AFD}" destId="{791ED030-EB3F-4935-BD2B-C78FFFAA1586}" srcOrd="0" destOrd="0" parTransId="{1D146FCC-6AB1-49ED-A20D-37641D2C4F98}" sibTransId="{C239FDE4-3A64-4F98-B2D0-CE682019E27D}"/>
    <dgm:cxn modelId="{94996648-CCD2-413D-88D1-F9C47609FCA6}" srcId="{9139EE58-F97C-45EB-84D5-EA151DF0472B}" destId="{B1C09792-3AB5-45B8-8C85-71F2FD2CBD75}" srcOrd="8" destOrd="0" parTransId="{C3FB212E-961C-4606-9DBF-AA2BCB20A572}" sibTransId="{3A0A92AD-B5F2-42C6-86A4-79AE07447E28}"/>
    <dgm:cxn modelId="{AA91FE48-6A7C-4D22-BF13-D3B66298347C}" type="presOf" srcId="{8B517B8C-AF8B-4F68-8F03-AA02687B79EE}" destId="{D5E1C9A1-8407-4DCD-B4B0-CBE5D63B4B20}" srcOrd="0" destOrd="1" presId="urn:microsoft.com/office/officeart/2009/3/layout/StepUpProcess"/>
    <dgm:cxn modelId="{305B2369-C655-45AE-8C0A-2D53F3BF170A}" type="presOf" srcId="{9AB6BABC-B710-4E74-B67B-CD8CDEDDE029}" destId="{AC46A701-B1F8-4BC0-B1C6-221C58BD63FF}" srcOrd="0" destOrd="1" presId="urn:microsoft.com/office/officeart/2009/3/layout/StepUpProcess"/>
    <dgm:cxn modelId="{BCACA44A-F3E4-473D-9CED-0432E5AF9E52}" srcId="{9139EE58-F97C-45EB-84D5-EA151DF0472B}" destId="{ACE4D6B9-133A-4A33-AFA6-E8F2546550E5}" srcOrd="3" destOrd="0" parTransId="{5268F9FC-3A42-4935-80D5-8BC695C6243B}" sibTransId="{AC816D13-A8B6-472D-ABCB-ED20DC25ED6D}"/>
    <dgm:cxn modelId="{FA9C7A4C-3C85-4604-8AE9-DE151785643D}" srcId="{9139EE58-F97C-45EB-84D5-EA151DF0472B}" destId="{7F1CFB74-F568-4C7C-894E-C70030309D74}" srcOrd="1" destOrd="0" parTransId="{6982A5BB-EB2D-445E-A67A-1579044A53E0}" sibTransId="{CD676CE1-83C1-46F7-8CCE-397CEF5D9FFA}"/>
    <dgm:cxn modelId="{5BF0AB50-42F0-4FAD-94EB-93BB06B0EEC4}" srcId="{E21DB333-DBD4-4911-8AE8-60E54BEC4AFD}" destId="{EA29B7A2-FA1C-479D-A3FF-6BE20371A4F0}" srcOrd="3" destOrd="0" parTransId="{FD2CC254-032B-4E07-A59E-D0DC5F1FA874}" sibTransId="{C73F96AA-A3F4-435C-AEAB-DCBA7EE982B0}"/>
    <dgm:cxn modelId="{AF2D9054-0AE7-4D8A-B5BC-A926FF398039}" srcId="{7F9DE286-8469-48BF-BC05-950B028912E5}" destId="{AD061CAA-09CA-4C30-A77F-E3BA21EAEA71}" srcOrd="1" destOrd="0" parTransId="{5F12E3D8-E7D7-484E-87B7-130453625B51}" sibTransId="{F58DAF0E-B6D5-46B2-8D0E-8F971E81B8C6}"/>
    <dgm:cxn modelId="{D01CA176-9F82-47CB-AEEC-F195D80C6155}" srcId="{9139EE58-F97C-45EB-84D5-EA151DF0472B}" destId="{9F20E6BA-03D6-4A76-8724-8C0641BA9F03}" srcOrd="4" destOrd="0" parTransId="{2249E878-975C-4C9F-9540-A172C375CB3A}" sibTransId="{1A1C8923-513B-4FB0-A98A-5AEF4251FB31}"/>
    <dgm:cxn modelId="{CE486C58-2240-4C4C-B0D8-1A30879135B2}" type="presOf" srcId="{791ED030-EB3F-4935-BD2B-C78FFFAA1586}" destId="{7E291A37-58A9-4A66-983D-D8A7FC64DE1C}" srcOrd="0" destOrd="1" presId="urn:microsoft.com/office/officeart/2009/3/layout/StepUpProcess"/>
    <dgm:cxn modelId="{2E0DEC78-1054-4162-9C5B-01B96EF7EB6B}" type="presOf" srcId="{507A9135-75A6-4F6C-A9FA-AD9F2C3BABBB}" destId="{A82701A7-9960-496E-B8CF-872D49B37FB9}" srcOrd="0" destOrd="3" presId="urn:microsoft.com/office/officeart/2009/3/layout/StepUpProcess"/>
    <dgm:cxn modelId="{9DA1C879-65AC-4959-A293-C3F027C25F12}" type="presOf" srcId="{8A04566F-B356-4A45-840C-51DFE810A74A}" destId="{1203F793-996D-4E50-A3EB-253FA97D8C19}" srcOrd="0" destOrd="0" presId="urn:microsoft.com/office/officeart/2009/3/layout/StepUpProcess"/>
    <dgm:cxn modelId="{BE4F987F-143C-45E3-97F2-32EC430A26B4}" type="presOf" srcId="{5C851834-C295-4949-8DC3-87ADDB3AA732}" destId="{1203F793-996D-4E50-A3EB-253FA97D8C19}" srcOrd="0" destOrd="2" presId="urn:microsoft.com/office/officeart/2009/3/layout/StepUpProcess"/>
    <dgm:cxn modelId="{4AE93088-0FA7-4DEB-B773-F041A508E8F6}" type="presOf" srcId="{AD061CAA-09CA-4C30-A77F-E3BA21EAEA71}" destId="{D5E1C9A1-8407-4DCD-B4B0-CBE5D63B4B20}" srcOrd="0" destOrd="2" presId="urn:microsoft.com/office/officeart/2009/3/layout/StepUpProcess"/>
    <dgm:cxn modelId="{77865D92-6DEA-4265-868D-B9244A82D84E}" srcId="{FA317C56-B1F8-46AC-B75A-2BE6845BAE63}" destId="{9139EE58-F97C-45EB-84D5-EA151DF0472B}" srcOrd="2" destOrd="0" parTransId="{3D65F7BF-04D7-4BE4-92E1-8EF68633F4B7}" sibTransId="{9F68CA77-905E-44A4-A780-44171DF34B50}"/>
    <dgm:cxn modelId="{A5DEDDA1-F5B8-47F0-8901-354B011E653D}" srcId="{FA317C56-B1F8-46AC-B75A-2BE6845BAE63}" destId="{E21DB333-DBD4-4911-8AE8-60E54BEC4AFD}" srcOrd="3" destOrd="0" parTransId="{E58113C8-D261-4CBC-9363-0564D7A4C6C9}" sibTransId="{36E06C72-2D2F-412C-B25E-22B8A97F0765}"/>
    <dgm:cxn modelId="{3E8EE6A9-E3D9-4301-85EE-9D857ECE8CC6}" srcId="{E21DB333-DBD4-4911-8AE8-60E54BEC4AFD}" destId="{EC8DC525-8F3A-4C0F-B4F0-0EE2D9142EDF}" srcOrd="2" destOrd="0" parTransId="{E2A557ED-FF81-4B00-8840-B63F3D058DBC}" sibTransId="{6A07AD9B-11CD-4A37-AC1C-09F949A453DB}"/>
    <dgm:cxn modelId="{980B08AC-53C8-4BCC-A68B-857C6A5E6921}" srcId="{CDAA4C34-05B3-41CE-AF39-87FCB8E36807}" destId="{107A5D78-C228-4EEB-A737-053311D945CD}" srcOrd="4" destOrd="0" parTransId="{CFE8A111-9AD0-46B2-ACAD-1D6CC487CD32}" sibTransId="{FD16EA45-73B5-4661-8462-6447DF22BACE}"/>
    <dgm:cxn modelId="{1D2CE5AC-43DD-493E-B7EF-5FFCD6BB5829}" type="presOf" srcId="{E21DB333-DBD4-4911-8AE8-60E54BEC4AFD}" destId="{7E291A37-58A9-4A66-983D-D8A7FC64DE1C}" srcOrd="0" destOrd="0" presId="urn:microsoft.com/office/officeart/2009/3/layout/StepUpProcess"/>
    <dgm:cxn modelId="{90030AAF-435F-4963-9F71-4A42E7F2C34C}" type="presOf" srcId="{CDAA4C34-05B3-41CE-AF39-87FCB8E36807}" destId="{A82701A7-9960-496E-B8CF-872D49B37FB9}" srcOrd="0" destOrd="0" presId="urn:microsoft.com/office/officeart/2009/3/layout/StepUpProcess"/>
    <dgm:cxn modelId="{F359E5AF-528A-4367-A51A-9299B902F1F6}" type="presOf" srcId="{9139EE58-F97C-45EB-84D5-EA151DF0472B}" destId="{AC46A701-B1F8-4BC0-B1C6-221C58BD63FF}" srcOrd="0" destOrd="0" presId="urn:microsoft.com/office/officeart/2009/3/layout/StepUpProcess"/>
    <dgm:cxn modelId="{0F3E4BB4-4E30-4841-84F8-E5D8E878F616}" type="presOf" srcId="{ACE4D6B9-133A-4A33-AFA6-E8F2546550E5}" destId="{AC46A701-B1F8-4BC0-B1C6-221C58BD63FF}" srcOrd="0" destOrd="4" presId="urn:microsoft.com/office/officeart/2009/3/layout/StepUpProcess"/>
    <dgm:cxn modelId="{895144BF-3C64-44A5-8DC2-28DC051FCDFE}" type="presOf" srcId="{5D04C72C-309E-4FBE-BC3F-4E3D5B90D00F}" destId="{7E291A37-58A9-4A66-983D-D8A7FC64DE1C}" srcOrd="0" destOrd="5" presId="urn:microsoft.com/office/officeart/2009/3/layout/StepUpProcess"/>
    <dgm:cxn modelId="{A8BC6EC6-61F4-46D5-9327-B06A1FCB58EB}" srcId="{FA317C56-B1F8-46AC-B75A-2BE6845BAE63}" destId="{8A04566F-B356-4A45-840C-51DFE810A74A}" srcOrd="4" destOrd="0" parTransId="{8247E907-D1B9-4AAE-A6F7-28BA2000C211}" sibTransId="{8F34CB0C-449C-4BFB-99BE-C9C96DB8C143}"/>
    <dgm:cxn modelId="{DDDA99CA-4C4D-4485-84FD-6B133A763D54}" type="presOf" srcId="{D173FE34-40E5-4029-AC24-C4B85918435F}" destId="{A82701A7-9960-496E-B8CF-872D49B37FB9}" srcOrd="0" destOrd="2" presId="urn:microsoft.com/office/officeart/2009/3/layout/StepUpProcess"/>
    <dgm:cxn modelId="{CE3F41D1-3870-4142-A9F3-9E119D4A859A}" srcId="{E21DB333-DBD4-4911-8AE8-60E54BEC4AFD}" destId="{5D04C72C-309E-4FBE-BC3F-4E3D5B90D00F}" srcOrd="4" destOrd="0" parTransId="{A1B47E06-21AC-4741-9ED0-9A7743DDCF56}" sibTransId="{CC119E0E-BD94-4E6E-8CDF-56EDC9338988}"/>
    <dgm:cxn modelId="{91607AD9-1BA8-49CD-9259-3215F3974F8A}" srcId="{9139EE58-F97C-45EB-84D5-EA151DF0472B}" destId="{9AB6BABC-B710-4E74-B67B-CD8CDEDDE029}" srcOrd="0" destOrd="0" parTransId="{4D05CD8B-2510-48A9-8F1A-2E3F3E7FFC5E}" sibTransId="{32170333-5A56-4753-954F-7A168DE8A213}"/>
    <dgm:cxn modelId="{304325DA-7729-477B-A364-649053DCB15F}" srcId="{7F9DE286-8469-48BF-BC05-950B028912E5}" destId="{DFB1BE6A-748B-4B3E-911A-9AC92E118FB7}" srcOrd="2" destOrd="0" parTransId="{A01C3386-8979-4E8F-956D-DC67FE18335D}" sibTransId="{CE9F21E9-8D9C-457E-B8AC-D1CD296CC698}"/>
    <dgm:cxn modelId="{591029DE-19A6-4CF2-BFB0-9C26AEC916E9}" type="presOf" srcId="{7F1CFB74-F568-4C7C-894E-C70030309D74}" destId="{AC46A701-B1F8-4BC0-B1C6-221C58BD63FF}" srcOrd="0" destOrd="2" presId="urn:microsoft.com/office/officeart/2009/3/layout/StepUpProcess"/>
    <dgm:cxn modelId="{1A0346E0-7F05-4E60-9014-D47EAFC9C7DD}" srcId="{8A04566F-B356-4A45-840C-51DFE810A74A}" destId="{36407BA7-BAE3-485E-9E0B-4F1B928D7119}" srcOrd="2" destOrd="0" parTransId="{6BE9AB50-D006-41FC-BDBF-47334521042F}" sibTransId="{02F10482-E1A6-4E34-8C4C-A31CEFF7CBBB}"/>
    <dgm:cxn modelId="{073898E2-DF0F-4F19-8EDA-D63AE4EB0DCD}" type="presOf" srcId="{F0FFA988-3178-4120-8852-461B49D0CF16}" destId="{1203F793-996D-4E50-A3EB-253FA97D8C19}" srcOrd="0" destOrd="1" presId="urn:microsoft.com/office/officeart/2009/3/layout/StepUpProcess"/>
    <dgm:cxn modelId="{A24AD9E3-0470-4F90-8597-453AD9E84D1C}" type="presOf" srcId="{EC8DC525-8F3A-4C0F-B4F0-0EE2D9142EDF}" destId="{7E291A37-58A9-4A66-983D-D8A7FC64DE1C}" srcOrd="0" destOrd="3" presId="urn:microsoft.com/office/officeart/2009/3/layout/StepUpProcess"/>
    <dgm:cxn modelId="{728EB4ED-7371-4A44-973A-6694BEE4141B}" type="presOf" srcId="{7F9DE286-8469-48BF-BC05-950B028912E5}" destId="{D5E1C9A1-8407-4DCD-B4B0-CBE5D63B4B20}" srcOrd="0" destOrd="0" presId="urn:microsoft.com/office/officeart/2009/3/layout/StepUpProcess"/>
    <dgm:cxn modelId="{B67DD7F0-BD07-4AEA-ACA5-C772D8521812}" type="presOf" srcId="{107A5D78-C228-4EEB-A737-053311D945CD}" destId="{A82701A7-9960-496E-B8CF-872D49B37FB9}" srcOrd="0" destOrd="5" presId="urn:microsoft.com/office/officeart/2009/3/layout/StepUpProcess"/>
    <dgm:cxn modelId="{62D81DF5-A7DA-4111-BA95-A272ECA2C085}" srcId="{9139EE58-F97C-45EB-84D5-EA151DF0472B}" destId="{ED784903-3091-4E97-AE34-614CC3165221}" srcOrd="6" destOrd="0" parTransId="{796A934F-EEBE-4DA7-A6F8-CFE9D7C7CCC2}" sibTransId="{5D1F312A-9D6F-44DA-A9B4-3930D9A7B12B}"/>
    <dgm:cxn modelId="{1D77A3F5-DACC-43FD-9843-5FB8C5237F1D}" type="presOf" srcId="{713C5BEB-B95F-4905-B5B8-B2EC9A07C45D}" destId="{A82701A7-9960-496E-B8CF-872D49B37FB9}" srcOrd="0" destOrd="4" presId="urn:microsoft.com/office/officeart/2009/3/layout/StepUpProcess"/>
    <dgm:cxn modelId="{8851FDF5-696C-4C3D-9C50-27C228DDA769}" type="presOf" srcId="{9F20E6BA-03D6-4A76-8724-8C0641BA9F03}" destId="{AC46A701-B1F8-4BC0-B1C6-221C58BD63FF}" srcOrd="0" destOrd="5" presId="urn:microsoft.com/office/officeart/2009/3/layout/StepUpProcess"/>
    <dgm:cxn modelId="{222617FB-4487-4A09-A892-F6BDC18194CB}" type="presOf" srcId="{65BDECAC-5139-46F1-AB59-5042976D567F}" destId="{D5E1C9A1-8407-4DCD-B4B0-CBE5D63B4B20}" srcOrd="0" destOrd="4" presId="urn:microsoft.com/office/officeart/2009/3/layout/StepUpProcess"/>
    <dgm:cxn modelId="{8FD32312-8009-4125-802D-9150006B5890}" type="presParOf" srcId="{8BBC5504-8716-45A3-A978-B4100A88A3CD}" destId="{3EF7977A-B8B7-4498-9ABF-0EC2B9555DAA}" srcOrd="0" destOrd="0" presId="urn:microsoft.com/office/officeart/2009/3/layout/StepUpProcess"/>
    <dgm:cxn modelId="{ABFC708F-CD6D-411D-A599-56D72B58A4CF}" type="presParOf" srcId="{3EF7977A-B8B7-4498-9ABF-0EC2B9555DAA}" destId="{2F1BB0C9-6B2C-4D8F-846E-C4FC67864E98}" srcOrd="0" destOrd="0" presId="urn:microsoft.com/office/officeart/2009/3/layout/StepUpProcess"/>
    <dgm:cxn modelId="{BB01A83A-A5EC-4ED5-8EE5-5AD5FEFDC1B8}" type="presParOf" srcId="{3EF7977A-B8B7-4498-9ABF-0EC2B9555DAA}" destId="{A82701A7-9960-496E-B8CF-872D49B37FB9}" srcOrd="1" destOrd="0" presId="urn:microsoft.com/office/officeart/2009/3/layout/StepUpProcess"/>
    <dgm:cxn modelId="{7A2B586A-884B-428E-8141-E25B86B941C7}" type="presParOf" srcId="{3EF7977A-B8B7-4498-9ABF-0EC2B9555DAA}" destId="{C6C9EE3C-2ED8-4CE4-A8DB-447FE98736EC}" srcOrd="2" destOrd="0" presId="urn:microsoft.com/office/officeart/2009/3/layout/StepUpProcess"/>
    <dgm:cxn modelId="{CD91E534-1E29-48D5-B682-16596116BFD4}" type="presParOf" srcId="{8BBC5504-8716-45A3-A978-B4100A88A3CD}" destId="{04112ACE-443F-430F-BAA2-54B9955F7959}" srcOrd="1" destOrd="0" presId="urn:microsoft.com/office/officeart/2009/3/layout/StepUpProcess"/>
    <dgm:cxn modelId="{1BD75670-CC87-4323-96CD-FAA3641E23EF}" type="presParOf" srcId="{04112ACE-443F-430F-BAA2-54B9955F7959}" destId="{5AD05269-F471-45A7-8F8C-DE06B6246561}" srcOrd="0" destOrd="0" presId="urn:microsoft.com/office/officeart/2009/3/layout/StepUpProcess"/>
    <dgm:cxn modelId="{BDD4A183-8F44-4C4D-AE26-CE8B951AF9D0}" type="presParOf" srcId="{8BBC5504-8716-45A3-A978-B4100A88A3CD}" destId="{A067F6AD-83D4-4655-9F8A-2C45A33E4A13}" srcOrd="2" destOrd="0" presId="urn:microsoft.com/office/officeart/2009/3/layout/StepUpProcess"/>
    <dgm:cxn modelId="{5B091C61-B05F-44FF-8D98-78ECF5959061}" type="presParOf" srcId="{A067F6AD-83D4-4655-9F8A-2C45A33E4A13}" destId="{20C07670-F962-4BBE-A1E7-89DD88156841}" srcOrd="0" destOrd="0" presId="urn:microsoft.com/office/officeart/2009/3/layout/StepUpProcess"/>
    <dgm:cxn modelId="{59986E02-B375-43DC-91F3-C1DE3369A331}" type="presParOf" srcId="{A067F6AD-83D4-4655-9F8A-2C45A33E4A13}" destId="{D5E1C9A1-8407-4DCD-B4B0-CBE5D63B4B20}" srcOrd="1" destOrd="0" presId="urn:microsoft.com/office/officeart/2009/3/layout/StepUpProcess"/>
    <dgm:cxn modelId="{05D2D315-8476-453C-8B38-64AB8E873198}" type="presParOf" srcId="{A067F6AD-83D4-4655-9F8A-2C45A33E4A13}" destId="{8AE8AAF4-47C2-4D21-99B3-48118148F3F3}" srcOrd="2" destOrd="0" presId="urn:microsoft.com/office/officeart/2009/3/layout/StepUpProcess"/>
    <dgm:cxn modelId="{106F3A1E-AF16-4A5B-8BBE-6F66808F5A1C}" type="presParOf" srcId="{8BBC5504-8716-45A3-A978-B4100A88A3CD}" destId="{FD46FE0C-813C-4F61-B373-33CA737113FE}" srcOrd="3" destOrd="0" presId="urn:microsoft.com/office/officeart/2009/3/layout/StepUpProcess"/>
    <dgm:cxn modelId="{09925681-9394-4B24-AA67-C96318A73240}" type="presParOf" srcId="{FD46FE0C-813C-4F61-B373-33CA737113FE}" destId="{D72F5AB2-D036-4623-918F-17651B1B9D95}" srcOrd="0" destOrd="0" presId="urn:microsoft.com/office/officeart/2009/3/layout/StepUpProcess"/>
    <dgm:cxn modelId="{3B1ED501-4FD5-49FB-AC27-5B5CB6871D6E}" type="presParOf" srcId="{8BBC5504-8716-45A3-A978-B4100A88A3CD}" destId="{9595A1A1-AAA3-44C6-A0FA-975B2FB56657}" srcOrd="4" destOrd="0" presId="urn:microsoft.com/office/officeart/2009/3/layout/StepUpProcess"/>
    <dgm:cxn modelId="{8B9D15E9-277F-48F8-B689-10E428F26E7B}" type="presParOf" srcId="{9595A1A1-AAA3-44C6-A0FA-975B2FB56657}" destId="{CE90E309-3496-4BA2-9E64-5F53B7B4A5A0}" srcOrd="0" destOrd="0" presId="urn:microsoft.com/office/officeart/2009/3/layout/StepUpProcess"/>
    <dgm:cxn modelId="{5F607723-F8EF-4C30-9873-B311B20A54E8}" type="presParOf" srcId="{9595A1A1-AAA3-44C6-A0FA-975B2FB56657}" destId="{AC46A701-B1F8-4BC0-B1C6-221C58BD63FF}" srcOrd="1" destOrd="0" presId="urn:microsoft.com/office/officeart/2009/3/layout/StepUpProcess"/>
    <dgm:cxn modelId="{E0FFDD7D-47AF-4027-80AB-F7AC5C87BDD3}" type="presParOf" srcId="{9595A1A1-AAA3-44C6-A0FA-975B2FB56657}" destId="{D5F418E2-9AC6-4D90-8978-36473BEA3264}" srcOrd="2" destOrd="0" presId="urn:microsoft.com/office/officeart/2009/3/layout/StepUpProcess"/>
    <dgm:cxn modelId="{BB21838C-1A82-40D9-AEF3-0787A35D8AF8}" type="presParOf" srcId="{8BBC5504-8716-45A3-A978-B4100A88A3CD}" destId="{C58AD6F7-03C9-482D-B097-7C0208D759D7}" srcOrd="5" destOrd="0" presId="urn:microsoft.com/office/officeart/2009/3/layout/StepUpProcess"/>
    <dgm:cxn modelId="{32BDF8B2-D4E1-4A14-9C2D-8EAD36FDF560}" type="presParOf" srcId="{C58AD6F7-03C9-482D-B097-7C0208D759D7}" destId="{3FE686AF-9BBF-418D-B646-F5E0249BADC5}" srcOrd="0" destOrd="0" presId="urn:microsoft.com/office/officeart/2009/3/layout/StepUpProcess"/>
    <dgm:cxn modelId="{629976D6-2652-4408-88CE-DDBE9353B138}" type="presParOf" srcId="{8BBC5504-8716-45A3-A978-B4100A88A3CD}" destId="{54821AAE-4FEB-4594-BCE2-C26E3C9A9BC5}" srcOrd="6" destOrd="0" presId="urn:microsoft.com/office/officeart/2009/3/layout/StepUpProcess"/>
    <dgm:cxn modelId="{9263A525-C0A0-4F12-94DE-5CDFBDBC3E9F}" type="presParOf" srcId="{54821AAE-4FEB-4594-BCE2-C26E3C9A9BC5}" destId="{7CE601E3-5F2A-4AD8-8E40-E4962FA9DEBF}" srcOrd="0" destOrd="0" presId="urn:microsoft.com/office/officeart/2009/3/layout/StepUpProcess"/>
    <dgm:cxn modelId="{56D21881-19EF-4EA4-BAE0-24969439E9E6}" type="presParOf" srcId="{54821AAE-4FEB-4594-BCE2-C26E3C9A9BC5}" destId="{7E291A37-58A9-4A66-983D-D8A7FC64DE1C}" srcOrd="1" destOrd="0" presId="urn:microsoft.com/office/officeart/2009/3/layout/StepUpProcess"/>
    <dgm:cxn modelId="{556E4281-A4F4-43B0-B673-1BDEA341A8AB}" type="presParOf" srcId="{54821AAE-4FEB-4594-BCE2-C26E3C9A9BC5}" destId="{5871A9D4-BA04-4BA8-9984-C5818081DBFB}" srcOrd="2" destOrd="0" presId="urn:microsoft.com/office/officeart/2009/3/layout/StepUpProcess"/>
    <dgm:cxn modelId="{C6B84ECA-2522-41FB-B58B-BCAC0E2FD17A}" type="presParOf" srcId="{8BBC5504-8716-45A3-A978-B4100A88A3CD}" destId="{22235992-6BF2-4296-9F36-8D8A2F438288}" srcOrd="7" destOrd="0" presId="urn:microsoft.com/office/officeart/2009/3/layout/StepUpProcess"/>
    <dgm:cxn modelId="{E4080317-5D3B-4E5C-B0A0-01B6BF61AB1C}" type="presParOf" srcId="{22235992-6BF2-4296-9F36-8D8A2F438288}" destId="{549562C2-AA0C-4945-8B69-494B62F67759}" srcOrd="0" destOrd="0" presId="urn:microsoft.com/office/officeart/2009/3/layout/StepUpProcess"/>
    <dgm:cxn modelId="{9DBA2ABC-B3B8-4594-AEB9-3A676EA2CFC7}" type="presParOf" srcId="{8BBC5504-8716-45A3-A978-B4100A88A3CD}" destId="{73CCB725-9544-4963-A9FD-DB88A6F2771B}" srcOrd="8" destOrd="0" presId="urn:microsoft.com/office/officeart/2009/3/layout/StepUpProcess"/>
    <dgm:cxn modelId="{B6B8F09E-A37A-42DA-B5C6-8DF7CA86E2A9}" type="presParOf" srcId="{73CCB725-9544-4963-A9FD-DB88A6F2771B}" destId="{7C564DD1-88A1-480F-A13B-1DA530591541}" srcOrd="0" destOrd="0" presId="urn:microsoft.com/office/officeart/2009/3/layout/StepUpProcess"/>
    <dgm:cxn modelId="{60877A3B-97A1-4330-B433-4FFA92FE3FAE}" type="presParOf" srcId="{73CCB725-9544-4963-A9FD-DB88A6F2771B}" destId="{1203F793-996D-4E50-A3EB-253FA97D8C19}"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51DC26-FFAF-4698-8ADB-DB8FF09FED8A}"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n-US"/>
        </a:p>
      </dgm:t>
    </dgm:pt>
    <dgm:pt modelId="{7ACBB4B1-7A91-49FB-BE08-F8ADE5D78885}">
      <dgm:prSet phldrT="[Text]"/>
      <dgm:spPr/>
      <dgm:t>
        <a:bodyPr/>
        <a:lstStyle/>
        <a:p>
          <a:r>
            <a:rPr lang="en-US" dirty="0"/>
            <a:t>Pre-SEL: Assignments</a:t>
          </a:r>
        </a:p>
      </dgm:t>
    </dgm:pt>
    <dgm:pt modelId="{05FE8D12-DBDC-4A3F-9D7C-4545AB0ACBE0}" type="parTrans" cxnId="{0AB8E876-3700-4B8F-9827-8846F55DA9B5}">
      <dgm:prSet/>
      <dgm:spPr/>
      <dgm:t>
        <a:bodyPr/>
        <a:lstStyle/>
        <a:p>
          <a:endParaRPr lang="en-US"/>
        </a:p>
      </dgm:t>
    </dgm:pt>
    <dgm:pt modelId="{8925799E-5268-4D95-8989-45FAACAEEF3C}" type="sibTrans" cxnId="{0AB8E876-3700-4B8F-9827-8846F55DA9B5}">
      <dgm:prSet/>
      <dgm:spPr/>
      <dgm:t>
        <a:bodyPr/>
        <a:lstStyle/>
        <a:p>
          <a:endParaRPr lang="en-US"/>
        </a:p>
      </dgm:t>
    </dgm:pt>
    <dgm:pt modelId="{4C1F32DF-5C7B-4000-81B4-1A6DFFDAD994}">
      <dgm:prSet phldrT="[Text]" custT="1"/>
      <dgm:spPr/>
      <dgm:t>
        <a:bodyPr/>
        <a:lstStyle/>
        <a:p>
          <a:r>
            <a:rPr lang="en-US" sz="1200" dirty="0">
              <a:latin typeface="+mn-lt"/>
            </a:rPr>
            <a:t>64% (7/11) of W and F failed ≥1  week 1 assignment</a:t>
          </a:r>
        </a:p>
      </dgm:t>
    </dgm:pt>
    <dgm:pt modelId="{BD626640-1F27-48BB-B03C-72F2096DB36C}" type="parTrans" cxnId="{C82D8CBF-2434-4E34-88A0-22D00290329A}">
      <dgm:prSet/>
      <dgm:spPr/>
      <dgm:t>
        <a:bodyPr/>
        <a:lstStyle/>
        <a:p>
          <a:endParaRPr lang="en-US"/>
        </a:p>
      </dgm:t>
    </dgm:pt>
    <dgm:pt modelId="{F3AF793A-DA13-481F-B267-0947EC262193}" type="sibTrans" cxnId="{C82D8CBF-2434-4E34-88A0-22D00290329A}">
      <dgm:prSet/>
      <dgm:spPr/>
      <dgm:t>
        <a:bodyPr/>
        <a:lstStyle/>
        <a:p>
          <a:endParaRPr lang="en-US"/>
        </a:p>
      </dgm:t>
    </dgm:pt>
    <dgm:pt modelId="{C2832670-899D-40F9-BFDB-3076A3607FE8}">
      <dgm:prSet phldrT="[Text]" custT="1"/>
      <dgm:spPr/>
      <dgm:t>
        <a:bodyPr/>
        <a:lstStyle/>
        <a:p>
          <a:r>
            <a:rPr lang="en-US" sz="1200" dirty="0">
              <a:latin typeface="+mn-lt"/>
            </a:rPr>
            <a:t>64% (7/11) of W and F missed ≥1 week 1 assignment</a:t>
          </a:r>
        </a:p>
      </dgm:t>
    </dgm:pt>
    <dgm:pt modelId="{2530BCD6-508D-472C-9FED-8E080DFF80C2}" type="parTrans" cxnId="{C559A5F4-8C99-48EC-900B-EED42168BD27}">
      <dgm:prSet/>
      <dgm:spPr/>
      <dgm:t>
        <a:bodyPr/>
        <a:lstStyle/>
        <a:p>
          <a:endParaRPr lang="en-US"/>
        </a:p>
      </dgm:t>
    </dgm:pt>
    <dgm:pt modelId="{31E76A19-034C-4C5F-82A7-6F4EC1DBD9B4}" type="sibTrans" cxnId="{C559A5F4-8C99-48EC-900B-EED42168BD27}">
      <dgm:prSet/>
      <dgm:spPr/>
      <dgm:t>
        <a:bodyPr/>
        <a:lstStyle/>
        <a:p>
          <a:endParaRPr lang="en-US"/>
        </a:p>
      </dgm:t>
    </dgm:pt>
    <dgm:pt modelId="{974133BD-E15C-404C-8B4B-BF1CA54E4CAF}">
      <dgm:prSet custT="1"/>
      <dgm:spPr/>
      <dgm:t>
        <a:bodyPr/>
        <a:lstStyle/>
        <a:p>
          <a:r>
            <a:rPr lang="en-US" sz="1200" dirty="0">
              <a:latin typeface="+mn-lt"/>
            </a:rPr>
            <a:t>54% (15/28) of all at-risk failed ≥1 week 1 assignment</a:t>
          </a:r>
        </a:p>
      </dgm:t>
    </dgm:pt>
    <dgm:pt modelId="{BEA80339-4199-4F61-97F1-F70EDDDF0796}" type="parTrans" cxnId="{2A1F6839-4750-4C50-AC60-ADB4C36E1368}">
      <dgm:prSet/>
      <dgm:spPr/>
      <dgm:t>
        <a:bodyPr/>
        <a:lstStyle/>
        <a:p>
          <a:endParaRPr lang="en-US"/>
        </a:p>
      </dgm:t>
    </dgm:pt>
    <dgm:pt modelId="{92422166-5B42-4D81-BB7F-68F00BA93311}" type="sibTrans" cxnId="{2A1F6839-4750-4C50-AC60-ADB4C36E1368}">
      <dgm:prSet/>
      <dgm:spPr/>
      <dgm:t>
        <a:bodyPr/>
        <a:lstStyle/>
        <a:p>
          <a:endParaRPr lang="en-US"/>
        </a:p>
      </dgm:t>
    </dgm:pt>
    <dgm:pt modelId="{4E613F0D-62B2-4CC7-8923-3B4381AC1317}">
      <dgm:prSet custT="1"/>
      <dgm:spPr/>
      <dgm:t>
        <a:bodyPr/>
        <a:lstStyle/>
        <a:p>
          <a:r>
            <a:rPr lang="en-US" sz="1200" dirty="0">
              <a:latin typeface="+mn-lt"/>
            </a:rPr>
            <a:t>64% (18/28) of all at-risk ≥1 week 1 assignment</a:t>
          </a:r>
        </a:p>
      </dgm:t>
    </dgm:pt>
    <dgm:pt modelId="{401ED665-CF55-4ACA-B5F7-D4A469B3EF8F}" type="parTrans" cxnId="{A223B4F6-821F-46D5-B95F-1077213540E5}">
      <dgm:prSet/>
      <dgm:spPr/>
      <dgm:t>
        <a:bodyPr/>
        <a:lstStyle/>
        <a:p>
          <a:endParaRPr lang="en-US"/>
        </a:p>
      </dgm:t>
    </dgm:pt>
    <dgm:pt modelId="{361A771E-3DB5-4B25-8A7F-47F992C39FB0}" type="sibTrans" cxnId="{A223B4F6-821F-46D5-B95F-1077213540E5}">
      <dgm:prSet/>
      <dgm:spPr/>
      <dgm:t>
        <a:bodyPr/>
        <a:lstStyle/>
        <a:p>
          <a:endParaRPr lang="en-US"/>
        </a:p>
      </dgm:t>
    </dgm:pt>
    <dgm:pt modelId="{F331AE5E-46AD-461F-8CBD-589206BAD36C}">
      <dgm:prSet/>
      <dgm:spPr/>
      <dgm:t>
        <a:bodyPr/>
        <a:lstStyle/>
        <a:p>
          <a:r>
            <a:rPr lang="en-US" dirty="0"/>
            <a:t>Post-SEL: Assignments</a:t>
          </a:r>
        </a:p>
      </dgm:t>
    </dgm:pt>
    <dgm:pt modelId="{354D8DA6-9168-4F78-BFA5-A1952AAA72B8}" type="parTrans" cxnId="{4149C957-E305-4006-82EA-11DF058D7EDB}">
      <dgm:prSet/>
      <dgm:spPr/>
      <dgm:t>
        <a:bodyPr/>
        <a:lstStyle/>
        <a:p>
          <a:endParaRPr lang="en-US"/>
        </a:p>
      </dgm:t>
    </dgm:pt>
    <dgm:pt modelId="{A446C33B-0D0B-4E79-B9EB-321458DE6941}" type="sibTrans" cxnId="{4149C957-E305-4006-82EA-11DF058D7EDB}">
      <dgm:prSet/>
      <dgm:spPr/>
      <dgm:t>
        <a:bodyPr/>
        <a:lstStyle/>
        <a:p>
          <a:endParaRPr lang="en-US"/>
        </a:p>
      </dgm:t>
    </dgm:pt>
    <dgm:pt modelId="{14BDB84B-DEF1-4C7D-99FE-9F64C8690569}">
      <dgm:prSet phldrT="[Text]" custT="1"/>
      <dgm:spPr/>
      <dgm:t>
        <a:bodyPr/>
        <a:lstStyle/>
        <a:p>
          <a:r>
            <a:rPr lang="en-US" sz="1200" dirty="0"/>
            <a:t>33% (1/3) of W failed ≥1 week 1 assignment</a:t>
          </a:r>
        </a:p>
      </dgm:t>
    </dgm:pt>
    <dgm:pt modelId="{F0182AC8-4EBA-48BE-84FE-B04D95C29B79}" type="parTrans" cxnId="{C266BA95-E3DE-4327-91DE-B474B496E82F}">
      <dgm:prSet/>
      <dgm:spPr/>
      <dgm:t>
        <a:bodyPr/>
        <a:lstStyle/>
        <a:p>
          <a:endParaRPr lang="en-US"/>
        </a:p>
      </dgm:t>
    </dgm:pt>
    <dgm:pt modelId="{96BEB1E6-29C1-4268-8628-736F56CDA3C2}" type="sibTrans" cxnId="{C266BA95-E3DE-4327-91DE-B474B496E82F}">
      <dgm:prSet/>
      <dgm:spPr/>
      <dgm:t>
        <a:bodyPr/>
        <a:lstStyle/>
        <a:p>
          <a:endParaRPr lang="en-US"/>
        </a:p>
      </dgm:t>
    </dgm:pt>
    <dgm:pt modelId="{70FBD4B0-3C1D-4E19-AB40-D5B2F104FA2E}">
      <dgm:prSet custT="1"/>
      <dgm:spPr/>
      <dgm:t>
        <a:bodyPr/>
        <a:lstStyle/>
        <a:p>
          <a:r>
            <a:rPr lang="en-US" sz="1200" dirty="0"/>
            <a:t>56% (15/27) of all at-risk failed ≥1 week 1 assignment</a:t>
          </a:r>
        </a:p>
      </dgm:t>
    </dgm:pt>
    <dgm:pt modelId="{6EA171E8-B0BE-40CE-899E-0EB20D6B9ADF}" type="parTrans" cxnId="{8AF99EBC-9591-4085-B786-60F3186D7C28}">
      <dgm:prSet/>
      <dgm:spPr/>
      <dgm:t>
        <a:bodyPr/>
        <a:lstStyle/>
        <a:p>
          <a:endParaRPr lang="en-US"/>
        </a:p>
      </dgm:t>
    </dgm:pt>
    <dgm:pt modelId="{F6528F28-D31D-46A4-9FF0-A81C93117B1A}" type="sibTrans" cxnId="{8AF99EBC-9591-4085-B786-60F3186D7C28}">
      <dgm:prSet/>
      <dgm:spPr/>
      <dgm:t>
        <a:bodyPr/>
        <a:lstStyle/>
        <a:p>
          <a:endParaRPr lang="en-US"/>
        </a:p>
      </dgm:t>
    </dgm:pt>
    <dgm:pt modelId="{EC6DE4F4-3FEF-478D-B391-783B76504BF2}">
      <dgm:prSet phldrT="[Text]" custT="1"/>
      <dgm:spPr/>
      <dgm:t>
        <a:bodyPr/>
        <a:lstStyle/>
        <a:p>
          <a:r>
            <a:rPr lang="en-US" sz="1200" dirty="0"/>
            <a:t>0% (0/3) of W missed ≥1 week 1 assignment</a:t>
          </a:r>
        </a:p>
      </dgm:t>
    </dgm:pt>
    <dgm:pt modelId="{057E9F99-3C8C-4957-BE87-0CB5D41BFB1D}" type="parTrans" cxnId="{B017E18E-5A62-41D5-8F34-5D198A4305BB}">
      <dgm:prSet/>
      <dgm:spPr/>
      <dgm:t>
        <a:bodyPr/>
        <a:lstStyle/>
        <a:p>
          <a:endParaRPr lang="en-US"/>
        </a:p>
      </dgm:t>
    </dgm:pt>
    <dgm:pt modelId="{11F075AC-DF6B-4342-9D82-D28983A600A7}" type="sibTrans" cxnId="{B017E18E-5A62-41D5-8F34-5D198A4305BB}">
      <dgm:prSet/>
      <dgm:spPr/>
      <dgm:t>
        <a:bodyPr/>
        <a:lstStyle/>
        <a:p>
          <a:endParaRPr lang="en-US"/>
        </a:p>
      </dgm:t>
    </dgm:pt>
    <dgm:pt modelId="{3B78CC81-C70F-4A1A-BABA-EB43ADF66146}">
      <dgm:prSet custT="1"/>
      <dgm:spPr/>
      <dgm:t>
        <a:bodyPr/>
        <a:lstStyle/>
        <a:p>
          <a:r>
            <a:rPr lang="en-US" sz="1200" dirty="0"/>
            <a:t>59% (16/27) of all at-risk missed ≥1 week 1 assignment</a:t>
          </a:r>
        </a:p>
      </dgm:t>
    </dgm:pt>
    <dgm:pt modelId="{3F00275B-B21F-4CF4-8B7C-FDE5DCEC56D1}" type="parTrans" cxnId="{52BC2E70-D4F6-4F66-91DC-47A7E043720A}">
      <dgm:prSet/>
      <dgm:spPr/>
      <dgm:t>
        <a:bodyPr/>
        <a:lstStyle/>
        <a:p>
          <a:endParaRPr lang="en-US"/>
        </a:p>
      </dgm:t>
    </dgm:pt>
    <dgm:pt modelId="{C66C15EA-7AD4-42FE-88C1-BCB8870A70E2}" type="sibTrans" cxnId="{52BC2E70-D4F6-4F66-91DC-47A7E043720A}">
      <dgm:prSet/>
      <dgm:spPr/>
      <dgm:t>
        <a:bodyPr/>
        <a:lstStyle/>
        <a:p>
          <a:endParaRPr lang="en-US"/>
        </a:p>
      </dgm:t>
    </dgm:pt>
    <dgm:pt modelId="{4F4F55E2-21A7-493F-8347-0B402A9A9DD2}" type="pres">
      <dgm:prSet presAssocID="{1B51DC26-FFAF-4698-8ADB-DB8FF09FED8A}" presName="diagram" presStyleCnt="0">
        <dgm:presLayoutVars>
          <dgm:chPref val="1"/>
          <dgm:dir/>
          <dgm:animOne val="branch"/>
          <dgm:animLvl val="lvl"/>
          <dgm:resizeHandles/>
        </dgm:presLayoutVars>
      </dgm:prSet>
      <dgm:spPr/>
    </dgm:pt>
    <dgm:pt modelId="{D4051203-8141-4B08-9CA1-6A40163962B8}" type="pres">
      <dgm:prSet presAssocID="{7ACBB4B1-7A91-49FB-BE08-F8ADE5D78885}" presName="root" presStyleCnt="0"/>
      <dgm:spPr/>
    </dgm:pt>
    <dgm:pt modelId="{3B25CB22-1BC5-44F3-A2EA-73BE4484EFFE}" type="pres">
      <dgm:prSet presAssocID="{7ACBB4B1-7A91-49FB-BE08-F8ADE5D78885}" presName="rootComposite" presStyleCnt="0"/>
      <dgm:spPr/>
    </dgm:pt>
    <dgm:pt modelId="{7C56F7C2-6E84-46E7-9233-C0ED4728FCC1}" type="pres">
      <dgm:prSet presAssocID="{7ACBB4B1-7A91-49FB-BE08-F8ADE5D78885}" presName="rootText" presStyleLbl="node1" presStyleIdx="0" presStyleCnt="2"/>
      <dgm:spPr/>
    </dgm:pt>
    <dgm:pt modelId="{A3685EE5-4BA2-4A49-8846-0B4BFF0A6818}" type="pres">
      <dgm:prSet presAssocID="{7ACBB4B1-7A91-49FB-BE08-F8ADE5D78885}" presName="rootConnector" presStyleLbl="node1" presStyleIdx="0" presStyleCnt="2"/>
      <dgm:spPr/>
    </dgm:pt>
    <dgm:pt modelId="{5E6423D1-D6EE-411F-B532-691E8F2EDEA2}" type="pres">
      <dgm:prSet presAssocID="{7ACBB4B1-7A91-49FB-BE08-F8ADE5D78885}" presName="childShape" presStyleCnt="0"/>
      <dgm:spPr/>
    </dgm:pt>
    <dgm:pt modelId="{889CAF2E-9EAA-4FB1-AA51-ACD6BC8A4B89}" type="pres">
      <dgm:prSet presAssocID="{BD626640-1F27-48BB-B03C-72F2096DB36C}" presName="Name13" presStyleLbl="parChTrans1D2" presStyleIdx="0" presStyleCnt="8"/>
      <dgm:spPr/>
    </dgm:pt>
    <dgm:pt modelId="{1B30E15B-680C-4F37-AD8B-5B2385DE0AF4}" type="pres">
      <dgm:prSet presAssocID="{4C1F32DF-5C7B-4000-81B4-1A6DFFDAD994}" presName="childText" presStyleLbl="bgAcc1" presStyleIdx="0" presStyleCnt="8">
        <dgm:presLayoutVars>
          <dgm:bulletEnabled val="1"/>
        </dgm:presLayoutVars>
      </dgm:prSet>
      <dgm:spPr/>
    </dgm:pt>
    <dgm:pt modelId="{D8FCD7AD-2617-4499-96D9-E0FCA06167DC}" type="pres">
      <dgm:prSet presAssocID="{BEA80339-4199-4F61-97F1-F70EDDDF0796}" presName="Name13" presStyleLbl="parChTrans1D2" presStyleIdx="1" presStyleCnt="8"/>
      <dgm:spPr/>
    </dgm:pt>
    <dgm:pt modelId="{E9FCC952-A871-425D-8D3E-97B83DC927AF}" type="pres">
      <dgm:prSet presAssocID="{974133BD-E15C-404C-8B4B-BF1CA54E4CAF}" presName="childText" presStyleLbl="bgAcc1" presStyleIdx="1" presStyleCnt="8">
        <dgm:presLayoutVars>
          <dgm:bulletEnabled val="1"/>
        </dgm:presLayoutVars>
      </dgm:prSet>
      <dgm:spPr/>
    </dgm:pt>
    <dgm:pt modelId="{53C4B22A-F72F-4594-B44A-131656661FB1}" type="pres">
      <dgm:prSet presAssocID="{2530BCD6-508D-472C-9FED-8E080DFF80C2}" presName="Name13" presStyleLbl="parChTrans1D2" presStyleIdx="2" presStyleCnt="8"/>
      <dgm:spPr/>
    </dgm:pt>
    <dgm:pt modelId="{E65394ED-06D1-4767-9B18-D535537D28FE}" type="pres">
      <dgm:prSet presAssocID="{C2832670-899D-40F9-BFDB-3076A3607FE8}" presName="childText" presStyleLbl="bgAcc1" presStyleIdx="2" presStyleCnt="8">
        <dgm:presLayoutVars>
          <dgm:bulletEnabled val="1"/>
        </dgm:presLayoutVars>
      </dgm:prSet>
      <dgm:spPr/>
    </dgm:pt>
    <dgm:pt modelId="{1DB25869-A20A-4141-9544-598A60ED65DB}" type="pres">
      <dgm:prSet presAssocID="{401ED665-CF55-4ACA-B5F7-D4A469B3EF8F}" presName="Name13" presStyleLbl="parChTrans1D2" presStyleIdx="3" presStyleCnt="8"/>
      <dgm:spPr/>
    </dgm:pt>
    <dgm:pt modelId="{9BA39B83-3184-429B-9CFF-6C3071B17DF4}" type="pres">
      <dgm:prSet presAssocID="{4E613F0D-62B2-4CC7-8923-3B4381AC1317}" presName="childText" presStyleLbl="bgAcc1" presStyleIdx="3" presStyleCnt="8">
        <dgm:presLayoutVars>
          <dgm:bulletEnabled val="1"/>
        </dgm:presLayoutVars>
      </dgm:prSet>
      <dgm:spPr/>
    </dgm:pt>
    <dgm:pt modelId="{88015AE1-8787-4F78-BC09-B2AED84294A5}" type="pres">
      <dgm:prSet presAssocID="{F331AE5E-46AD-461F-8CBD-589206BAD36C}" presName="root" presStyleCnt="0"/>
      <dgm:spPr/>
    </dgm:pt>
    <dgm:pt modelId="{1916BAAB-3046-473D-A2A8-83C4D2E1968A}" type="pres">
      <dgm:prSet presAssocID="{F331AE5E-46AD-461F-8CBD-589206BAD36C}" presName="rootComposite" presStyleCnt="0"/>
      <dgm:spPr/>
    </dgm:pt>
    <dgm:pt modelId="{1EEF67FB-D128-4320-8F57-652F7EB1262B}" type="pres">
      <dgm:prSet presAssocID="{F331AE5E-46AD-461F-8CBD-589206BAD36C}" presName="rootText" presStyleLbl="node1" presStyleIdx="1" presStyleCnt="2"/>
      <dgm:spPr/>
    </dgm:pt>
    <dgm:pt modelId="{D933C56B-7C42-442B-9BBB-639EF1947E27}" type="pres">
      <dgm:prSet presAssocID="{F331AE5E-46AD-461F-8CBD-589206BAD36C}" presName="rootConnector" presStyleLbl="node1" presStyleIdx="1" presStyleCnt="2"/>
      <dgm:spPr/>
    </dgm:pt>
    <dgm:pt modelId="{77201F2E-0286-4194-82E5-D6F3B673FA7D}" type="pres">
      <dgm:prSet presAssocID="{F331AE5E-46AD-461F-8CBD-589206BAD36C}" presName="childShape" presStyleCnt="0"/>
      <dgm:spPr/>
    </dgm:pt>
    <dgm:pt modelId="{E9E6FEFB-773B-4EA7-8E36-D279BBD720D7}" type="pres">
      <dgm:prSet presAssocID="{F0182AC8-4EBA-48BE-84FE-B04D95C29B79}" presName="Name13" presStyleLbl="parChTrans1D2" presStyleIdx="4" presStyleCnt="8"/>
      <dgm:spPr/>
    </dgm:pt>
    <dgm:pt modelId="{7EF92A92-F0F1-4425-940C-D24D72395B9E}" type="pres">
      <dgm:prSet presAssocID="{14BDB84B-DEF1-4C7D-99FE-9F64C8690569}" presName="childText" presStyleLbl="bgAcc1" presStyleIdx="4" presStyleCnt="8">
        <dgm:presLayoutVars>
          <dgm:bulletEnabled val="1"/>
        </dgm:presLayoutVars>
      </dgm:prSet>
      <dgm:spPr/>
    </dgm:pt>
    <dgm:pt modelId="{245934FB-3961-4847-ABC6-E2A17D7BC332}" type="pres">
      <dgm:prSet presAssocID="{6EA171E8-B0BE-40CE-899E-0EB20D6B9ADF}" presName="Name13" presStyleLbl="parChTrans1D2" presStyleIdx="5" presStyleCnt="8"/>
      <dgm:spPr/>
    </dgm:pt>
    <dgm:pt modelId="{FDDB986D-DC1E-412E-990C-0DCD1A2E9FFD}" type="pres">
      <dgm:prSet presAssocID="{70FBD4B0-3C1D-4E19-AB40-D5B2F104FA2E}" presName="childText" presStyleLbl="bgAcc1" presStyleIdx="5" presStyleCnt="8">
        <dgm:presLayoutVars>
          <dgm:bulletEnabled val="1"/>
        </dgm:presLayoutVars>
      </dgm:prSet>
      <dgm:spPr/>
    </dgm:pt>
    <dgm:pt modelId="{CD44C1AC-4427-46FB-B58C-78F941020EF3}" type="pres">
      <dgm:prSet presAssocID="{057E9F99-3C8C-4957-BE87-0CB5D41BFB1D}" presName="Name13" presStyleLbl="parChTrans1D2" presStyleIdx="6" presStyleCnt="8"/>
      <dgm:spPr/>
    </dgm:pt>
    <dgm:pt modelId="{7624F87E-CE6C-47F9-AD13-FE07102D0A25}" type="pres">
      <dgm:prSet presAssocID="{EC6DE4F4-3FEF-478D-B391-783B76504BF2}" presName="childText" presStyleLbl="bgAcc1" presStyleIdx="6" presStyleCnt="8">
        <dgm:presLayoutVars>
          <dgm:bulletEnabled val="1"/>
        </dgm:presLayoutVars>
      </dgm:prSet>
      <dgm:spPr/>
    </dgm:pt>
    <dgm:pt modelId="{24389049-F572-47A4-8C28-72574DE97F9E}" type="pres">
      <dgm:prSet presAssocID="{3F00275B-B21F-4CF4-8B7C-FDE5DCEC56D1}" presName="Name13" presStyleLbl="parChTrans1D2" presStyleIdx="7" presStyleCnt="8"/>
      <dgm:spPr/>
    </dgm:pt>
    <dgm:pt modelId="{47CAD1AC-5284-4A77-BE17-E8116B755BD9}" type="pres">
      <dgm:prSet presAssocID="{3B78CC81-C70F-4A1A-BABA-EB43ADF66146}" presName="childText" presStyleLbl="bgAcc1" presStyleIdx="7" presStyleCnt="8">
        <dgm:presLayoutVars>
          <dgm:bulletEnabled val="1"/>
        </dgm:presLayoutVars>
      </dgm:prSet>
      <dgm:spPr/>
    </dgm:pt>
  </dgm:ptLst>
  <dgm:cxnLst>
    <dgm:cxn modelId="{4B386509-8E1C-480E-AEC5-7B7F2A41B0E7}" type="presOf" srcId="{F331AE5E-46AD-461F-8CBD-589206BAD36C}" destId="{1EEF67FB-D128-4320-8F57-652F7EB1262B}" srcOrd="0" destOrd="0" presId="urn:microsoft.com/office/officeart/2005/8/layout/hierarchy3"/>
    <dgm:cxn modelId="{D868B70A-B10B-4CC0-B3BA-ED8D0F9077ED}" type="presOf" srcId="{2530BCD6-508D-472C-9FED-8E080DFF80C2}" destId="{53C4B22A-F72F-4594-B44A-131656661FB1}" srcOrd="0" destOrd="0" presId="urn:microsoft.com/office/officeart/2005/8/layout/hierarchy3"/>
    <dgm:cxn modelId="{6B85920C-E685-4FFE-A317-AE362510F4F1}" type="presOf" srcId="{14BDB84B-DEF1-4C7D-99FE-9F64C8690569}" destId="{7EF92A92-F0F1-4425-940C-D24D72395B9E}" srcOrd="0" destOrd="0" presId="urn:microsoft.com/office/officeart/2005/8/layout/hierarchy3"/>
    <dgm:cxn modelId="{2A1F6839-4750-4C50-AC60-ADB4C36E1368}" srcId="{7ACBB4B1-7A91-49FB-BE08-F8ADE5D78885}" destId="{974133BD-E15C-404C-8B4B-BF1CA54E4CAF}" srcOrd="1" destOrd="0" parTransId="{BEA80339-4199-4F61-97F1-F70EDDDF0796}" sibTransId="{92422166-5B42-4D81-BB7F-68F00BA93311}"/>
    <dgm:cxn modelId="{FC859B40-4E73-4EBA-9FEF-5E44CFEBD17D}" type="presOf" srcId="{F0182AC8-4EBA-48BE-84FE-B04D95C29B79}" destId="{E9E6FEFB-773B-4EA7-8E36-D279BBD720D7}" srcOrd="0" destOrd="0" presId="urn:microsoft.com/office/officeart/2005/8/layout/hierarchy3"/>
    <dgm:cxn modelId="{32A4F966-D37C-4CA8-8F7A-DD59C4F45891}" type="presOf" srcId="{7ACBB4B1-7A91-49FB-BE08-F8ADE5D78885}" destId="{A3685EE5-4BA2-4A49-8846-0B4BFF0A6818}" srcOrd="1" destOrd="0" presId="urn:microsoft.com/office/officeart/2005/8/layout/hierarchy3"/>
    <dgm:cxn modelId="{D156904B-7ADB-4D8C-9FB3-663A17859340}" type="presOf" srcId="{057E9F99-3C8C-4957-BE87-0CB5D41BFB1D}" destId="{CD44C1AC-4427-46FB-B58C-78F941020EF3}" srcOrd="0" destOrd="0" presId="urn:microsoft.com/office/officeart/2005/8/layout/hierarchy3"/>
    <dgm:cxn modelId="{52BC2E70-D4F6-4F66-91DC-47A7E043720A}" srcId="{F331AE5E-46AD-461F-8CBD-589206BAD36C}" destId="{3B78CC81-C70F-4A1A-BABA-EB43ADF66146}" srcOrd="3" destOrd="0" parTransId="{3F00275B-B21F-4CF4-8B7C-FDE5DCEC56D1}" sibTransId="{C66C15EA-7AD4-42FE-88C1-BCB8870A70E2}"/>
    <dgm:cxn modelId="{E69B1554-8AB9-4A96-8C01-FF2168F9E8CE}" type="presOf" srcId="{BEA80339-4199-4F61-97F1-F70EDDDF0796}" destId="{D8FCD7AD-2617-4499-96D9-E0FCA06167DC}" srcOrd="0" destOrd="0" presId="urn:microsoft.com/office/officeart/2005/8/layout/hierarchy3"/>
    <dgm:cxn modelId="{C8C05776-C2FF-4037-9764-E21311A33A93}" type="presOf" srcId="{7ACBB4B1-7A91-49FB-BE08-F8ADE5D78885}" destId="{7C56F7C2-6E84-46E7-9233-C0ED4728FCC1}" srcOrd="0" destOrd="0" presId="urn:microsoft.com/office/officeart/2005/8/layout/hierarchy3"/>
    <dgm:cxn modelId="{0AB8E876-3700-4B8F-9827-8846F55DA9B5}" srcId="{1B51DC26-FFAF-4698-8ADB-DB8FF09FED8A}" destId="{7ACBB4B1-7A91-49FB-BE08-F8ADE5D78885}" srcOrd="0" destOrd="0" parTransId="{05FE8D12-DBDC-4A3F-9D7C-4545AB0ACBE0}" sibTransId="{8925799E-5268-4D95-8989-45FAACAEEF3C}"/>
    <dgm:cxn modelId="{164D3557-8F94-4C36-B0CE-9F08F220DA41}" type="presOf" srcId="{70FBD4B0-3C1D-4E19-AB40-D5B2F104FA2E}" destId="{FDDB986D-DC1E-412E-990C-0DCD1A2E9FFD}" srcOrd="0" destOrd="0" presId="urn:microsoft.com/office/officeart/2005/8/layout/hierarchy3"/>
    <dgm:cxn modelId="{4149C957-E305-4006-82EA-11DF058D7EDB}" srcId="{1B51DC26-FFAF-4698-8ADB-DB8FF09FED8A}" destId="{F331AE5E-46AD-461F-8CBD-589206BAD36C}" srcOrd="1" destOrd="0" parTransId="{354D8DA6-9168-4F78-BFA5-A1952AAA72B8}" sibTransId="{A446C33B-0D0B-4E79-B9EB-321458DE6941}"/>
    <dgm:cxn modelId="{C8CEE359-A133-4BB4-A047-B2B0B342ACE5}" type="presOf" srcId="{401ED665-CF55-4ACA-B5F7-D4A469B3EF8F}" destId="{1DB25869-A20A-4141-9544-598A60ED65DB}" srcOrd="0" destOrd="0" presId="urn:microsoft.com/office/officeart/2005/8/layout/hierarchy3"/>
    <dgm:cxn modelId="{DA5C027B-8C38-4B67-9C1C-2DD4BAFD55CC}" type="presOf" srcId="{6EA171E8-B0BE-40CE-899E-0EB20D6B9ADF}" destId="{245934FB-3961-4847-ABC6-E2A17D7BC332}" srcOrd="0" destOrd="0" presId="urn:microsoft.com/office/officeart/2005/8/layout/hierarchy3"/>
    <dgm:cxn modelId="{B017E18E-5A62-41D5-8F34-5D198A4305BB}" srcId="{F331AE5E-46AD-461F-8CBD-589206BAD36C}" destId="{EC6DE4F4-3FEF-478D-B391-783B76504BF2}" srcOrd="2" destOrd="0" parTransId="{057E9F99-3C8C-4957-BE87-0CB5D41BFB1D}" sibTransId="{11F075AC-DF6B-4342-9D82-D28983A600A7}"/>
    <dgm:cxn modelId="{35D79C94-6954-4E9C-912B-411AD6BE21E1}" type="presOf" srcId="{3F00275B-B21F-4CF4-8B7C-FDE5DCEC56D1}" destId="{24389049-F572-47A4-8C28-72574DE97F9E}" srcOrd="0" destOrd="0" presId="urn:microsoft.com/office/officeart/2005/8/layout/hierarchy3"/>
    <dgm:cxn modelId="{C266BA95-E3DE-4327-91DE-B474B496E82F}" srcId="{F331AE5E-46AD-461F-8CBD-589206BAD36C}" destId="{14BDB84B-DEF1-4C7D-99FE-9F64C8690569}" srcOrd="0" destOrd="0" parTransId="{F0182AC8-4EBA-48BE-84FE-B04D95C29B79}" sibTransId="{96BEB1E6-29C1-4268-8628-736F56CDA3C2}"/>
    <dgm:cxn modelId="{C3FDB097-7661-4BA4-BDCD-316FDF8AF77E}" type="presOf" srcId="{BD626640-1F27-48BB-B03C-72F2096DB36C}" destId="{889CAF2E-9EAA-4FB1-AA51-ACD6BC8A4B89}" srcOrd="0" destOrd="0" presId="urn:microsoft.com/office/officeart/2005/8/layout/hierarchy3"/>
    <dgm:cxn modelId="{CE54D299-52BA-4F37-9E24-B13522CC7D6E}" type="presOf" srcId="{974133BD-E15C-404C-8B4B-BF1CA54E4CAF}" destId="{E9FCC952-A871-425D-8D3E-97B83DC927AF}" srcOrd="0" destOrd="0" presId="urn:microsoft.com/office/officeart/2005/8/layout/hierarchy3"/>
    <dgm:cxn modelId="{3B1D0FB8-CFA5-486D-89E0-C0AA3A42F6BA}" type="presOf" srcId="{1B51DC26-FFAF-4698-8ADB-DB8FF09FED8A}" destId="{4F4F55E2-21A7-493F-8347-0B402A9A9DD2}" srcOrd="0" destOrd="0" presId="urn:microsoft.com/office/officeart/2005/8/layout/hierarchy3"/>
    <dgm:cxn modelId="{8AF99EBC-9591-4085-B786-60F3186D7C28}" srcId="{F331AE5E-46AD-461F-8CBD-589206BAD36C}" destId="{70FBD4B0-3C1D-4E19-AB40-D5B2F104FA2E}" srcOrd="1" destOrd="0" parTransId="{6EA171E8-B0BE-40CE-899E-0EB20D6B9ADF}" sibTransId="{F6528F28-D31D-46A4-9FF0-A81C93117B1A}"/>
    <dgm:cxn modelId="{C82D8CBF-2434-4E34-88A0-22D00290329A}" srcId="{7ACBB4B1-7A91-49FB-BE08-F8ADE5D78885}" destId="{4C1F32DF-5C7B-4000-81B4-1A6DFFDAD994}" srcOrd="0" destOrd="0" parTransId="{BD626640-1F27-48BB-B03C-72F2096DB36C}" sibTransId="{F3AF793A-DA13-481F-B267-0947EC262193}"/>
    <dgm:cxn modelId="{6544CFC4-F4CA-4E3A-BEE0-0F800E9A599E}" type="presOf" srcId="{EC6DE4F4-3FEF-478D-B391-783B76504BF2}" destId="{7624F87E-CE6C-47F9-AD13-FE07102D0A25}" srcOrd="0" destOrd="0" presId="urn:microsoft.com/office/officeart/2005/8/layout/hierarchy3"/>
    <dgm:cxn modelId="{6E8A2FCC-E208-47F0-BA8B-4D67D8663B75}" type="presOf" srcId="{3B78CC81-C70F-4A1A-BABA-EB43ADF66146}" destId="{47CAD1AC-5284-4A77-BE17-E8116B755BD9}" srcOrd="0" destOrd="0" presId="urn:microsoft.com/office/officeart/2005/8/layout/hierarchy3"/>
    <dgm:cxn modelId="{90A183E5-81E1-48C1-B1EA-9BABAB86EE29}" type="presOf" srcId="{4C1F32DF-5C7B-4000-81B4-1A6DFFDAD994}" destId="{1B30E15B-680C-4F37-AD8B-5B2385DE0AF4}" srcOrd="0" destOrd="0" presId="urn:microsoft.com/office/officeart/2005/8/layout/hierarchy3"/>
    <dgm:cxn modelId="{251728E7-F91D-4DB3-8B61-E41BAE95675B}" type="presOf" srcId="{4E613F0D-62B2-4CC7-8923-3B4381AC1317}" destId="{9BA39B83-3184-429B-9CFF-6C3071B17DF4}" srcOrd="0" destOrd="0" presId="urn:microsoft.com/office/officeart/2005/8/layout/hierarchy3"/>
    <dgm:cxn modelId="{F4E9FAE7-1D37-429C-9620-C7AADFB26C50}" type="presOf" srcId="{F331AE5E-46AD-461F-8CBD-589206BAD36C}" destId="{D933C56B-7C42-442B-9BBB-639EF1947E27}" srcOrd="1" destOrd="0" presId="urn:microsoft.com/office/officeart/2005/8/layout/hierarchy3"/>
    <dgm:cxn modelId="{C559A5F4-8C99-48EC-900B-EED42168BD27}" srcId="{7ACBB4B1-7A91-49FB-BE08-F8ADE5D78885}" destId="{C2832670-899D-40F9-BFDB-3076A3607FE8}" srcOrd="2" destOrd="0" parTransId="{2530BCD6-508D-472C-9FED-8E080DFF80C2}" sibTransId="{31E76A19-034C-4C5F-82A7-6F4EC1DBD9B4}"/>
    <dgm:cxn modelId="{A223B4F6-821F-46D5-B95F-1077213540E5}" srcId="{7ACBB4B1-7A91-49FB-BE08-F8ADE5D78885}" destId="{4E613F0D-62B2-4CC7-8923-3B4381AC1317}" srcOrd="3" destOrd="0" parTransId="{401ED665-CF55-4ACA-B5F7-D4A469B3EF8F}" sibTransId="{361A771E-3DB5-4B25-8A7F-47F992C39FB0}"/>
    <dgm:cxn modelId="{92CEE9FE-A168-468C-9181-EF9677138FAC}" type="presOf" srcId="{C2832670-899D-40F9-BFDB-3076A3607FE8}" destId="{E65394ED-06D1-4767-9B18-D535537D28FE}" srcOrd="0" destOrd="0" presId="urn:microsoft.com/office/officeart/2005/8/layout/hierarchy3"/>
    <dgm:cxn modelId="{04372B9C-0036-446B-8CC2-4E68BE03B0E1}" type="presParOf" srcId="{4F4F55E2-21A7-493F-8347-0B402A9A9DD2}" destId="{D4051203-8141-4B08-9CA1-6A40163962B8}" srcOrd="0" destOrd="0" presId="urn:microsoft.com/office/officeart/2005/8/layout/hierarchy3"/>
    <dgm:cxn modelId="{EFEEB864-05D8-47AD-A4F0-AA2640F79A5A}" type="presParOf" srcId="{D4051203-8141-4B08-9CA1-6A40163962B8}" destId="{3B25CB22-1BC5-44F3-A2EA-73BE4484EFFE}" srcOrd="0" destOrd="0" presId="urn:microsoft.com/office/officeart/2005/8/layout/hierarchy3"/>
    <dgm:cxn modelId="{6ADA2F68-34A4-48F8-9894-41F1CA1806D8}" type="presParOf" srcId="{3B25CB22-1BC5-44F3-A2EA-73BE4484EFFE}" destId="{7C56F7C2-6E84-46E7-9233-C0ED4728FCC1}" srcOrd="0" destOrd="0" presId="urn:microsoft.com/office/officeart/2005/8/layout/hierarchy3"/>
    <dgm:cxn modelId="{011D1322-32B4-45D2-A181-3EC8F412BAEC}" type="presParOf" srcId="{3B25CB22-1BC5-44F3-A2EA-73BE4484EFFE}" destId="{A3685EE5-4BA2-4A49-8846-0B4BFF0A6818}" srcOrd="1" destOrd="0" presId="urn:microsoft.com/office/officeart/2005/8/layout/hierarchy3"/>
    <dgm:cxn modelId="{8AD9223A-1CBB-425F-8F8E-B47BAAD3197A}" type="presParOf" srcId="{D4051203-8141-4B08-9CA1-6A40163962B8}" destId="{5E6423D1-D6EE-411F-B532-691E8F2EDEA2}" srcOrd="1" destOrd="0" presId="urn:microsoft.com/office/officeart/2005/8/layout/hierarchy3"/>
    <dgm:cxn modelId="{27E2EC0D-9217-4AD0-B380-8863D98731B5}" type="presParOf" srcId="{5E6423D1-D6EE-411F-B532-691E8F2EDEA2}" destId="{889CAF2E-9EAA-4FB1-AA51-ACD6BC8A4B89}" srcOrd="0" destOrd="0" presId="urn:microsoft.com/office/officeart/2005/8/layout/hierarchy3"/>
    <dgm:cxn modelId="{05813E6E-5E6C-4C0D-9CC3-6A8363C72EA3}" type="presParOf" srcId="{5E6423D1-D6EE-411F-B532-691E8F2EDEA2}" destId="{1B30E15B-680C-4F37-AD8B-5B2385DE0AF4}" srcOrd="1" destOrd="0" presId="urn:microsoft.com/office/officeart/2005/8/layout/hierarchy3"/>
    <dgm:cxn modelId="{A88D0049-787E-471F-A1C2-97E067B9A90C}" type="presParOf" srcId="{5E6423D1-D6EE-411F-B532-691E8F2EDEA2}" destId="{D8FCD7AD-2617-4499-96D9-E0FCA06167DC}" srcOrd="2" destOrd="0" presId="urn:microsoft.com/office/officeart/2005/8/layout/hierarchy3"/>
    <dgm:cxn modelId="{7D511CD6-3FE1-4715-BEC6-46C4EFD8A288}" type="presParOf" srcId="{5E6423D1-D6EE-411F-B532-691E8F2EDEA2}" destId="{E9FCC952-A871-425D-8D3E-97B83DC927AF}" srcOrd="3" destOrd="0" presId="urn:microsoft.com/office/officeart/2005/8/layout/hierarchy3"/>
    <dgm:cxn modelId="{8F4D96DE-F46C-4087-9ECF-82C3BBD1CC12}" type="presParOf" srcId="{5E6423D1-D6EE-411F-B532-691E8F2EDEA2}" destId="{53C4B22A-F72F-4594-B44A-131656661FB1}" srcOrd="4" destOrd="0" presId="urn:microsoft.com/office/officeart/2005/8/layout/hierarchy3"/>
    <dgm:cxn modelId="{61F1B26A-9757-48F9-AF15-077CC2125609}" type="presParOf" srcId="{5E6423D1-D6EE-411F-B532-691E8F2EDEA2}" destId="{E65394ED-06D1-4767-9B18-D535537D28FE}" srcOrd="5" destOrd="0" presId="urn:microsoft.com/office/officeart/2005/8/layout/hierarchy3"/>
    <dgm:cxn modelId="{7CA2C37D-D406-4590-A537-76F24B306692}" type="presParOf" srcId="{5E6423D1-D6EE-411F-B532-691E8F2EDEA2}" destId="{1DB25869-A20A-4141-9544-598A60ED65DB}" srcOrd="6" destOrd="0" presId="urn:microsoft.com/office/officeart/2005/8/layout/hierarchy3"/>
    <dgm:cxn modelId="{9D073166-F3CA-4EBD-91F3-F956A4347631}" type="presParOf" srcId="{5E6423D1-D6EE-411F-B532-691E8F2EDEA2}" destId="{9BA39B83-3184-429B-9CFF-6C3071B17DF4}" srcOrd="7" destOrd="0" presId="urn:microsoft.com/office/officeart/2005/8/layout/hierarchy3"/>
    <dgm:cxn modelId="{7CA50088-BB83-4C73-82A2-37B19BBBFE79}" type="presParOf" srcId="{4F4F55E2-21A7-493F-8347-0B402A9A9DD2}" destId="{88015AE1-8787-4F78-BC09-B2AED84294A5}" srcOrd="1" destOrd="0" presId="urn:microsoft.com/office/officeart/2005/8/layout/hierarchy3"/>
    <dgm:cxn modelId="{AE35BA1A-E3AA-45E8-A3B9-C5244857ABDD}" type="presParOf" srcId="{88015AE1-8787-4F78-BC09-B2AED84294A5}" destId="{1916BAAB-3046-473D-A2A8-83C4D2E1968A}" srcOrd="0" destOrd="0" presId="urn:microsoft.com/office/officeart/2005/8/layout/hierarchy3"/>
    <dgm:cxn modelId="{30355253-71E3-44FD-8471-A6FC78659A2D}" type="presParOf" srcId="{1916BAAB-3046-473D-A2A8-83C4D2E1968A}" destId="{1EEF67FB-D128-4320-8F57-652F7EB1262B}" srcOrd="0" destOrd="0" presId="urn:microsoft.com/office/officeart/2005/8/layout/hierarchy3"/>
    <dgm:cxn modelId="{DEA5CC6E-BB50-49B5-9217-081E072D3079}" type="presParOf" srcId="{1916BAAB-3046-473D-A2A8-83C4D2E1968A}" destId="{D933C56B-7C42-442B-9BBB-639EF1947E27}" srcOrd="1" destOrd="0" presId="urn:microsoft.com/office/officeart/2005/8/layout/hierarchy3"/>
    <dgm:cxn modelId="{2962038E-2381-4805-AFE6-694A17D31042}" type="presParOf" srcId="{88015AE1-8787-4F78-BC09-B2AED84294A5}" destId="{77201F2E-0286-4194-82E5-D6F3B673FA7D}" srcOrd="1" destOrd="0" presId="urn:microsoft.com/office/officeart/2005/8/layout/hierarchy3"/>
    <dgm:cxn modelId="{5C97CB5D-E85E-4D7C-8E33-868B8B4FA4D5}" type="presParOf" srcId="{77201F2E-0286-4194-82E5-D6F3B673FA7D}" destId="{E9E6FEFB-773B-4EA7-8E36-D279BBD720D7}" srcOrd="0" destOrd="0" presId="urn:microsoft.com/office/officeart/2005/8/layout/hierarchy3"/>
    <dgm:cxn modelId="{4F6A9AC8-1CC8-4BF5-A599-21EC90D399E4}" type="presParOf" srcId="{77201F2E-0286-4194-82E5-D6F3B673FA7D}" destId="{7EF92A92-F0F1-4425-940C-D24D72395B9E}" srcOrd="1" destOrd="0" presId="urn:microsoft.com/office/officeart/2005/8/layout/hierarchy3"/>
    <dgm:cxn modelId="{F890B1B2-4E76-48AD-BBA0-4E7FE20D9005}" type="presParOf" srcId="{77201F2E-0286-4194-82E5-D6F3B673FA7D}" destId="{245934FB-3961-4847-ABC6-E2A17D7BC332}" srcOrd="2" destOrd="0" presId="urn:microsoft.com/office/officeart/2005/8/layout/hierarchy3"/>
    <dgm:cxn modelId="{3819BF6D-3574-4F3F-BC32-7D79188F6E9D}" type="presParOf" srcId="{77201F2E-0286-4194-82E5-D6F3B673FA7D}" destId="{FDDB986D-DC1E-412E-990C-0DCD1A2E9FFD}" srcOrd="3" destOrd="0" presId="urn:microsoft.com/office/officeart/2005/8/layout/hierarchy3"/>
    <dgm:cxn modelId="{E575504C-A263-44B9-8C94-6840D6520968}" type="presParOf" srcId="{77201F2E-0286-4194-82E5-D6F3B673FA7D}" destId="{CD44C1AC-4427-46FB-B58C-78F941020EF3}" srcOrd="4" destOrd="0" presId="urn:microsoft.com/office/officeart/2005/8/layout/hierarchy3"/>
    <dgm:cxn modelId="{DBB3A4BB-417A-4F3A-A9D2-B7147C89CC83}" type="presParOf" srcId="{77201F2E-0286-4194-82E5-D6F3B673FA7D}" destId="{7624F87E-CE6C-47F9-AD13-FE07102D0A25}" srcOrd="5" destOrd="0" presId="urn:microsoft.com/office/officeart/2005/8/layout/hierarchy3"/>
    <dgm:cxn modelId="{C3FF13C1-D90C-43AF-B154-99B6A2696741}" type="presParOf" srcId="{77201F2E-0286-4194-82E5-D6F3B673FA7D}" destId="{24389049-F572-47A4-8C28-72574DE97F9E}" srcOrd="6" destOrd="0" presId="urn:microsoft.com/office/officeart/2005/8/layout/hierarchy3"/>
    <dgm:cxn modelId="{9E2882C2-7221-480F-A7AA-091C7DA50902}" type="presParOf" srcId="{77201F2E-0286-4194-82E5-D6F3B673FA7D}" destId="{47CAD1AC-5284-4A77-BE17-E8116B755BD9}" srcOrd="7" destOrd="0" presId="urn:microsoft.com/office/officeart/2005/8/layout/hierarchy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546622-C4A2-4B71-8895-20F005F7FFA9}" type="doc">
      <dgm:prSet loTypeId="urn:microsoft.com/office/officeart/2005/8/layout/orgChart1" loCatId="hierarchy" qsTypeId="urn:microsoft.com/office/officeart/2005/8/quickstyle/simple1" qsCatId="simple" csTypeId="urn:microsoft.com/office/officeart/2005/8/colors/accent6_1" csCatId="accent6" phldr="1"/>
      <dgm:spPr/>
      <dgm:t>
        <a:bodyPr/>
        <a:lstStyle/>
        <a:p>
          <a:endParaRPr lang="en-US"/>
        </a:p>
      </dgm:t>
    </dgm:pt>
    <dgm:pt modelId="{51B63818-C33A-42EF-A4A6-43EF11081DFA}">
      <dgm:prSet phldrT="[Text]" custT="1"/>
      <dgm:spPr/>
      <dgm:t>
        <a:bodyPr/>
        <a:lstStyle/>
        <a:p>
          <a:r>
            <a:rPr lang="en-US" sz="1100" dirty="0"/>
            <a:t>28/191 Students (14.7%)</a:t>
          </a:r>
        </a:p>
      </dgm:t>
    </dgm:pt>
    <dgm:pt modelId="{0418168D-9CAA-4C09-AFEF-A97331BFE6FA}" type="parTrans" cxnId="{83519302-47D9-4F0D-8E34-061D3DF843FF}">
      <dgm:prSet/>
      <dgm:spPr/>
      <dgm:t>
        <a:bodyPr/>
        <a:lstStyle/>
        <a:p>
          <a:endParaRPr lang="en-US"/>
        </a:p>
      </dgm:t>
    </dgm:pt>
    <dgm:pt modelId="{E26C881C-0EF2-4C7E-B738-F3A8E540858D}" type="sibTrans" cxnId="{83519302-47D9-4F0D-8E34-061D3DF843FF}">
      <dgm:prSet/>
      <dgm:spPr/>
      <dgm:t>
        <a:bodyPr/>
        <a:lstStyle/>
        <a:p>
          <a:endParaRPr lang="en-US"/>
        </a:p>
      </dgm:t>
    </dgm:pt>
    <dgm:pt modelId="{81B029B7-FF26-401A-A136-1CC5EB260AF6}" type="asst">
      <dgm:prSet phldrT="[Text]" custT="1"/>
      <dgm:spPr/>
      <dgm:t>
        <a:bodyPr/>
        <a:lstStyle/>
        <a:p>
          <a:r>
            <a:rPr lang="en-US" sz="1100" dirty="0"/>
            <a:t>17 Passed (61%)</a:t>
          </a:r>
        </a:p>
      </dgm:t>
    </dgm:pt>
    <dgm:pt modelId="{328BFBFF-C558-4F93-8D40-16309551068D}" type="parTrans" cxnId="{6C9C786A-68FE-4F62-95A7-0FA843058841}">
      <dgm:prSet/>
      <dgm:spPr/>
      <dgm:t>
        <a:bodyPr/>
        <a:lstStyle/>
        <a:p>
          <a:endParaRPr lang="en-US"/>
        </a:p>
      </dgm:t>
    </dgm:pt>
    <dgm:pt modelId="{E474A463-D42C-4C6F-A216-269361397070}" type="sibTrans" cxnId="{6C9C786A-68FE-4F62-95A7-0FA843058841}">
      <dgm:prSet/>
      <dgm:spPr/>
      <dgm:t>
        <a:bodyPr/>
        <a:lstStyle/>
        <a:p>
          <a:endParaRPr lang="en-US"/>
        </a:p>
      </dgm:t>
    </dgm:pt>
    <dgm:pt modelId="{9F1CC870-3020-44A8-B125-6D0F5DFD41EF}" type="asst">
      <dgm:prSet phldrT="[Text]" custT="1"/>
      <dgm:spPr/>
      <dgm:t>
        <a:bodyPr/>
        <a:lstStyle/>
        <a:p>
          <a:r>
            <a:rPr lang="en-US" sz="1100" dirty="0"/>
            <a:t>11 Did Not Pass (39%)</a:t>
          </a:r>
        </a:p>
      </dgm:t>
    </dgm:pt>
    <dgm:pt modelId="{A089AE3E-6D70-4605-8823-98649EF85BF3}" type="parTrans" cxnId="{2133B357-414C-4152-8DB4-A973C90CAAD7}">
      <dgm:prSet/>
      <dgm:spPr/>
      <dgm:t>
        <a:bodyPr/>
        <a:lstStyle/>
        <a:p>
          <a:endParaRPr lang="en-US"/>
        </a:p>
      </dgm:t>
    </dgm:pt>
    <dgm:pt modelId="{424277B8-F111-47D1-B855-FE05F9235450}" type="sibTrans" cxnId="{2133B357-414C-4152-8DB4-A973C90CAAD7}">
      <dgm:prSet/>
      <dgm:spPr/>
      <dgm:t>
        <a:bodyPr/>
        <a:lstStyle/>
        <a:p>
          <a:endParaRPr lang="en-US"/>
        </a:p>
      </dgm:t>
    </dgm:pt>
    <dgm:pt modelId="{40A9F227-5C3D-4B7A-BA66-98680D6C6366}" type="pres">
      <dgm:prSet presAssocID="{25546622-C4A2-4B71-8895-20F005F7FFA9}" presName="hierChild1" presStyleCnt="0">
        <dgm:presLayoutVars>
          <dgm:orgChart val="1"/>
          <dgm:chPref val="1"/>
          <dgm:dir/>
          <dgm:animOne val="branch"/>
          <dgm:animLvl val="lvl"/>
          <dgm:resizeHandles/>
        </dgm:presLayoutVars>
      </dgm:prSet>
      <dgm:spPr/>
    </dgm:pt>
    <dgm:pt modelId="{7B3C77EC-1904-429A-B502-3F2EDBBBD0FE}" type="pres">
      <dgm:prSet presAssocID="{51B63818-C33A-42EF-A4A6-43EF11081DFA}" presName="hierRoot1" presStyleCnt="0">
        <dgm:presLayoutVars>
          <dgm:hierBranch val="init"/>
        </dgm:presLayoutVars>
      </dgm:prSet>
      <dgm:spPr/>
    </dgm:pt>
    <dgm:pt modelId="{FAAD86E7-8C17-471D-A5C5-E433205F082A}" type="pres">
      <dgm:prSet presAssocID="{51B63818-C33A-42EF-A4A6-43EF11081DFA}" presName="rootComposite1" presStyleCnt="0"/>
      <dgm:spPr/>
    </dgm:pt>
    <dgm:pt modelId="{2687980D-EFCA-4D38-97E5-5543FE6C26B6}" type="pres">
      <dgm:prSet presAssocID="{51B63818-C33A-42EF-A4A6-43EF11081DFA}" presName="rootText1" presStyleLbl="node0" presStyleIdx="0" presStyleCnt="1">
        <dgm:presLayoutVars>
          <dgm:chPref val="3"/>
        </dgm:presLayoutVars>
      </dgm:prSet>
      <dgm:spPr/>
    </dgm:pt>
    <dgm:pt modelId="{E4A6E943-4343-4ED6-B128-A539F40E57E7}" type="pres">
      <dgm:prSet presAssocID="{51B63818-C33A-42EF-A4A6-43EF11081DFA}" presName="rootConnector1" presStyleLbl="node1" presStyleIdx="0" presStyleCnt="0"/>
      <dgm:spPr/>
    </dgm:pt>
    <dgm:pt modelId="{C0D6AA9D-ED60-4996-8EE8-51AD0FF83CDC}" type="pres">
      <dgm:prSet presAssocID="{51B63818-C33A-42EF-A4A6-43EF11081DFA}" presName="hierChild2" presStyleCnt="0"/>
      <dgm:spPr/>
    </dgm:pt>
    <dgm:pt modelId="{2853F82C-0F43-441A-AB36-D8AC31EB0ECD}" type="pres">
      <dgm:prSet presAssocID="{51B63818-C33A-42EF-A4A6-43EF11081DFA}" presName="hierChild3" presStyleCnt="0"/>
      <dgm:spPr/>
    </dgm:pt>
    <dgm:pt modelId="{60E63292-145B-47B7-B9A0-D7EE0119264B}" type="pres">
      <dgm:prSet presAssocID="{328BFBFF-C558-4F93-8D40-16309551068D}" presName="Name111" presStyleLbl="parChTrans1D2" presStyleIdx="0" presStyleCnt="2"/>
      <dgm:spPr/>
    </dgm:pt>
    <dgm:pt modelId="{C84EEA82-B500-4F68-888C-50DAEAC022A7}" type="pres">
      <dgm:prSet presAssocID="{81B029B7-FF26-401A-A136-1CC5EB260AF6}" presName="hierRoot3" presStyleCnt="0">
        <dgm:presLayoutVars>
          <dgm:hierBranch val="init"/>
        </dgm:presLayoutVars>
      </dgm:prSet>
      <dgm:spPr/>
    </dgm:pt>
    <dgm:pt modelId="{45B102C4-0818-451F-B230-CB6B80D1DB3F}" type="pres">
      <dgm:prSet presAssocID="{81B029B7-FF26-401A-A136-1CC5EB260AF6}" presName="rootComposite3" presStyleCnt="0"/>
      <dgm:spPr/>
    </dgm:pt>
    <dgm:pt modelId="{0556C737-5233-4722-B751-4404A7E68A59}" type="pres">
      <dgm:prSet presAssocID="{81B029B7-FF26-401A-A136-1CC5EB260AF6}" presName="rootText3" presStyleLbl="asst1" presStyleIdx="0" presStyleCnt="2" custLinFactNeighborX="359" custLinFactNeighborY="77503">
        <dgm:presLayoutVars>
          <dgm:chPref val="3"/>
        </dgm:presLayoutVars>
      </dgm:prSet>
      <dgm:spPr/>
    </dgm:pt>
    <dgm:pt modelId="{A3A9C80C-5D8E-4F0F-AC3B-C54599F0E8DB}" type="pres">
      <dgm:prSet presAssocID="{81B029B7-FF26-401A-A136-1CC5EB260AF6}" presName="rootConnector3" presStyleLbl="asst1" presStyleIdx="0" presStyleCnt="2"/>
      <dgm:spPr/>
    </dgm:pt>
    <dgm:pt modelId="{AB58AD5C-7D2C-46AC-93B4-31B4151FF9BD}" type="pres">
      <dgm:prSet presAssocID="{81B029B7-FF26-401A-A136-1CC5EB260AF6}" presName="hierChild6" presStyleCnt="0"/>
      <dgm:spPr/>
    </dgm:pt>
    <dgm:pt modelId="{0E855BAD-C95C-4074-95A4-1C6B49C252BF}" type="pres">
      <dgm:prSet presAssocID="{81B029B7-FF26-401A-A136-1CC5EB260AF6}" presName="hierChild7" presStyleCnt="0"/>
      <dgm:spPr/>
    </dgm:pt>
    <dgm:pt modelId="{871B259B-EEE3-422D-956B-727BC1DF39B8}" type="pres">
      <dgm:prSet presAssocID="{A089AE3E-6D70-4605-8823-98649EF85BF3}" presName="Name111" presStyleLbl="parChTrans1D2" presStyleIdx="1" presStyleCnt="2"/>
      <dgm:spPr/>
    </dgm:pt>
    <dgm:pt modelId="{1097AE77-5DDE-4C2A-980E-9F9C20310760}" type="pres">
      <dgm:prSet presAssocID="{9F1CC870-3020-44A8-B125-6D0F5DFD41EF}" presName="hierRoot3" presStyleCnt="0">
        <dgm:presLayoutVars>
          <dgm:hierBranch val="init"/>
        </dgm:presLayoutVars>
      </dgm:prSet>
      <dgm:spPr/>
    </dgm:pt>
    <dgm:pt modelId="{C063470D-2186-49A3-BC94-7136BEC631AC}" type="pres">
      <dgm:prSet presAssocID="{9F1CC870-3020-44A8-B125-6D0F5DFD41EF}" presName="rootComposite3" presStyleCnt="0"/>
      <dgm:spPr/>
    </dgm:pt>
    <dgm:pt modelId="{951C8F79-8020-4C72-BD7A-339B633A0AC8}" type="pres">
      <dgm:prSet presAssocID="{9F1CC870-3020-44A8-B125-6D0F5DFD41EF}" presName="rootText3" presStyleLbl="asst1" presStyleIdx="1" presStyleCnt="2">
        <dgm:presLayoutVars>
          <dgm:chPref val="3"/>
        </dgm:presLayoutVars>
      </dgm:prSet>
      <dgm:spPr/>
    </dgm:pt>
    <dgm:pt modelId="{857253B5-BEB9-4D6D-BC06-033FD25C3965}" type="pres">
      <dgm:prSet presAssocID="{9F1CC870-3020-44A8-B125-6D0F5DFD41EF}" presName="rootConnector3" presStyleLbl="asst1" presStyleIdx="1" presStyleCnt="2"/>
      <dgm:spPr/>
    </dgm:pt>
    <dgm:pt modelId="{0991C02E-9870-4976-92C1-563FD162E780}" type="pres">
      <dgm:prSet presAssocID="{9F1CC870-3020-44A8-B125-6D0F5DFD41EF}" presName="hierChild6" presStyleCnt="0"/>
      <dgm:spPr/>
    </dgm:pt>
    <dgm:pt modelId="{563A2AB1-9FF2-4F4E-ACC6-125988D3FD9F}" type="pres">
      <dgm:prSet presAssocID="{9F1CC870-3020-44A8-B125-6D0F5DFD41EF}" presName="hierChild7" presStyleCnt="0"/>
      <dgm:spPr/>
    </dgm:pt>
  </dgm:ptLst>
  <dgm:cxnLst>
    <dgm:cxn modelId="{83519302-47D9-4F0D-8E34-061D3DF843FF}" srcId="{25546622-C4A2-4B71-8895-20F005F7FFA9}" destId="{51B63818-C33A-42EF-A4A6-43EF11081DFA}" srcOrd="0" destOrd="0" parTransId="{0418168D-9CAA-4C09-AFEF-A97331BFE6FA}" sibTransId="{E26C881C-0EF2-4C7E-B738-F3A8E540858D}"/>
    <dgm:cxn modelId="{E44D4C22-4D9B-4A85-9362-8CDA31551D53}" type="presOf" srcId="{A089AE3E-6D70-4605-8823-98649EF85BF3}" destId="{871B259B-EEE3-422D-956B-727BC1DF39B8}" srcOrd="0" destOrd="0" presId="urn:microsoft.com/office/officeart/2005/8/layout/orgChart1"/>
    <dgm:cxn modelId="{0E21992C-E22B-4F7D-8856-9FDB81DBCA42}" type="presOf" srcId="{328BFBFF-C558-4F93-8D40-16309551068D}" destId="{60E63292-145B-47B7-B9A0-D7EE0119264B}" srcOrd="0" destOrd="0" presId="urn:microsoft.com/office/officeart/2005/8/layout/orgChart1"/>
    <dgm:cxn modelId="{7A8CA02D-C564-41A4-9C33-30248ECF585F}" type="presOf" srcId="{9F1CC870-3020-44A8-B125-6D0F5DFD41EF}" destId="{857253B5-BEB9-4D6D-BC06-033FD25C3965}" srcOrd="1" destOrd="0" presId="urn:microsoft.com/office/officeart/2005/8/layout/orgChart1"/>
    <dgm:cxn modelId="{03D67865-5A08-4DEC-AD79-0F165E7A5F51}" type="presOf" srcId="{51B63818-C33A-42EF-A4A6-43EF11081DFA}" destId="{2687980D-EFCA-4D38-97E5-5543FE6C26B6}" srcOrd="0" destOrd="0" presId="urn:microsoft.com/office/officeart/2005/8/layout/orgChart1"/>
    <dgm:cxn modelId="{6C9C786A-68FE-4F62-95A7-0FA843058841}" srcId="{51B63818-C33A-42EF-A4A6-43EF11081DFA}" destId="{81B029B7-FF26-401A-A136-1CC5EB260AF6}" srcOrd="0" destOrd="0" parTransId="{328BFBFF-C558-4F93-8D40-16309551068D}" sibTransId="{E474A463-D42C-4C6F-A216-269361397070}"/>
    <dgm:cxn modelId="{5EB46350-B060-4B44-9D13-04F2BFA6F373}" type="presOf" srcId="{51B63818-C33A-42EF-A4A6-43EF11081DFA}" destId="{E4A6E943-4343-4ED6-B128-A539F40E57E7}" srcOrd="1" destOrd="0" presId="urn:microsoft.com/office/officeart/2005/8/layout/orgChart1"/>
    <dgm:cxn modelId="{F620D551-DD58-4CB2-894B-D83C26B74C83}" type="presOf" srcId="{81B029B7-FF26-401A-A136-1CC5EB260AF6}" destId="{0556C737-5233-4722-B751-4404A7E68A59}" srcOrd="0" destOrd="0" presId="urn:microsoft.com/office/officeart/2005/8/layout/orgChart1"/>
    <dgm:cxn modelId="{463CEB73-856C-41A9-B478-D55B998F0778}" type="presOf" srcId="{25546622-C4A2-4B71-8895-20F005F7FFA9}" destId="{40A9F227-5C3D-4B7A-BA66-98680D6C6366}" srcOrd="0" destOrd="0" presId="urn:microsoft.com/office/officeart/2005/8/layout/orgChart1"/>
    <dgm:cxn modelId="{2133B357-414C-4152-8DB4-A973C90CAAD7}" srcId="{51B63818-C33A-42EF-A4A6-43EF11081DFA}" destId="{9F1CC870-3020-44A8-B125-6D0F5DFD41EF}" srcOrd="1" destOrd="0" parTransId="{A089AE3E-6D70-4605-8823-98649EF85BF3}" sibTransId="{424277B8-F111-47D1-B855-FE05F9235450}"/>
    <dgm:cxn modelId="{5842FF7E-F0D3-458C-A052-E4FF5635475A}" type="presOf" srcId="{9F1CC870-3020-44A8-B125-6D0F5DFD41EF}" destId="{951C8F79-8020-4C72-BD7A-339B633A0AC8}" srcOrd="0" destOrd="0" presId="urn:microsoft.com/office/officeart/2005/8/layout/orgChart1"/>
    <dgm:cxn modelId="{43EC15B5-D429-4E73-8F61-DE71E0EA6411}" type="presOf" srcId="{81B029B7-FF26-401A-A136-1CC5EB260AF6}" destId="{A3A9C80C-5D8E-4F0F-AC3B-C54599F0E8DB}" srcOrd="1" destOrd="0" presId="urn:microsoft.com/office/officeart/2005/8/layout/orgChart1"/>
    <dgm:cxn modelId="{52C91DE3-BF58-4C13-94F1-B7F4FE6B858D}" type="presParOf" srcId="{40A9F227-5C3D-4B7A-BA66-98680D6C6366}" destId="{7B3C77EC-1904-429A-B502-3F2EDBBBD0FE}" srcOrd="0" destOrd="0" presId="urn:microsoft.com/office/officeart/2005/8/layout/orgChart1"/>
    <dgm:cxn modelId="{AAF6C33E-41BB-413F-AB29-53CAC30CC4F7}" type="presParOf" srcId="{7B3C77EC-1904-429A-B502-3F2EDBBBD0FE}" destId="{FAAD86E7-8C17-471D-A5C5-E433205F082A}" srcOrd="0" destOrd="0" presId="urn:microsoft.com/office/officeart/2005/8/layout/orgChart1"/>
    <dgm:cxn modelId="{8F5847E9-D696-452B-85F8-6A13C82B37B4}" type="presParOf" srcId="{FAAD86E7-8C17-471D-A5C5-E433205F082A}" destId="{2687980D-EFCA-4D38-97E5-5543FE6C26B6}" srcOrd="0" destOrd="0" presId="urn:microsoft.com/office/officeart/2005/8/layout/orgChart1"/>
    <dgm:cxn modelId="{53B9F80B-ECE4-4BC8-BA43-F1E1E250EFB5}" type="presParOf" srcId="{FAAD86E7-8C17-471D-A5C5-E433205F082A}" destId="{E4A6E943-4343-4ED6-B128-A539F40E57E7}" srcOrd="1" destOrd="0" presId="urn:microsoft.com/office/officeart/2005/8/layout/orgChart1"/>
    <dgm:cxn modelId="{104E55B5-B570-4690-AC0B-FDDD4832CBB7}" type="presParOf" srcId="{7B3C77EC-1904-429A-B502-3F2EDBBBD0FE}" destId="{C0D6AA9D-ED60-4996-8EE8-51AD0FF83CDC}" srcOrd="1" destOrd="0" presId="urn:microsoft.com/office/officeart/2005/8/layout/orgChart1"/>
    <dgm:cxn modelId="{60B5E6A6-35D1-4BF2-9ACC-7CA81E9440FF}" type="presParOf" srcId="{7B3C77EC-1904-429A-B502-3F2EDBBBD0FE}" destId="{2853F82C-0F43-441A-AB36-D8AC31EB0ECD}" srcOrd="2" destOrd="0" presId="urn:microsoft.com/office/officeart/2005/8/layout/orgChart1"/>
    <dgm:cxn modelId="{03774284-3582-4A9F-921D-0102315BC465}" type="presParOf" srcId="{2853F82C-0F43-441A-AB36-D8AC31EB0ECD}" destId="{60E63292-145B-47B7-B9A0-D7EE0119264B}" srcOrd="0" destOrd="0" presId="urn:microsoft.com/office/officeart/2005/8/layout/orgChart1"/>
    <dgm:cxn modelId="{8B2D7CA1-08FC-4ACE-8D07-C32B02FAD006}" type="presParOf" srcId="{2853F82C-0F43-441A-AB36-D8AC31EB0ECD}" destId="{C84EEA82-B500-4F68-888C-50DAEAC022A7}" srcOrd="1" destOrd="0" presId="urn:microsoft.com/office/officeart/2005/8/layout/orgChart1"/>
    <dgm:cxn modelId="{81ED9839-B3BE-4604-9805-F960FDE1E0B7}" type="presParOf" srcId="{C84EEA82-B500-4F68-888C-50DAEAC022A7}" destId="{45B102C4-0818-451F-B230-CB6B80D1DB3F}" srcOrd="0" destOrd="0" presId="urn:microsoft.com/office/officeart/2005/8/layout/orgChart1"/>
    <dgm:cxn modelId="{BEE8DBB8-00B6-4D7D-AFB1-10615A41878D}" type="presParOf" srcId="{45B102C4-0818-451F-B230-CB6B80D1DB3F}" destId="{0556C737-5233-4722-B751-4404A7E68A59}" srcOrd="0" destOrd="0" presId="urn:microsoft.com/office/officeart/2005/8/layout/orgChart1"/>
    <dgm:cxn modelId="{49B823D4-A3EA-486B-A06D-4CF103872DB7}" type="presParOf" srcId="{45B102C4-0818-451F-B230-CB6B80D1DB3F}" destId="{A3A9C80C-5D8E-4F0F-AC3B-C54599F0E8DB}" srcOrd="1" destOrd="0" presId="urn:microsoft.com/office/officeart/2005/8/layout/orgChart1"/>
    <dgm:cxn modelId="{FB15B849-39CB-4DCB-B388-28D2E9D080E1}" type="presParOf" srcId="{C84EEA82-B500-4F68-888C-50DAEAC022A7}" destId="{AB58AD5C-7D2C-46AC-93B4-31B4151FF9BD}" srcOrd="1" destOrd="0" presId="urn:microsoft.com/office/officeart/2005/8/layout/orgChart1"/>
    <dgm:cxn modelId="{86A317C5-7AE9-4F1F-AA6C-5026DD3D1916}" type="presParOf" srcId="{C84EEA82-B500-4F68-888C-50DAEAC022A7}" destId="{0E855BAD-C95C-4074-95A4-1C6B49C252BF}" srcOrd="2" destOrd="0" presId="urn:microsoft.com/office/officeart/2005/8/layout/orgChart1"/>
    <dgm:cxn modelId="{40CAF7B5-3FB4-419A-8E5B-93D378CFF947}" type="presParOf" srcId="{2853F82C-0F43-441A-AB36-D8AC31EB0ECD}" destId="{871B259B-EEE3-422D-956B-727BC1DF39B8}" srcOrd="2" destOrd="0" presId="urn:microsoft.com/office/officeart/2005/8/layout/orgChart1"/>
    <dgm:cxn modelId="{2185F4FE-D2FE-43D6-A881-E7528E5FC49A}" type="presParOf" srcId="{2853F82C-0F43-441A-AB36-D8AC31EB0ECD}" destId="{1097AE77-5DDE-4C2A-980E-9F9C20310760}" srcOrd="3" destOrd="0" presId="urn:microsoft.com/office/officeart/2005/8/layout/orgChart1"/>
    <dgm:cxn modelId="{E2F35AD4-20A6-4AFF-8B8C-40311EC813BD}" type="presParOf" srcId="{1097AE77-5DDE-4C2A-980E-9F9C20310760}" destId="{C063470D-2186-49A3-BC94-7136BEC631AC}" srcOrd="0" destOrd="0" presId="urn:microsoft.com/office/officeart/2005/8/layout/orgChart1"/>
    <dgm:cxn modelId="{4DBE2130-C6B4-47D7-A87B-DCED0A8D3380}" type="presParOf" srcId="{C063470D-2186-49A3-BC94-7136BEC631AC}" destId="{951C8F79-8020-4C72-BD7A-339B633A0AC8}" srcOrd="0" destOrd="0" presId="urn:microsoft.com/office/officeart/2005/8/layout/orgChart1"/>
    <dgm:cxn modelId="{35117030-50F6-47CA-8E23-2C97B3F0FA25}" type="presParOf" srcId="{C063470D-2186-49A3-BC94-7136BEC631AC}" destId="{857253B5-BEB9-4D6D-BC06-033FD25C3965}" srcOrd="1" destOrd="0" presId="urn:microsoft.com/office/officeart/2005/8/layout/orgChart1"/>
    <dgm:cxn modelId="{95B976D3-6D63-4FF2-8F76-0338410609CA}" type="presParOf" srcId="{1097AE77-5DDE-4C2A-980E-9F9C20310760}" destId="{0991C02E-9870-4976-92C1-563FD162E780}" srcOrd="1" destOrd="0" presId="urn:microsoft.com/office/officeart/2005/8/layout/orgChart1"/>
    <dgm:cxn modelId="{A1B38DA4-F301-4109-9CE7-6E20FF3C2593}" type="presParOf" srcId="{1097AE77-5DDE-4C2A-980E-9F9C20310760}" destId="{563A2AB1-9FF2-4F4E-ACC6-125988D3FD9F}" srcOrd="2" destOrd="0" presId="urn:microsoft.com/office/officeart/2005/8/layout/orgChar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5546622-C4A2-4B71-8895-20F005F7FFA9}" type="doc">
      <dgm:prSet loTypeId="urn:microsoft.com/office/officeart/2005/8/layout/orgChart1" loCatId="hierarchy" qsTypeId="urn:microsoft.com/office/officeart/2005/8/quickstyle/simple1" qsCatId="simple" csTypeId="urn:microsoft.com/office/officeart/2005/8/colors/accent6_1" csCatId="accent6" phldr="1"/>
      <dgm:spPr/>
      <dgm:t>
        <a:bodyPr/>
        <a:lstStyle/>
        <a:p>
          <a:endParaRPr lang="en-US"/>
        </a:p>
      </dgm:t>
    </dgm:pt>
    <dgm:pt modelId="{51B63818-C33A-42EF-A4A6-43EF11081DFA}">
      <dgm:prSet phldrT="[Text]" custT="1"/>
      <dgm:spPr/>
      <dgm:t>
        <a:bodyPr/>
        <a:lstStyle/>
        <a:p>
          <a:r>
            <a:rPr lang="en-US" sz="1100" dirty="0"/>
            <a:t>27 Students (15.8%)</a:t>
          </a:r>
        </a:p>
      </dgm:t>
    </dgm:pt>
    <dgm:pt modelId="{0418168D-9CAA-4C09-AFEF-A97331BFE6FA}" type="parTrans" cxnId="{83519302-47D9-4F0D-8E34-061D3DF843FF}">
      <dgm:prSet/>
      <dgm:spPr/>
      <dgm:t>
        <a:bodyPr/>
        <a:lstStyle/>
        <a:p>
          <a:endParaRPr lang="en-US"/>
        </a:p>
      </dgm:t>
    </dgm:pt>
    <dgm:pt modelId="{E26C881C-0EF2-4C7E-B738-F3A8E540858D}" type="sibTrans" cxnId="{83519302-47D9-4F0D-8E34-061D3DF843FF}">
      <dgm:prSet/>
      <dgm:spPr/>
      <dgm:t>
        <a:bodyPr/>
        <a:lstStyle/>
        <a:p>
          <a:endParaRPr lang="en-US"/>
        </a:p>
      </dgm:t>
    </dgm:pt>
    <dgm:pt modelId="{81B029B7-FF26-401A-A136-1CC5EB260AF6}" type="asst">
      <dgm:prSet phldrT="[Text]" custT="1"/>
      <dgm:spPr/>
      <dgm:t>
        <a:bodyPr/>
        <a:lstStyle/>
        <a:p>
          <a:r>
            <a:rPr lang="en-US" sz="1100" dirty="0"/>
            <a:t>24 Passed (89%)</a:t>
          </a:r>
        </a:p>
      </dgm:t>
    </dgm:pt>
    <dgm:pt modelId="{328BFBFF-C558-4F93-8D40-16309551068D}" type="parTrans" cxnId="{6C9C786A-68FE-4F62-95A7-0FA843058841}">
      <dgm:prSet/>
      <dgm:spPr/>
      <dgm:t>
        <a:bodyPr/>
        <a:lstStyle/>
        <a:p>
          <a:endParaRPr lang="en-US"/>
        </a:p>
      </dgm:t>
    </dgm:pt>
    <dgm:pt modelId="{E474A463-D42C-4C6F-A216-269361397070}" type="sibTrans" cxnId="{6C9C786A-68FE-4F62-95A7-0FA843058841}">
      <dgm:prSet/>
      <dgm:spPr/>
      <dgm:t>
        <a:bodyPr/>
        <a:lstStyle/>
        <a:p>
          <a:endParaRPr lang="en-US"/>
        </a:p>
      </dgm:t>
    </dgm:pt>
    <dgm:pt modelId="{9F1CC870-3020-44A8-B125-6D0F5DFD41EF}" type="asst">
      <dgm:prSet phldrT="[Text]" custT="1"/>
      <dgm:spPr/>
      <dgm:t>
        <a:bodyPr/>
        <a:lstStyle/>
        <a:p>
          <a:r>
            <a:rPr lang="en-US" sz="1100" dirty="0"/>
            <a:t>3 Did Not Pass (11%)</a:t>
          </a:r>
        </a:p>
      </dgm:t>
    </dgm:pt>
    <dgm:pt modelId="{A089AE3E-6D70-4605-8823-98649EF85BF3}" type="parTrans" cxnId="{2133B357-414C-4152-8DB4-A973C90CAAD7}">
      <dgm:prSet/>
      <dgm:spPr/>
      <dgm:t>
        <a:bodyPr/>
        <a:lstStyle/>
        <a:p>
          <a:endParaRPr lang="en-US"/>
        </a:p>
      </dgm:t>
    </dgm:pt>
    <dgm:pt modelId="{424277B8-F111-47D1-B855-FE05F9235450}" type="sibTrans" cxnId="{2133B357-414C-4152-8DB4-A973C90CAAD7}">
      <dgm:prSet/>
      <dgm:spPr/>
      <dgm:t>
        <a:bodyPr/>
        <a:lstStyle/>
        <a:p>
          <a:endParaRPr lang="en-US"/>
        </a:p>
      </dgm:t>
    </dgm:pt>
    <dgm:pt modelId="{40A9F227-5C3D-4B7A-BA66-98680D6C6366}" type="pres">
      <dgm:prSet presAssocID="{25546622-C4A2-4B71-8895-20F005F7FFA9}" presName="hierChild1" presStyleCnt="0">
        <dgm:presLayoutVars>
          <dgm:orgChart val="1"/>
          <dgm:chPref val="1"/>
          <dgm:dir/>
          <dgm:animOne val="branch"/>
          <dgm:animLvl val="lvl"/>
          <dgm:resizeHandles/>
        </dgm:presLayoutVars>
      </dgm:prSet>
      <dgm:spPr/>
    </dgm:pt>
    <dgm:pt modelId="{7B3C77EC-1904-429A-B502-3F2EDBBBD0FE}" type="pres">
      <dgm:prSet presAssocID="{51B63818-C33A-42EF-A4A6-43EF11081DFA}" presName="hierRoot1" presStyleCnt="0">
        <dgm:presLayoutVars>
          <dgm:hierBranch val="init"/>
        </dgm:presLayoutVars>
      </dgm:prSet>
      <dgm:spPr/>
    </dgm:pt>
    <dgm:pt modelId="{FAAD86E7-8C17-471D-A5C5-E433205F082A}" type="pres">
      <dgm:prSet presAssocID="{51B63818-C33A-42EF-A4A6-43EF11081DFA}" presName="rootComposite1" presStyleCnt="0"/>
      <dgm:spPr/>
    </dgm:pt>
    <dgm:pt modelId="{2687980D-EFCA-4D38-97E5-5543FE6C26B6}" type="pres">
      <dgm:prSet presAssocID="{51B63818-C33A-42EF-A4A6-43EF11081DFA}" presName="rootText1" presStyleLbl="node0" presStyleIdx="0" presStyleCnt="1">
        <dgm:presLayoutVars>
          <dgm:chPref val="3"/>
        </dgm:presLayoutVars>
      </dgm:prSet>
      <dgm:spPr/>
    </dgm:pt>
    <dgm:pt modelId="{E4A6E943-4343-4ED6-B128-A539F40E57E7}" type="pres">
      <dgm:prSet presAssocID="{51B63818-C33A-42EF-A4A6-43EF11081DFA}" presName="rootConnector1" presStyleLbl="node1" presStyleIdx="0" presStyleCnt="0"/>
      <dgm:spPr/>
    </dgm:pt>
    <dgm:pt modelId="{C0D6AA9D-ED60-4996-8EE8-51AD0FF83CDC}" type="pres">
      <dgm:prSet presAssocID="{51B63818-C33A-42EF-A4A6-43EF11081DFA}" presName="hierChild2" presStyleCnt="0"/>
      <dgm:spPr/>
    </dgm:pt>
    <dgm:pt modelId="{2853F82C-0F43-441A-AB36-D8AC31EB0ECD}" type="pres">
      <dgm:prSet presAssocID="{51B63818-C33A-42EF-A4A6-43EF11081DFA}" presName="hierChild3" presStyleCnt="0"/>
      <dgm:spPr/>
    </dgm:pt>
    <dgm:pt modelId="{60E63292-145B-47B7-B9A0-D7EE0119264B}" type="pres">
      <dgm:prSet presAssocID="{328BFBFF-C558-4F93-8D40-16309551068D}" presName="Name111" presStyleLbl="parChTrans1D2" presStyleIdx="0" presStyleCnt="2"/>
      <dgm:spPr/>
    </dgm:pt>
    <dgm:pt modelId="{C84EEA82-B500-4F68-888C-50DAEAC022A7}" type="pres">
      <dgm:prSet presAssocID="{81B029B7-FF26-401A-A136-1CC5EB260AF6}" presName="hierRoot3" presStyleCnt="0">
        <dgm:presLayoutVars>
          <dgm:hierBranch val="init"/>
        </dgm:presLayoutVars>
      </dgm:prSet>
      <dgm:spPr/>
    </dgm:pt>
    <dgm:pt modelId="{45B102C4-0818-451F-B230-CB6B80D1DB3F}" type="pres">
      <dgm:prSet presAssocID="{81B029B7-FF26-401A-A136-1CC5EB260AF6}" presName="rootComposite3" presStyleCnt="0"/>
      <dgm:spPr/>
    </dgm:pt>
    <dgm:pt modelId="{0556C737-5233-4722-B751-4404A7E68A59}" type="pres">
      <dgm:prSet presAssocID="{81B029B7-FF26-401A-A136-1CC5EB260AF6}" presName="rootText3" presStyleLbl="asst1" presStyleIdx="0" presStyleCnt="2" custLinFactNeighborX="359" custLinFactNeighborY="77503">
        <dgm:presLayoutVars>
          <dgm:chPref val="3"/>
        </dgm:presLayoutVars>
      </dgm:prSet>
      <dgm:spPr/>
    </dgm:pt>
    <dgm:pt modelId="{A3A9C80C-5D8E-4F0F-AC3B-C54599F0E8DB}" type="pres">
      <dgm:prSet presAssocID="{81B029B7-FF26-401A-A136-1CC5EB260AF6}" presName="rootConnector3" presStyleLbl="asst1" presStyleIdx="0" presStyleCnt="2"/>
      <dgm:spPr/>
    </dgm:pt>
    <dgm:pt modelId="{AB58AD5C-7D2C-46AC-93B4-31B4151FF9BD}" type="pres">
      <dgm:prSet presAssocID="{81B029B7-FF26-401A-A136-1CC5EB260AF6}" presName="hierChild6" presStyleCnt="0"/>
      <dgm:spPr/>
    </dgm:pt>
    <dgm:pt modelId="{0E855BAD-C95C-4074-95A4-1C6B49C252BF}" type="pres">
      <dgm:prSet presAssocID="{81B029B7-FF26-401A-A136-1CC5EB260AF6}" presName="hierChild7" presStyleCnt="0"/>
      <dgm:spPr/>
    </dgm:pt>
    <dgm:pt modelId="{871B259B-EEE3-422D-956B-727BC1DF39B8}" type="pres">
      <dgm:prSet presAssocID="{A089AE3E-6D70-4605-8823-98649EF85BF3}" presName="Name111" presStyleLbl="parChTrans1D2" presStyleIdx="1" presStyleCnt="2"/>
      <dgm:spPr/>
    </dgm:pt>
    <dgm:pt modelId="{1097AE77-5DDE-4C2A-980E-9F9C20310760}" type="pres">
      <dgm:prSet presAssocID="{9F1CC870-3020-44A8-B125-6D0F5DFD41EF}" presName="hierRoot3" presStyleCnt="0">
        <dgm:presLayoutVars>
          <dgm:hierBranch val="init"/>
        </dgm:presLayoutVars>
      </dgm:prSet>
      <dgm:spPr/>
    </dgm:pt>
    <dgm:pt modelId="{C063470D-2186-49A3-BC94-7136BEC631AC}" type="pres">
      <dgm:prSet presAssocID="{9F1CC870-3020-44A8-B125-6D0F5DFD41EF}" presName="rootComposite3" presStyleCnt="0"/>
      <dgm:spPr/>
    </dgm:pt>
    <dgm:pt modelId="{951C8F79-8020-4C72-BD7A-339B633A0AC8}" type="pres">
      <dgm:prSet presAssocID="{9F1CC870-3020-44A8-B125-6D0F5DFD41EF}" presName="rootText3" presStyleLbl="asst1" presStyleIdx="1" presStyleCnt="2">
        <dgm:presLayoutVars>
          <dgm:chPref val="3"/>
        </dgm:presLayoutVars>
      </dgm:prSet>
      <dgm:spPr/>
    </dgm:pt>
    <dgm:pt modelId="{857253B5-BEB9-4D6D-BC06-033FD25C3965}" type="pres">
      <dgm:prSet presAssocID="{9F1CC870-3020-44A8-B125-6D0F5DFD41EF}" presName="rootConnector3" presStyleLbl="asst1" presStyleIdx="1" presStyleCnt="2"/>
      <dgm:spPr/>
    </dgm:pt>
    <dgm:pt modelId="{0991C02E-9870-4976-92C1-563FD162E780}" type="pres">
      <dgm:prSet presAssocID="{9F1CC870-3020-44A8-B125-6D0F5DFD41EF}" presName="hierChild6" presStyleCnt="0"/>
      <dgm:spPr/>
    </dgm:pt>
    <dgm:pt modelId="{563A2AB1-9FF2-4F4E-ACC6-125988D3FD9F}" type="pres">
      <dgm:prSet presAssocID="{9F1CC870-3020-44A8-B125-6D0F5DFD41EF}" presName="hierChild7" presStyleCnt="0"/>
      <dgm:spPr/>
    </dgm:pt>
  </dgm:ptLst>
  <dgm:cxnLst>
    <dgm:cxn modelId="{83519302-47D9-4F0D-8E34-061D3DF843FF}" srcId="{25546622-C4A2-4B71-8895-20F005F7FFA9}" destId="{51B63818-C33A-42EF-A4A6-43EF11081DFA}" srcOrd="0" destOrd="0" parTransId="{0418168D-9CAA-4C09-AFEF-A97331BFE6FA}" sibTransId="{E26C881C-0EF2-4C7E-B738-F3A8E540858D}"/>
    <dgm:cxn modelId="{E44D4C22-4D9B-4A85-9362-8CDA31551D53}" type="presOf" srcId="{A089AE3E-6D70-4605-8823-98649EF85BF3}" destId="{871B259B-EEE3-422D-956B-727BC1DF39B8}" srcOrd="0" destOrd="0" presId="urn:microsoft.com/office/officeart/2005/8/layout/orgChart1"/>
    <dgm:cxn modelId="{0E21992C-E22B-4F7D-8856-9FDB81DBCA42}" type="presOf" srcId="{328BFBFF-C558-4F93-8D40-16309551068D}" destId="{60E63292-145B-47B7-B9A0-D7EE0119264B}" srcOrd="0" destOrd="0" presId="urn:microsoft.com/office/officeart/2005/8/layout/orgChart1"/>
    <dgm:cxn modelId="{7A8CA02D-C564-41A4-9C33-30248ECF585F}" type="presOf" srcId="{9F1CC870-3020-44A8-B125-6D0F5DFD41EF}" destId="{857253B5-BEB9-4D6D-BC06-033FD25C3965}" srcOrd="1" destOrd="0" presId="urn:microsoft.com/office/officeart/2005/8/layout/orgChart1"/>
    <dgm:cxn modelId="{03D67865-5A08-4DEC-AD79-0F165E7A5F51}" type="presOf" srcId="{51B63818-C33A-42EF-A4A6-43EF11081DFA}" destId="{2687980D-EFCA-4D38-97E5-5543FE6C26B6}" srcOrd="0" destOrd="0" presId="urn:microsoft.com/office/officeart/2005/8/layout/orgChart1"/>
    <dgm:cxn modelId="{6C9C786A-68FE-4F62-95A7-0FA843058841}" srcId="{51B63818-C33A-42EF-A4A6-43EF11081DFA}" destId="{81B029B7-FF26-401A-A136-1CC5EB260AF6}" srcOrd="0" destOrd="0" parTransId="{328BFBFF-C558-4F93-8D40-16309551068D}" sibTransId="{E474A463-D42C-4C6F-A216-269361397070}"/>
    <dgm:cxn modelId="{5EB46350-B060-4B44-9D13-04F2BFA6F373}" type="presOf" srcId="{51B63818-C33A-42EF-A4A6-43EF11081DFA}" destId="{E4A6E943-4343-4ED6-B128-A539F40E57E7}" srcOrd="1" destOrd="0" presId="urn:microsoft.com/office/officeart/2005/8/layout/orgChart1"/>
    <dgm:cxn modelId="{F620D551-DD58-4CB2-894B-D83C26B74C83}" type="presOf" srcId="{81B029B7-FF26-401A-A136-1CC5EB260AF6}" destId="{0556C737-5233-4722-B751-4404A7E68A59}" srcOrd="0" destOrd="0" presId="urn:microsoft.com/office/officeart/2005/8/layout/orgChart1"/>
    <dgm:cxn modelId="{463CEB73-856C-41A9-B478-D55B998F0778}" type="presOf" srcId="{25546622-C4A2-4B71-8895-20F005F7FFA9}" destId="{40A9F227-5C3D-4B7A-BA66-98680D6C6366}" srcOrd="0" destOrd="0" presId="urn:microsoft.com/office/officeart/2005/8/layout/orgChart1"/>
    <dgm:cxn modelId="{2133B357-414C-4152-8DB4-A973C90CAAD7}" srcId="{51B63818-C33A-42EF-A4A6-43EF11081DFA}" destId="{9F1CC870-3020-44A8-B125-6D0F5DFD41EF}" srcOrd="1" destOrd="0" parTransId="{A089AE3E-6D70-4605-8823-98649EF85BF3}" sibTransId="{424277B8-F111-47D1-B855-FE05F9235450}"/>
    <dgm:cxn modelId="{5842FF7E-F0D3-458C-A052-E4FF5635475A}" type="presOf" srcId="{9F1CC870-3020-44A8-B125-6D0F5DFD41EF}" destId="{951C8F79-8020-4C72-BD7A-339B633A0AC8}" srcOrd="0" destOrd="0" presId="urn:microsoft.com/office/officeart/2005/8/layout/orgChart1"/>
    <dgm:cxn modelId="{43EC15B5-D429-4E73-8F61-DE71E0EA6411}" type="presOf" srcId="{81B029B7-FF26-401A-A136-1CC5EB260AF6}" destId="{A3A9C80C-5D8E-4F0F-AC3B-C54599F0E8DB}" srcOrd="1" destOrd="0" presId="urn:microsoft.com/office/officeart/2005/8/layout/orgChart1"/>
    <dgm:cxn modelId="{52C91DE3-BF58-4C13-94F1-B7F4FE6B858D}" type="presParOf" srcId="{40A9F227-5C3D-4B7A-BA66-98680D6C6366}" destId="{7B3C77EC-1904-429A-B502-3F2EDBBBD0FE}" srcOrd="0" destOrd="0" presId="urn:microsoft.com/office/officeart/2005/8/layout/orgChart1"/>
    <dgm:cxn modelId="{AAF6C33E-41BB-413F-AB29-53CAC30CC4F7}" type="presParOf" srcId="{7B3C77EC-1904-429A-B502-3F2EDBBBD0FE}" destId="{FAAD86E7-8C17-471D-A5C5-E433205F082A}" srcOrd="0" destOrd="0" presId="urn:microsoft.com/office/officeart/2005/8/layout/orgChart1"/>
    <dgm:cxn modelId="{8F5847E9-D696-452B-85F8-6A13C82B37B4}" type="presParOf" srcId="{FAAD86E7-8C17-471D-A5C5-E433205F082A}" destId="{2687980D-EFCA-4D38-97E5-5543FE6C26B6}" srcOrd="0" destOrd="0" presId="urn:microsoft.com/office/officeart/2005/8/layout/orgChart1"/>
    <dgm:cxn modelId="{53B9F80B-ECE4-4BC8-BA43-F1E1E250EFB5}" type="presParOf" srcId="{FAAD86E7-8C17-471D-A5C5-E433205F082A}" destId="{E4A6E943-4343-4ED6-B128-A539F40E57E7}" srcOrd="1" destOrd="0" presId="urn:microsoft.com/office/officeart/2005/8/layout/orgChart1"/>
    <dgm:cxn modelId="{104E55B5-B570-4690-AC0B-FDDD4832CBB7}" type="presParOf" srcId="{7B3C77EC-1904-429A-B502-3F2EDBBBD0FE}" destId="{C0D6AA9D-ED60-4996-8EE8-51AD0FF83CDC}" srcOrd="1" destOrd="0" presId="urn:microsoft.com/office/officeart/2005/8/layout/orgChart1"/>
    <dgm:cxn modelId="{60B5E6A6-35D1-4BF2-9ACC-7CA81E9440FF}" type="presParOf" srcId="{7B3C77EC-1904-429A-B502-3F2EDBBBD0FE}" destId="{2853F82C-0F43-441A-AB36-D8AC31EB0ECD}" srcOrd="2" destOrd="0" presId="urn:microsoft.com/office/officeart/2005/8/layout/orgChart1"/>
    <dgm:cxn modelId="{03774284-3582-4A9F-921D-0102315BC465}" type="presParOf" srcId="{2853F82C-0F43-441A-AB36-D8AC31EB0ECD}" destId="{60E63292-145B-47B7-B9A0-D7EE0119264B}" srcOrd="0" destOrd="0" presId="urn:microsoft.com/office/officeart/2005/8/layout/orgChart1"/>
    <dgm:cxn modelId="{8B2D7CA1-08FC-4ACE-8D07-C32B02FAD006}" type="presParOf" srcId="{2853F82C-0F43-441A-AB36-D8AC31EB0ECD}" destId="{C84EEA82-B500-4F68-888C-50DAEAC022A7}" srcOrd="1" destOrd="0" presId="urn:microsoft.com/office/officeart/2005/8/layout/orgChart1"/>
    <dgm:cxn modelId="{81ED9839-B3BE-4604-9805-F960FDE1E0B7}" type="presParOf" srcId="{C84EEA82-B500-4F68-888C-50DAEAC022A7}" destId="{45B102C4-0818-451F-B230-CB6B80D1DB3F}" srcOrd="0" destOrd="0" presId="urn:microsoft.com/office/officeart/2005/8/layout/orgChart1"/>
    <dgm:cxn modelId="{BEE8DBB8-00B6-4D7D-AFB1-10615A41878D}" type="presParOf" srcId="{45B102C4-0818-451F-B230-CB6B80D1DB3F}" destId="{0556C737-5233-4722-B751-4404A7E68A59}" srcOrd="0" destOrd="0" presId="urn:microsoft.com/office/officeart/2005/8/layout/orgChart1"/>
    <dgm:cxn modelId="{49B823D4-A3EA-486B-A06D-4CF103872DB7}" type="presParOf" srcId="{45B102C4-0818-451F-B230-CB6B80D1DB3F}" destId="{A3A9C80C-5D8E-4F0F-AC3B-C54599F0E8DB}" srcOrd="1" destOrd="0" presId="urn:microsoft.com/office/officeart/2005/8/layout/orgChart1"/>
    <dgm:cxn modelId="{FB15B849-39CB-4DCB-B388-28D2E9D080E1}" type="presParOf" srcId="{C84EEA82-B500-4F68-888C-50DAEAC022A7}" destId="{AB58AD5C-7D2C-46AC-93B4-31B4151FF9BD}" srcOrd="1" destOrd="0" presId="urn:microsoft.com/office/officeart/2005/8/layout/orgChart1"/>
    <dgm:cxn modelId="{86A317C5-7AE9-4F1F-AA6C-5026DD3D1916}" type="presParOf" srcId="{C84EEA82-B500-4F68-888C-50DAEAC022A7}" destId="{0E855BAD-C95C-4074-95A4-1C6B49C252BF}" srcOrd="2" destOrd="0" presId="urn:microsoft.com/office/officeart/2005/8/layout/orgChart1"/>
    <dgm:cxn modelId="{40CAF7B5-3FB4-419A-8E5B-93D378CFF947}" type="presParOf" srcId="{2853F82C-0F43-441A-AB36-D8AC31EB0ECD}" destId="{871B259B-EEE3-422D-956B-727BC1DF39B8}" srcOrd="2" destOrd="0" presId="urn:microsoft.com/office/officeart/2005/8/layout/orgChart1"/>
    <dgm:cxn modelId="{2185F4FE-D2FE-43D6-A881-E7528E5FC49A}" type="presParOf" srcId="{2853F82C-0F43-441A-AB36-D8AC31EB0ECD}" destId="{1097AE77-5DDE-4C2A-980E-9F9C20310760}" srcOrd="3" destOrd="0" presId="urn:microsoft.com/office/officeart/2005/8/layout/orgChart1"/>
    <dgm:cxn modelId="{E2F35AD4-20A6-4AFF-8B8C-40311EC813BD}" type="presParOf" srcId="{1097AE77-5DDE-4C2A-980E-9F9C20310760}" destId="{C063470D-2186-49A3-BC94-7136BEC631AC}" srcOrd="0" destOrd="0" presId="urn:microsoft.com/office/officeart/2005/8/layout/orgChart1"/>
    <dgm:cxn modelId="{4DBE2130-C6B4-47D7-A87B-DCED0A8D3380}" type="presParOf" srcId="{C063470D-2186-49A3-BC94-7136BEC631AC}" destId="{951C8F79-8020-4C72-BD7A-339B633A0AC8}" srcOrd="0" destOrd="0" presId="urn:microsoft.com/office/officeart/2005/8/layout/orgChart1"/>
    <dgm:cxn modelId="{35117030-50F6-47CA-8E23-2C97B3F0FA25}" type="presParOf" srcId="{C063470D-2186-49A3-BC94-7136BEC631AC}" destId="{857253B5-BEB9-4D6D-BC06-033FD25C3965}" srcOrd="1" destOrd="0" presId="urn:microsoft.com/office/officeart/2005/8/layout/orgChart1"/>
    <dgm:cxn modelId="{95B976D3-6D63-4FF2-8F76-0338410609CA}" type="presParOf" srcId="{1097AE77-5DDE-4C2A-980E-9F9C20310760}" destId="{0991C02E-9870-4976-92C1-563FD162E780}" srcOrd="1" destOrd="0" presId="urn:microsoft.com/office/officeart/2005/8/layout/orgChart1"/>
    <dgm:cxn modelId="{A1B38DA4-F301-4109-9CE7-6E20FF3C2593}" type="presParOf" srcId="{1097AE77-5DDE-4C2A-980E-9F9C20310760}" destId="{563A2AB1-9FF2-4F4E-ACC6-125988D3FD9F}" srcOrd="2" destOrd="0" presId="urn:microsoft.com/office/officeart/2005/8/layout/orgChart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38F49-E6E2-4369-B89B-C828ED9596E6}">
      <dsp:nvSpPr>
        <dsp:cNvPr id="0" name=""/>
        <dsp:cNvSpPr/>
      </dsp:nvSpPr>
      <dsp:spPr>
        <a:xfrm>
          <a:off x="4605" y="2281030"/>
          <a:ext cx="1427675" cy="85660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At-Risk Learners</a:t>
          </a:r>
        </a:p>
      </dsp:txBody>
      <dsp:txXfrm>
        <a:off x="29694" y="2306119"/>
        <a:ext cx="1377497" cy="806427"/>
      </dsp:txXfrm>
    </dsp:sp>
    <dsp:sp modelId="{E8953523-E057-448D-A1D5-D0B12762343A}">
      <dsp:nvSpPr>
        <dsp:cNvPr id="0" name=""/>
        <dsp:cNvSpPr/>
      </dsp:nvSpPr>
      <dsp:spPr>
        <a:xfrm>
          <a:off x="1575048" y="2532301"/>
          <a:ext cx="302667" cy="35406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575048" y="2603114"/>
        <a:ext cx="211867" cy="212437"/>
      </dsp:txXfrm>
    </dsp:sp>
    <dsp:sp modelId="{F73F6AC4-C807-42C6-9860-DF0E080B356F}">
      <dsp:nvSpPr>
        <dsp:cNvPr id="0" name=""/>
        <dsp:cNvSpPr/>
      </dsp:nvSpPr>
      <dsp:spPr>
        <a:xfrm>
          <a:off x="2003350" y="2281030"/>
          <a:ext cx="1427675" cy="856605"/>
        </a:xfrm>
        <a:prstGeom prst="roundRect">
          <a:avLst>
            <a:gd name="adj" fmla="val 10000"/>
          </a:avLst>
        </a:prstGeom>
        <a:solidFill>
          <a:schemeClr val="accent5">
            <a:hueOff val="-2495436"/>
            <a:satOff val="-3864"/>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SEL Basics</a:t>
          </a:r>
        </a:p>
      </dsp:txBody>
      <dsp:txXfrm>
        <a:off x="2028439" y="2306119"/>
        <a:ext cx="1377497" cy="806427"/>
      </dsp:txXfrm>
    </dsp:sp>
    <dsp:sp modelId="{312875BD-DCA5-4163-AFDF-DFDAF2F4405A}">
      <dsp:nvSpPr>
        <dsp:cNvPr id="0" name=""/>
        <dsp:cNvSpPr/>
      </dsp:nvSpPr>
      <dsp:spPr>
        <a:xfrm>
          <a:off x="3573793" y="2532301"/>
          <a:ext cx="302667" cy="354063"/>
        </a:xfrm>
        <a:prstGeom prst="rightArrow">
          <a:avLst>
            <a:gd name="adj1" fmla="val 60000"/>
            <a:gd name="adj2" fmla="val 50000"/>
          </a:avLst>
        </a:prstGeom>
        <a:solidFill>
          <a:schemeClr val="accent5">
            <a:hueOff val="-3327248"/>
            <a:satOff val="-5151"/>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573793" y="2603114"/>
        <a:ext cx="211867" cy="212437"/>
      </dsp:txXfrm>
    </dsp:sp>
    <dsp:sp modelId="{5463F3F1-0449-4DC7-8A19-0A9C4C7B2BBC}">
      <dsp:nvSpPr>
        <dsp:cNvPr id="0" name=""/>
        <dsp:cNvSpPr/>
      </dsp:nvSpPr>
      <dsp:spPr>
        <a:xfrm>
          <a:off x="4002095" y="2281030"/>
          <a:ext cx="1427675" cy="856605"/>
        </a:xfrm>
        <a:prstGeom prst="roundRect">
          <a:avLst>
            <a:gd name="adj" fmla="val 10000"/>
          </a:avLst>
        </a:prstGeom>
        <a:solidFill>
          <a:schemeClr val="accent5">
            <a:hueOff val="-4990872"/>
            <a:satOff val="-7727"/>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Case Study</a:t>
          </a:r>
        </a:p>
      </dsp:txBody>
      <dsp:txXfrm>
        <a:off x="4027184" y="2306119"/>
        <a:ext cx="1377497" cy="806427"/>
      </dsp:txXfrm>
    </dsp:sp>
    <dsp:sp modelId="{FE32D448-1E8F-4370-98E0-85A8EC5D2EF5}">
      <dsp:nvSpPr>
        <dsp:cNvPr id="0" name=""/>
        <dsp:cNvSpPr/>
      </dsp:nvSpPr>
      <dsp:spPr>
        <a:xfrm>
          <a:off x="5572538" y="2532301"/>
          <a:ext cx="302667" cy="354063"/>
        </a:xfrm>
        <a:prstGeom prst="rightArrow">
          <a:avLst>
            <a:gd name="adj1" fmla="val 60000"/>
            <a:gd name="adj2" fmla="val 50000"/>
          </a:avLst>
        </a:prstGeom>
        <a:solidFill>
          <a:schemeClr val="accent5">
            <a:hueOff val="-6654497"/>
            <a:satOff val="-10303"/>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572538" y="2603114"/>
        <a:ext cx="211867" cy="212437"/>
      </dsp:txXfrm>
    </dsp:sp>
    <dsp:sp modelId="{810E9927-4B42-4C1D-9E81-93E8D0181B87}">
      <dsp:nvSpPr>
        <dsp:cNvPr id="0" name=""/>
        <dsp:cNvSpPr/>
      </dsp:nvSpPr>
      <dsp:spPr>
        <a:xfrm>
          <a:off x="6000841" y="2281030"/>
          <a:ext cx="1427675" cy="856605"/>
        </a:xfrm>
        <a:prstGeom prst="roundRect">
          <a:avLst>
            <a:gd name="adj" fmla="val 10000"/>
          </a:avLst>
        </a:prstGeom>
        <a:solidFill>
          <a:schemeClr val="accent5">
            <a:hueOff val="-7486308"/>
            <a:satOff val="-11591"/>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Best Practices</a:t>
          </a:r>
        </a:p>
      </dsp:txBody>
      <dsp:txXfrm>
        <a:off x="6025930" y="2306119"/>
        <a:ext cx="1377497" cy="806427"/>
      </dsp:txXfrm>
    </dsp:sp>
    <dsp:sp modelId="{81C1A871-6FB2-47FF-A73E-C76F77D7ACA0}">
      <dsp:nvSpPr>
        <dsp:cNvPr id="0" name=""/>
        <dsp:cNvSpPr/>
      </dsp:nvSpPr>
      <dsp:spPr>
        <a:xfrm>
          <a:off x="7571283" y="2532301"/>
          <a:ext cx="302667" cy="354063"/>
        </a:xfrm>
        <a:prstGeom prst="rightArrow">
          <a:avLst>
            <a:gd name="adj1" fmla="val 60000"/>
            <a:gd name="adj2" fmla="val 50000"/>
          </a:avLst>
        </a:prstGeom>
        <a:solidFill>
          <a:schemeClr val="accent5">
            <a:hueOff val="-9981745"/>
            <a:satOff val="-15454"/>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571283" y="2603114"/>
        <a:ext cx="211867" cy="212437"/>
      </dsp:txXfrm>
    </dsp:sp>
    <dsp:sp modelId="{AD1E660C-1712-4474-AC16-05D6A91E1B27}">
      <dsp:nvSpPr>
        <dsp:cNvPr id="0" name=""/>
        <dsp:cNvSpPr/>
      </dsp:nvSpPr>
      <dsp:spPr>
        <a:xfrm>
          <a:off x="7999586" y="2281030"/>
          <a:ext cx="1427675" cy="856605"/>
        </a:xfrm>
        <a:prstGeom prst="roundRect">
          <a:avLst>
            <a:gd name="adj" fmla="val 10000"/>
          </a:avLst>
        </a:prstGeom>
        <a:solidFill>
          <a:schemeClr val="accent5">
            <a:hueOff val="-9981745"/>
            <a:satOff val="-15454"/>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Discussion</a:t>
          </a:r>
        </a:p>
      </dsp:txBody>
      <dsp:txXfrm>
        <a:off x="8024675" y="2306119"/>
        <a:ext cx="1377497" cy="8064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0CC97-2298-4BA9-8CCC-955C4CFCAD83}">
      <dsp:nvSpPr>
        <dsp:cNvPr id="0" name=""/>
        <dsp:cNvSpPr/>
      </dsp:nvSpPr>
      <dsp:spPr>
        <a:xfrm>
          <a:off x="4120306" y="1162"/>
          <a:ext cx="1756171" cy="87808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Pre-SEL: Attendance</a:t>
          </a:r>
        </a:p>
      </dsp:txBody>
      <dsp:txXfrm>
        <a:off x="4146024" y="26880"/>
        <a:ext cx="1704735" cy="826649"/>
      </dsp:txXfrm>
    </dsp:sp>
    <dsp:sp modelId="{E57CEEE0-1830-40B6-9693-5F08CB0FB583}">
      <dsp:nvSpPr>
        <dsp:cNvPr id="0" name=""/>
        <dsp:cNvSpPr/>
      </dsp:nvSpPr>
      <dsp:spPr>
        <a:xfrm>
          <a:off x="4295923" y="879248"/>
          <a:ext cx="175617" cy="658564"/>
        </a:xfrm>
        <a:custGeom>
          <a:avLst/>
          <a:gdLst/>
          <a:ahLst/>
          <a:cxnLst/>
          <a:rect l="0" t="0" r="0" b="0"/>
          <a:pathLst>
            <a:path>
              <a:moveTo>
                <a:pt x="0" y="0"/>
              </a:moveTo>
              <a:lnTo>
                <a:pt x="0" y="658564"/>
              </a:lnTo>
              <a:lnTo>
                <a:pt x="175617" y="658564"/>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EAE464-BAF7-4C12-808A-92AB27ECAD8F}">
      <dsp:nvSpPr>
        <dsp:cNvPr id="0" name=""/>
        <dsp:cNvSpPr/>
      </dsp:nvSpPr>
      <dsp:spPr>
        <a:xfrm>
          <a:off x="4471541" y="1098770"/>
          <a:ext cx="1404937" cy="87808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t>73% (8/11) of W and F were absent during Week 4</a:t>
          </a:r>
        </a:p>
      </dsp:txBody>
      <dsp:txXfrm>
        <a:off x="4497259" y="1124488"/>
        <a:ext cx="1353501" cy="826649"/>
      </dsp:txXfrm>
    </dsp:sp>
    <dsp:sp modelId="{CE04BE8E-72D3-4571-A353-BDC93AB3DC2E}">
      <dsp:nvSpPr>
        <dsp:cNvPr id="0" name=""/>
        <dsp:cNvSpPr/>
      </dsp:nvSpPr>
      <dsp:spPr>
        <a:xfrm>
          <a:off x="4295923" y="879248"/>
          <a:ext cx="175617" cy="1756171"/>
        </a:xfrm>
        <a:custGeom>
          <a:avLst/>
          <a:gdLst/>
          <a:ahLst/>
          <a:cxnLst/>
          <a:rect l="0" t="0" r="0" b="0"/>
          <a:pathLst>
            <a:path>
              <a:moveTo>
                <a:pt x="0" y="0"/>
              </a:moveTo>
              <a:lnTo>
                <a:pt x="0" y="1756171"/>
              </a:lnTo>
              <a:lnTo>
                <a:pt x="175617" y="1756171"/>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F01DA5-3D56-44E7-B86C-38E32E9B029D}">
      <dsp:nvSpPr>
        <dsp:cNvPr id="0" name=""/>
        <dsp:cNvSpPr/>
      </dsp:nvSpPr>
      <dsp:spPr>
        <a:xfrm>
          <a:off x="4471541" y="2196377"/>
          <a:ext cx="1404937" cy="87808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392334"/>
              <a:satOff val="-6973"/>
              <a:lumOff val="2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t>29% (8/28) of all at-risk were absent during Week 4</a:t>
          </a:r>
        </a:p>
      </dsp:txBody>
      <dsp:txXfrm>
        <a:off x="4497259" y="2222095"/>
        <a:ext cx="1353501" cy="826649"/>
      </dsp:txXfrm>
    </dsp:sp>
    <dsp:sp modelId="{03F88671-24FB-4586-90F9-89F9E5BD923A}">
      <dsp:nvSpPr>
        <dsp:cNvPr id="0" name=""/>
        <dsp:cNvSpPr/>
      </dsp:nvSpPr>
      <dsp:spPr>
        <a:xfrm>
          <a:off x="4295923" y="879248"/>
          <a:ext cx="175617" cy="2853779"/>
        </a:xfrm>
        <a:custGeom>
          <a:avLst/>
          <a:gdLst/>
          <a:ahLst/>
          <a:cxnLst/>
          <a:rect l="0" t="0" r="0" b="0"/>
          <a:pathLst>
            <a:path>
              <a:moveTo>
                <a:pt x="0" y="0"/>
              </a:moveTo>
              <a:lnTo>
                <a:pt x="0" y="2853779"/>
              </a:lnTo>
              <a:lnTo>
                <a:pt x="175617" y="2853779"/>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C86B77-6F25-414B-AA1E-57CF3D79A741}">
      <dsp:nvSpPr>
        <dsp:cNvPr id="0" name=""/>
        <dsp:cNvSpPr/>
      </dsp:nvSpPr>
      <dsp:spPr>
        <a:xfrm>
          <a:off x="4471541" y="3293984"/>
          <a:ext cx="1404937" cy="87808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784669"/>
              <a:satOff val="-13945"/>
              <a:lumOff val="4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t>39% (11/28) of all at-risk missed at least one week of class</a:t>
          </a:r>
        </a:p>
      </dsp:txBody>
      <dsp:txXfrm>
        <a:off x="4497259" y="3319702"/>
        <a:ext cx="1353501" cy="826649"/>
      </dsp:txXfrm>
    </dsp:sp>
    <dsp:sp modelId="{41580EE2-4B8A-4606-90E3-CC117329E7E9}">
      <dsp:nvSpPr>
        <dsp:cNvPr id="0" name=""/>
        <dsp:cNvSpPr/>
      </dsp:nvSpPr>
      <dsp:spPr>
        <a:xfrm>
          <a:off x="4295923" y="879248"/>
          <a:ext cx="175617" cy="3951386"/>
        </a:xfrm>
        <a:custGeom>
          <a:avLst/>
          <a:gdLst/>
          <a:ahLst/>
          <a:cxnLst/>
          <a:rect l="0" t="0" r="0" b="0"/>
          <a:pathLst>
            <a:path>
              <a:moveTo>
                <a:pt x="0" y="0"/>
              </a:moveTo>
              <a:lnTo>
                <a:pt x="0" y="3951386"/>
              </a:lnTo>
              <a:lnTo>
                <a:pt x="175617" y="3951386"/>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DEE216-4E48-4D9D-8544-FF2B0290F320}">
      <dsp:nvSpPr>
        <dsp:cNvPr id="0" name=""/>
        <dsp:cNvSpPr/>
      </dsp:nvSpPr>
      <dsp:spPr>
        <a:xfrm>
          <a:off x="4471541" y="4391592"/>
          <a:ext cx="1404937" cy="87808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177003"/>
              <a:satOff val="-20918"/>
              <a:lumOff val="6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t>4% (1/28) of all at-risk were absent during Week 1</a:t>
          </a:r>
          <a:endParaRPr lang="en-US" sz="1200" kern="1200" dirty="0">
            <a:solidFill>
              <a:schemeClr val="accent2">
                <a:lumMod val="75000"/>
              </a:schemeClr>
            </a:solidFill>
          </a:endParaRPr>
        </a:p>
      </dsp:txBody>
      <dsp:txXfrm>
        <a:off x="4497259" y="4417310"/>
        <a:ext cx="1353501" cy="826649"/>
      </dsp:txXfrm>
    </dsp:sp>
    <dsp:sp modelId="{A8E22824-FE43-45E5-9EFB-61DC7FB67F4A}">
      <dsp:nvSpPr>
        <dsp:cNvPr id="0" name=""/>
        <dsp:cNvSpPr/>
      </dsp:nvSpPr>
      <dsp:spPr>
        <a:xfrm>
          <a:off x="6315521" y="1162"/>
          <a:ext cx="1756171" cy="878085"/>
        </a:xfrm>
        <a:prstGeom prst="roundRect">
          <a:avLst>
            <a:gd name="adj" fmla="val 10000"/>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Post-SEL: Attendance</a:t>
          </a:r>
        </a:p>
      </dsp:txBody>
      <dsp:txXfrm>
        <a:off x="6341239" y="26880"/>
        <a:ext cx="1704735" cy="826649"/>
      </dsp:txXfrm>
    </dsp:sp>
    <dsp:sp modelId="{3672BC35-DD00-4D37-8DF6-26D2A47A8231}">
      <dsp:nvSpPr>
        <dsp:cNvPr id="0" name=""/>
        <dsp:cNvSpPr/>
      </dsp:nvSpPr>
      <dsp:spPr>
        <a:xfrm>
          <a:off x="6491138" y="879248"/>
          <a:ext cx="175617" cy="658564"/>
        </a:xfrm>
        <a:custGeom>
          <a:avLst/>
          <a:gdLst/>
          <a:ahLst/>
          <a:cxnLst/>
          <a:rect l="0" t="0" r="0" b="0"/>
          <a:pathLst>
            <a:path>
              <a:moveTo>
                <a:pt x="0" y="0"/>
              </a:moveTo>
              <a:lnTo>
                <a:pt x="0" y="658564"/>
              </a:lnTo>
              <a:lnTo>
                <a:pt x="175617" y="658564"/>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717546-9F82-4E98-8332-DA9313E054F2}">
      <dsp:nvSpPr>
        <dsp:cNvPr id="0" name=""/>
        <dsp:cNvSpPr/>
      </dsp:nvSpPr>
      <dsp:spPr>
        <a:xfrm>
          <a:off x="6666755" y="1098770"/>
          <a:ext cx="1404937" cy="87808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569337"/>
              <a:satOff val="-27890"/>
              <a:lumOff val="89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33% (1/3) of W were absent during Week 4</a:t>
          </a:r>
        </a:p>
      </dsp:txBody>
      <dsp:txXfrm>
        <a:off x="6692473" y="1124488"/>
        <a:ext cx="1353501" cy="826649"/>
      </dsp:txXfrm>
    </dsp:sp>
    <dsp:sp modelId="{8E840A7F-D3DB-428F-84DC-38C83B7337B9}">
      <dsp:nvSpPr>
        <dsp:cNvPr id="0" name=""/>
        <dsp:cNvSpPr/>
      </dsp:nvSpPr>
      <dsp:spPr>
        <a:xfrm>
          <a:off x="6491138" y="879248"/>
          <a:ext cx="175617" cy="1756171"/>
        </a:xfrm>
        <a:custGeom>
          <a:avLst/>
          <a:gdLst/>
          <a:ahLst/>
          <a:cxnLst/>
          <a:rect l="0" t="0" r="0" b="0"/>
          <a:pathLst>
            <a:path>
              <a:moveTo>
                <a:pt x="0" y="0"/>
              </a:moveTo>
              <a:lnTo>
                <a:pt x="0" y="1756171"/>
              </a:lnTo>
              <a:lnTo>
                <a:pt x="175617" y="1756171"/>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CD71D8-809D-4D80-B001-465EBD983BC8}">
      <dsp:nvSpPr>
        <dsp:cNvPr id="0" name=""/>
        <dsp:cNvSpPr/>
      </dsp:nvSpPr>
      <dsp:spPr>
        <a:xfrm>
          <a:off x="6666755" y="2196377"/>
          <a:ext cx="1404937" cy="87808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961671"/>
              <a:satOff val="-34863"/>
              <a:lumOff val="11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11% (3/27) of all at-risk were absent during Week 4</a:t>
          </a:r>
        </a:p>
      </dsp:txBody>
      <dsp:txXfrm>
        <a:off x="6692473" y="2222095"/>
        <a:ext cx="1353501" cy="826649"/>
      </dsp:txXfrm>
    </dsp:sp>
    <dsp:sp modelId="{C73DB7AE-1BFB-461C-BD58-BA21A7603533}">
      <dsp:nvSpPr>
        <dsp:cNvPr id="0" name=""/>
        <dsp:cNvSpPr/>
      </dsp:nvSpPr>
      <dsp:spPr>
        <a:xfrm>
          <a:off x="6491138" y="879248"/>
          <a:ext cx="175617" cy="2853779"/>
        </a:xfrm>
        <a:custGeom>
          <a:avLst/>
          <a:gdLst/>
          <a:ahLst/>
          <a:cxnLst/>
          <a:rect l="0" t="0" r="0" b="0"/>
          <a:pathLst>
            <a:path>
              <a:moveTo>
                <a:pt x="0" y="0"/>
              </a:moveTo>
              <a:lnTo>
                <a:pt x="0" y="2853779"/>
              </a:lnTo>
              <a:lnTo>
                <a:pt x="175617" y="2853779"/>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01102F-ADBF-4F21-BDB7-B09303399A30}">
      <dsp:nvSpPr>
        <dsp:cNvPr id="0" name=""/>
        <dsp:cNvSpPr/>
      </dsp:nvSpPr>
      <dsp:spPr>
        <a:xfrm>
          <a:off x="6666755" y="3293984"/>
          <a:ext cx="1404937" cy="87808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2354006"/>
              <a:satOff val="-41835"/>
              <a:lumOff val="13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19% (5/27) of all at-risk missed at least one week of class</a:t>
          </a:r>
        </a:p>
      </dsp:txBody>
      <dsp:txXfrm>
        <a:off x="6692473" y="3319702"/>
        <a:ext cx="1353501" cy="826649"/>
      </dsp:txXfrm>
    </dsp:sp>
    <dsp:sp modelId="{06EC8048-D3BA-4516-A9A1-DF71BA3C52C6}">
      <dsp:nvSpPr>
        <dsp:cNvPr id="0" name=""/>
        <dsp:cNvSpPr/>
      </dsp:nvSpPr>
      <dsp:spPr>
        <a:xfrm>
          <a:off x="6491138" y="879248"/>
          <a:ext cx="175617" cy="3951386"/>
        </a:xfrm>
        <a:custGeom>
          <a:avLst/>
          <a:gdLst/>
          <a:ahLst/>
          <a:cxnLst/>
          <a:rect l="0" t="0" r="0" b="0"/>
          <a:pathLst>
            <a:path>
              <a:moveTo>
                <a:pt x="0" y="0"/>
              </a:moveTo>
              <a:lnTo>
                <a:pt x="0" y="3951386"/>
              </a:lnTo>
              <a:lnTo>
                <a:pt x="175617" y="3951386"/>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0F7B7B-86D0-4DC9-9D5B-55836CFCA748}">
      <dsp:nvSpPr>
        <dsp:cNvPr id="0" name=""/>
        <dsp:cNvSpPr/>
      </dsp:nvSpPr>
      <dsp:spPr>
        <a:xfrm>
          <a:off x="6666755" y="4391592"/>
          <a:ext cx="1404937" cy="87808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2746340"/>
              <a:satOff val="-48808"/>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7% (2/28) of all at-risk were absent during Week 1 – </a:t>
          </a:r>
          <a:r>
            <a:rPr lang="en-US" sz="1200" kern="1200" dirty="0">
              <a:solidFill>
                <a:schemeClr val="accent2">
                  <a:lumMod val="75000"/>
                </a:schemeClr>
              </a:solidFill>
            </a:rPr>
            <a:t>0% W</a:t>
          </a:r>
        </a:p>
      </dsp:txBody>
      <dsp:txXfrm>
        <a:off x="6692473" y="4417310"/>
        <a:ext cx="1353501" cy="8266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5D5FC-7AF3-406D-B068-6D57A0D9B7BE}">
      <dsp:nvSpPr>
        <dsp:cNvPr id="0" name=""/>
        <dsp:cNvSpPr/>
      </dsp:nvSpPr>
      <dsp:spPr>
        <a:xfrm>
          <a:off x="9091444" y="439708"/>
          <a:ext cx="198278" cy="3669720"/>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F239DA-A230-42B1-830C-26E1C718C205}">
      <dsp:nvSpPr>
        <dsp:cNvPr id="0" name=""/>
        <dsp:cNvSpPr/>
      </dsp:nvSpPr>
      <dsp:spPr>
        <a:xfrm>
          <a:off x="1156956" y="439708"/>
          <a:ext cx="5156917" cy="3669720"/>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6D096B-B9AE-44DF-B144-28FDFC58012C}">
      <dsp:nvSpPr>
        <dsp:cNvPr id="0" name=""/>
        <dsp:cNvSpPr/>
      </dsp:nvSpPr>
      <dsp:spPr>
        <a:xfrm>
          <a:off x="958677" y="0"/>
          <a:ext cx="4958638" cy="347123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ln>
        <a:effectLst>
          <a:softEdge rad="127000"/>
        </a:effectLst>
      </dsp:spPr>
      <dsp:style>
        <a:lnRef idx="2">
          <a:scrgbClr r="0" g="0" b="0"/>
        </a:lnRef>
        <a:fillRef idx="1">
          <a:scrgbClr r="0" g="0" b="0"/>
        </a:fillRef>
        <a:effectRef idx="0">
          <a:scrgbClr r="0" g="0" b="0"/>
        </a:effectRef>
        <a:fontRef idx="minor"/>
      </dsp:style>
    </dsp:sp>
    <dsp:sp modelId="{E5F550F3-B2E0-49F0-A421-F74EAA6B2E42}">
      <dsp:nvSpPr>
        <dsp:cNvPr id="0" name=""/>
        <dsp:cNvSpPr/>
      </dsp:nvSpPr>
      <dsp:spPr>
        <a:xfrm>
          <a:off x="1358568" y="3472467"/>
          <a:ext cx="4757026" cy="435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560" tIns="60960" rIns="1625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Basics for Student Success</a:t>
          </a:r>
        </a:p>
      </dsp:txBody>
      <dsp:txXfrm>
        <a:off x="1358568" y="3472467"/>
        <a:ext cx="4757026" cy="435599"/>
      </dsp:txXfrm>
    </dsp:sp>
    <dsp:sp modelId="{E326AB89-0971-4516-A660-AEB4CDD2CBA7}">
      <dsp:nvSpPr>
        <dsp:cNvPr id="0" name=""/>
        <dsp:cNvSpPr/>
      </dsp:nvSpPr>
      <dsp:spPr>
        <a:xfrm>
          <a:off x="6347072" y="439708"/>
          <a:ext cx="4235181" cy="366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dirty="0"/>
            <a:t>1) Establish clear standards</a:t>
          </a:r>
        </a:p>
        <a:p>
          <a:pPr marL="0" lvl="0" indent="0" algn="l" defTabSz="800100">
            <a:lnSpc>
              <a:spcPct val="90000"/>
            </a:lnSpc>
            <a:spcBef>
              <a:spcPct val="0"/>
            </a:spcBef>
            <a:spcAft>
              <a:spcPct val="35000"/>
            </a:spcAft>
            <a:buNone/>
          </a:pPr>
          <a:r>
            <a:rPr lang="en-US" sz="1800" kern="1200" dirty="0"/>
            <a:t>2) Address barriers and offer strategies</a:t>
          </a:r>
        </a:p>
        <a:p>
          <a:pPr marL="0" lvl="0" indent="0" algn="l" defTabSz="800100">
            <a:lnSpc>
              <a:spcPct val="90000"/>
            </a:lnSpc>
            <a:spcBef>
              <a:spcPct val="0"/>
            </a:spcBef>
            <a:spcAft>
              <a:spcPct val="35000"/>
            </a:spcAft>
            <a:buNone/>
          </a:pPr>
          <a:r>
            <a:rPr lang="en-US" sz="1800" kern="1200" dirty="0"/>
            <a:t>3) Normalize emotions</a:t>
          </a:r>
        </a:p>
        <a:p>
          <a:pPr marL="0" lvl="0" indent="0" algn="l" defTabSz="800100">
            <a:lnSpc>
              <a:spcPct val="90000"/>
            </a:lnSpc>
            <a:spcBef>
              <a:spcPct val="0"/>
            </a:spcBef>
            <a:spcAft>
              <a:spcPct val="35000"/>
            </a:spcAft>
            <a:buNone/>
          </a:pPr>
          <a:r>
            <a:rPr lang="en-US" sz="1800" kern="1200" dirty="0"/>
            <a:t>4) Ensure that course content meets needs (socially, emotionally, academically, and professionally)</a:t>
          </a:r>
        </a:p>
        <a:p>
          <a:pPr marL="0" lvl="0" indent="0" algn="l" defTabSz="800100">
            <a:lnSpc>
              <a:spcPct val="90000"/>
            </a:lnSpc>
            <a:spcBef>
              <a:spcPct val="0"/>
            </a:spcBef>
            <a:spcAft>
              <a:spcPct val="35000"/>
            </a:spcAft>
            <a:buNone/>
          </a:pPr>
          <a:r>
            <a:rPr lang="en-US" sz="1800" kern="1200" dirty="0"/>
            <a:t>5) Monitor at-risk students’ progress</a:t>
          </a:r>
        </a:p>
        <a:p>
          <a:pPr marL="0" lvl="0" indent="0" algn="l" defTabSz="800100">
            <a:lnSpc>
              <a:spcPct val="90000"/>
            </a:lnSpc>
            <a:spcBef>
              <a:spcPct val="0"/>
            </a:spcBef>
            <a:spcAft>
              <a:spcPct val="35000"/>
            </a:spcAft>
            <a:buNone/>
          </a:pPr>
          <a:r>
            <a:rPr lang="en-US" sz="1800" kern="1200" dirty="0"/>
            <a:t>6) Be PRESENT</a:t>
          </a:r>
        </a:p>
      </dsp:txBody>
      <dsp:txXfrm>
        <a:off x="6347072" y="439708"/>
        <a:ext cx="4235181" cy="3669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B777B-816E-4AF6-A73E-0D6B980078CF}">
      <dsp:nvSpPr>
        <dsp:cNvPr id="0" name=""/>
        <dsp:cNvSpPr/>
      </dsp:nvSpPr>
      <dsp:spPr>
        <a:xfrm>
          <a:off x="0" y="0"/>
          <a:ext cx="2098315" cy="4801784"/>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1">
          <a:noAutofit/>
        </a:bodyPr>
        <a:lstStyle/>
        <a:p>
          <a:pPr marL="0" lvl="0" indent="0" algn="l" defTabSz="622300">
            <a:lnSpc>
              <a:spcPct val="90000"/>
            </a:lnSpc>
            <a:spcBef>
              <a:spcPct val="0"/>
            </a:spcBef>
            <a:spcAft>
              <a:spcPct val="35000"/>
            </a:spcAft>
            <a:buNone/>
          </a:pPr>
          <a:r>
            <a:rPr lang="en-US" sz="1400" b="1" kern="1200" dirty="0"/>
            <a:t>Enrollment: 2,700</a:t>
          </a:r>
        </a:p>
        <a:p>
          <a:pPr marL="114300" lvl="1" indent="-114300" algn="l" defTabSz="533400">
            <a:lnSpc>
              <a:spcPct val="90000"/>
            </a:lnSpc>
            <a:spcBef>
              <a:spcPct val="0"/>
            </a:spcBef>
            <a:spcAft>
              <a:spcPct val="15000"/>
            </a:spcAft>
            <a:buChar char="•"/>
          </a:pPr>
          <a:r>
            <a:rPr lang="en-US" sz="1200" kern="1200" dirty="0"/>
            <a:t>72% Full-Time</a:t>
          </a:r>
        </a:p>
        <a:p>
          <a:pPr marL="114300" lvl="1" indent="-114300" algn="l" defTabSz="533400">
            <a:lnSpc>
              <a:spcPct val="90000"/>
            </a:lnSpc>
            <a:spcBef>
              <a:spcPct val="0"/>
            </a:spcBef>
            <a:spcAft>
              <a:spcPct val="15000"/>
            </a:spcAft>
            <a:buChar char="•"/>
          </a:pPr>
          <a:r>
            <a:rPr lang="en-US" sz="1200" kern="1200" dirty="0"/>
            <a:t>28% Part-Time</a:t>
          </a:r>
        </a:p>
        <a:p>
          <a:pPr marL="114300" lvl="1" indent="-114300" algn="l" defTabSz="533400">
            <a:lnSpc>
              <a:spcPct val="90000"/>
            </a:lnSpc>
            <a:spcBef>
              <a:spcPct val="0"/>
            </a:spcBef>
            <a:spcAft>
              <a:spcPct val="15000"/>
            </a:spcAft>
            <a:buChar char="•"/>
          </a:pPr>
          <a:r>
            <a:rPr lang="en-US" sz="1200" kern="1200" dirty="0"/>
            <a:t>40% retention for first-time students</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Current: 3,032</a:t>
          </a:r>
        </a:p>
      </dsp:txBody>
      <dsp:txXfrm>
        <a:off x="0" y="1920713"/>
        <a:ext cx="2098315" cy="1920713"/>
      </dsp:txXfrm>
    </dsp:sp>
    <dsp:sp modelId="{B88564B9-CE34-4909-9826-D104321831EB}">
      <dsp:nvSpPr>
        <dsp:cNvPr id="0" name=""/>
        <dsp:cNvSpPr/>
      </dsp:nvSpPr>
      <dsp:spPr>
        <a:xfrm>
          <a:off x="249660" y="288107"/>
          <a:ext cx="1598994" cy="159899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E1E7D1-C5FC-4A3F-BBA4-290641DF028E}">
      <dsp:nvSpPr>
        <dsp:cNvPr id="0" name=""/>
        <dsp:cNvSpPr/>
      </dsp:nvSpPr>
      <dsp:spPr>
        <a:xfrm>
          <a:off x="2161264" y="0"/>
          <a:ext cx="2098315" cy="4801784"/>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1">
          <a:noAutofit/>
        </a:bodyPr>
        <a:lstStyle/>
        <a:p>
          <a:pPr marL="0" lvl="0" indent="0" algn="l" defTabSz="622300">
            <a:lnSpc>
              <a:spcPct val="90000"/>
            </a:lnSpc>
            <a:spcBef>
              <a:spcPct val="0"/>
            </a:spcBef>
            <a:spcAft>
              <a:spcPct val="35000"/>
            </a:spcAft>
            <a:buNone/>
          </a:pPr>
          <a:r>
            <a:rPr lang="en-US" sz="1400" kern="1200" dirty="0"/>
            <a:t>Demographics</a:t>
          </a:r>
        </a:p>
        <a:p>
          <a:pPr marL="114300" lvl="1" indent="-114300" algn="l" defTabSz="533400">
            <a:lnSpc>
              <a:spcPct val="90000"/>
            </a:lnSpc>
            <a:spcBef>
              <a:spcPct val="0"/>
            </a:spcBef>
            <a:spcAft>
              <a:spcPct val="15000"/>
            </a:spcAft>
            <a:buChar char="•"/>
          </a:pPr>
          <a:r>
            <a:rPr lang="en-US" sz="1200" kern="1200" dirty="0"/>
            <a:t>93% Female</a:t>
          </a:r>
        </a:p>
        <a:p>
          <a:pPr marL="114300" lvl="1" indent="-114300" algn="l" defTabSz="533400">
            <a:lnSpc>
              <a:spcPct val="90000"/>
            </a:lnSpc>
            <a:spcBef>
              <a:spcPct val="0"/>
            </a:spcBef>
            <a:spcAft>
              <a:spcPct val="15000"/>
            </a:spcAft>
            <a:buChar char="•"/>
          </a:pPr>
          <a:r>
            <a:rPr lang="en-US" sz="1200" kern="1200" dirty="0"/>
            <a:t>7% Male</a:t>
          </a:r>
        </a:p>
        <a:p>
          <a:pPr marL="114300" lvl="1" indent="-114300" algn="l" defTabSz="533400">
            <a:lnSpc>
              <a:spcPct val="90000"/>
            </a:lnSpc>
            <a:spcBef>
              <a:spcPct val="0"/>
            </a:spcBef>
            <a:spcAft>
              <a:spcPct val="15000"/>
            </a:spcAft>
            <a:buChar char="•"/>
          </a:pPr>
          <a:r>
            <a:rPr lang="en-US" sz="1200" kern="1200" dirty="0"/>
            <a:t>37% White</a:t>
          </a:r>
        </a:p>
        <a:p>
          <a:pPr marL="114300" lvl="1" indent="-114300" algn="l" defTabSz="533400">
            <a:lnSpc>
              <a:spcPct val="90000"/>
            </a:lnSpc>
            <a:spcBef>
              <a:spcPct val="0"/>
            </a:spcBef>
            <a:spcAft>
              <a:spcPct val="15000"/>
            </a:spcAft>
            <a:buChar char="•"/>
          </a:pPr>
          <a:r>
            <a:rPr lang="en-US" sz="1200" kern="1200" dirty="0"/>
            <a:t>44% African-American/Black</a:t>
          </a:r>
        </a:p>
        <a:p>
          <a:pPr marL="114300" lvl="1" indent="-114300" algn="l" defTabSz="533400">
            <a:lnSpc>
              <a:spcPct val="90000"/>
            </a:lnSpc>
            <a:spcBef>
              <a:spcPct val="0"/>
            </a:spcBef>
            <a:spcAft>
              <a:spcPct val="15000"/>
            </a:spcAft>
            <a:buChar char="•"/>
          </a:pPr>
          <a:r>
            <a:rPr lang="en-US" sz="1200" kern="1200" dirty="0"/>
            <a:t>19% Unknown/Other</a:t>
          </a:r>
        </a:p>
        <a:p>
          <a:pPr marL="114300" lvl="1" indent="-114300" algn="l" defTabSz="533400">
            <a:lnSpc>
              <a:spcPct val="90000"/>
            </a:lnSpc>
            <a:spcBef>
              <a:spcPct val="0"/>
            </a:spcBef>
            <a:spcAft>
              <a:spcPct val="15000"/>
            </a:spcAft>
            <a:buChar char="•"/>
          </a:pPr>
          <a:r>
            <a:rPr lang="en-US" sz="1200" kern="1200" dirty="0"/>
            <a:t>79% &gt;25 years old</a:t>
          </a:r>
        </a:p>
        <a:p>
          <a:pPr marL="114300" lvl="1" indent="-114300" algn="l" defTabSz="533400">
            <a:lnSpc>
              <a:spcPct val="90000"/>
            </a:lnSpc>
            <a:spcBef>
              <a:spcPct val="0"/>
            </a:spcBef>
            <a:spcAft>
              <a:spcPct val="15000"/>
            </a:spcAft>
            <a:buChar char="•"/>
          </a:pPr>
          <a:r>
            <a:rPr lang="en-US" sz="1200" kern="1200" dirty="0"/>
            <a:t>78% Ohio</a:t>
          </a:r>
        </a:p>
      </dsp:txBody>
      <dsp:txXfrm>
        <a:off x="2161264" y="1920713"/>
        <a:ext cx="2098315" cy="1920713"/>
      </dsp:txXfrm>
    </dsp:sp>
    <dsp:sp modelId="{F30D9CAC-5D64-4DE0-A481-AFCF82390D93}">
      <dsp:nvSpPr>
        <dsp:cNvPr id="0" name=""/>
        <dsp:cNvSpPr/>
      </dsp:nvSpPr>
      <dsp:spPr>
        <a:xfrm>
          <a:off x="2410924" y="288107"/>
          <a:ext cx="1598994" cy="159899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2000" r="-32000"/>
          </a:stretch>
        </a:blip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C01E7E-F1DC-41E1-9DF9-42F2032D9224}">
      <dsp:nvSpPr>
        <dsp:cNvPr id="0" name=""/>
        <dsp:cNvSpPr/>
      </dsp:nvSpPr>
      <dsp:spPr>
        <a:xfrm>
          <a:off x="4322528" y="0"/>
          <a:ext cx="2098315" cy="4801784"/>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1">
          <a:noAutofit/>
        </a:bodyPr>
        <a:lstStyle/>
        <a:p>
          <a:pPr marL="0" lvl="0" indent="0" algn="l" defTabSz="622300">
            <a:lnSpc>
              <a:spcPct val="90000"/>
            </a:lnSpc>
            <a:spcBef>
              <a:spcPct val="0"/>
            </a:spcBef>
            <a:spcAft>
              <a:spcPct val="35000"/>
            </a:spcAft>
            <a:buNone/>
          </a:pPr>
          <a:r>
            <a:rPr lang="en-US" sz="1400" kern="1200" dirty="0"/>
            <a:t>Distance Learning</a:t>
          </a:r>
        </a:p>
        <a:p>
          <a:pPr marL="114300" lvl="1" indent="-114300" algn="l" defTabSz="533400">
            <a:lnSpc>
              <a:spcPct val="90000"/>
            </a:lnSpc>
            <a:spcBef>
              <a:spcPct val="0"/>
            </a:spcBef>
            <a:spcAft>
              <a:spcPct val="15000"/>
            </a:spcAft>
            <a:buChar char="•"/>
          </a:pPr>
          <a:r>
            <a:rPr lang="en-US" sz="1200" kern="1200" dirty="0"/>
            <a:t>20% enrolled in at least one online course</a:t>
          </a:r>
        </a:p>
        <a:p>
          <a:pPr marL="114300" lvl="1" indent="-114300" algn="l" defTabSz="533400">
            <a:lnSpc>
              <a:spcPct val="90000"/>
            </a:lnSpc>
            <a:spcBef>
              <a:spcPct val="0"/>
            </a:spcBef>
            <a:spcAft>
              <a:spcPct val="15000"/>
            </a:spcAft>
            <a:buChar char="•"/>
          </a:pPr>
          <a:r>
            <a:rPr lang="en-US" sz="1200" kern="1200" dirty="0"/>
            <a:t>LMS: D2L Brightspace</a:t>
          </a:r>
        </a:p>
        <a:p>
          <a:pPr marL="114300" lvl="1" indent="-114300" algn="l" defTabSz="533400">
            <a:lnSpc>
              <a:spcPct val="90000"/>
            </a:lnSpc>
            <a:spcBef>
              <a:spcPct val="0"/>
            </a:spcBef>
            <a:spcAft>
              <a:spcPct val="15000"/>
            </a:spcAft>
            <a:buChar char="•"/>
          </a:pPr>
          <a:r>
            <a:rPr lang="en-US" sz="1200" kern="1200" dirty="0"/>
            <a:t>Asynchronous</a:t>
          </a:r>
        </a:p>
      </dsp:txBody>
      <dsp:txXfrm>
        <a:off x="4322528" y="1920713"/>
        <a:ext cx="2098315" cy="1920713"/>
      </dsp:txXfrm>
    </dsp:sp>
    <dsp:sp modelId="{2E9A65C8-FF79-4B46-BC96-0A39C1419E9E}">
      <dsp:nvSpPr>
        <dsp:cNvPr id="0" name=""/>
        <dsp:cNvSpPr/>
      </dsp:nvSpPr>
      <dsp:spPr>
        <a:xfrm>
          <a:off x="4572189" y="288107"/>
          <a:ext cx="1598994" cy="159899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FE47F3-AF32-4D79-8187-79B7F09CABC6}">
      <dsp:nvSpPr>
        <dsp:cNvPr id="0" name=""/>
        <dsp:cNvSpPr/>
      </dsp:nvSpPr>
      <dsp:spPr>
        <a:xfrm>
          <a:off x="6483793" y="0"/>
          <a:ext cx="2098315" cy="4801784"/>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1">
          <a:noAutofit/>
        </a:bodyPr>
        <a:lstStyle/>
        <a:p>
          <a:pPr marL="0" lvl="0" indent="0" algn="l" defTabSz="622300">
            <a:lnSpc>
              <a:spcPct val="90000"/>
            </a:lnSpc>
            <a:spcBef>
              <a:spcPct val="0"/>
            </a:spcBef>
            <a:spcAft>
              <a:spcPct val="35000"/>
            </a:spcAft>
            <a:buNone/>
          </a:pPr>
          <a:r>
            <a:rPr lang="en-US" sz="1400" kern="1200" dirty="0"/>
            <a:t>Campuses</a:t>
          </a:r>
        </a:p>
        <a:p>
          <a:pPr marL="114300" lvl="1" indent="-114300" algn="l" defTabSz="533400">
            <a:lnSpc>
              <a:spcPct val="90000"/>
            </a:lnSpc>
            <a:spcBef>
              <a:spcPct val="0"/>
            </a:spcBef>
            <a:spcAft>
              <a:spcPct val="15000"/>
            </a:spcAft>
            <a:buChar char="•"/>
          </a:pPr>
          <a:r>
            <a:rPr lang="en-US" sz="1200" kern="1200" dirty="0"/>
            <a:t>Detroit, MI</a:t>
          </a:r>
        </a:p>
        <a:p>
          <a:pPr marL="114300" lvl="1" indent="-114300" algn="l" defTabSz="533400">
            <a:lnSpc>
              <a:spcPct val="90000"/>
            </a:lnSpc>
            <a:spcBef>
              <a:spcPct val="0"/>
            </a:spcBef>
            <a:spcAft>
              <a:spcPct val="15000"/>
            </a:spcAft>
            <a:buChar char="•"/>
          </a:pPr>
          <a:r>
            <a:rPr lang="en-US" sz="1200" kern="1200" dirty="0"/>
            <a:t>Toledo, OH</a:t>
          </a:r>
        </a:p>
        <a:p>
          <a:pPr marL="114300" lvl="1" indent="-114300" algn="l" defTabSz="533400">
            <a:lnSpc>
              <a:spcPct val="90000"/>
            </a:lnSpc>
            <a:spcBef>
              <a:spcPct val="0"/>
            </a:spcBef>
            <a:spcAft>
              <a:spcPct val="15000"/>
            </a:spcAft>
            <a:buChar char="•"/>
          </a:pPr>
          <a:r>
            <a:rPr lang="en-US" sz="1200" kern="1200" dirty="0"/>
            <a:t>Cleveland, OH</a:t>
          </a:r>
        </a:p>
        <a:p>
          <a:pPr marL="114300" lvl="1" indent="-114300" algn="l" defTabSz="533400">
            <a:lnSpc>
              <a:spcPct val="90000"/>
            </a:lnSpc>
            <a:spcBef>
              <a:spcPct val="0"/>
            </a:spcBef>
            <a:spcAft>
              <a:spcPct val="15000"/>
            </a:spcAft>
            <a:buChar char="•"/>
          </a:pPr>
          <a:r>
            <a:rPr lang="en-US" sz="1200" kern="1200" dirty="0"/>
            <a:t>Akron, OH</a:t>
          </a:r>
        </a:p>
        <a:p>
          <a:pPr marL="114300" lvl="1" indent="-114300" algn="l" defTabSz="533400">
            <a:lnSpc>
              <a:spcPct val="90000"/>
            </a:lnSpc>
            <a:spcBef>
              <a:spcPct val="0"/>
            </a:spcBef>
            <a:spcAft>
              <a:spcPct val="15000"/>
            </a:spcAft>
            <a:buChar char="•"/>
          </a:pPr>
          <a:r>
            <a:rPr lang="en-US" sz="1200" kern="1200" dirty="0"/>
            <a:t>Dayton, OH</a:t>
          </a:r>
        </a:p>
        <a:p>
          <a:pPr marL="114300" lvl="1" indent="-114300" algn="l" defTabSz="533400">
            <a:lnSpc>
              <a:spcPct val="90000"/>
            </a:lnSpc>
            <a:spcBef>
              <a:spcPct val="0"/>
            </a:spcBef>
            <a:spcAft>
              <a:spcPct val="15000"/>
            </a:spcAft>
            <a:buChar char="•"/>
          </a:pPr>
          <a:r>
            <a:rPr lang="en-US" sz="1200" kern="1200" dirty="0"/>
            <a:t>Columbus, OH</a:t>
          </a:r>
        </a:p>
        <a:p>
          <a:pPr marL="114300" lvl="1" indent="-114300" algn="l" defTabSz="533400">
            <a:lnSpc>
              <a:spcPct val="90000"/>
            </a:lnSpc>
            <a:spcBef>
              <a:spcPct val="0"/>
            </a:spcBef>
            <a:spcAft>
              <a:spcPct val="15000"/>
            </a:spcAft>
            <a:buChar char="•"/>
          </a:pPr>
          <a:r>
            <a:rPr lang="en-US" sz="1200" kern="1200" dirty="0"/>
            <a:t>Cincinnati, OH</a:t>
          </a:r>
        </a:p>
        <a:p>
          <a:pPr marL="114300" lvl="1" indent="-114300" algn="l" defTabSz="533400">
            <a:lnSpc>
              <a:spcPct val="90000"/>
            </a:lnSpc>
            <a:spcBef>
              <a:spcPct val="0"/>
            </a:spcBef>
            <a:spcAft>
              <a:spcPct val="15000"/>
            </a:spcAft>
            <a:buChar char="•"/>
          </a:pPr>
          <a:r>
            <a:rPr lang="en-US" sz="1200" kern="1200" dirty="0"/>
            <a:t>Indianapolis, IN</a:t>
          </a:r>
        </a:p>
      </dsp:txBody>
      <dsp:txXfrm>
        <a:off x="6483793" y="1920713"/>
        <a:ext cx="2098315" cy="1920713"/>
      </dsp:txXfrm>
    </dsp:sp>
    <dsp:sp modelId="{60FEB9D8-BED8-4A60-A70F-F1CE6DC2FF38}">
      <dsp:nvSpPr>
        <dsp:cNvPr id="0" name=""/>
        <dsp:cNvSpPr/>
      </dsp:nvSpPr>
      <dsp:spPr>
        <a:xfrm>
          <a:off x="6733453" y="288107"/>
          <a:ext cx="1598994" cy="159899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990AFD-22D5-4557-8B66-22F7F62C6BF3}">
      <dsp:nvSpPr>
        <dsp:cNvPr id="0" name=""/>
        <dsp:cNvSpPr/>
      </dsp:nvSpPr>
      <dsp:spPr>
        <a:xfrm>
          <a:off x="8645057" y="0"/>
          <a:ext cx="2098315" cy="4801784"/>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1">
          <a:noAutofit/>
        </a:bodyPr>
        <a:lstStyle/>
        <a:p>
          <a:pPr marL="0" lvl="0" indent="0" algn="l" defTabSz="622300">
            <a:lnSpc>
              <a:spcPct val="90000"/>
            </a:lnSpc>
            <a:spcBef>
              <a:spcPct val="0"/>
            </a:spcBef>
            <a:spcAft>
              <a:spcPct val="35000"/>
            </a:spcAft>
            <a:buNone/>
          </a:pPr>
          <a:r>
            <a:rPr lang="en-US" sz="1400" kern="1200" dirty="0"/>
            <a:t>College Composition II</a:t>
          </a:r>
        </a:p>
        <a:p>
          <a:pPr marL="114300" lvl="1" indent="-114300" algn="l" defTabSz="533400">
            <a:lnSpc>
              <a:spcPct val="90000"/>
            </a:lnSpc>
            <a:spcBef>
              <a:spcPct val="0"/>
            </a:spcBef>
            <a:spcAft>
              <a:spcPct val="15000"/>
            </a:spcAft>
            <a:buChar char="•"/>
          </a:pPr>
          <a:r>
            <a:rPr lang="en-US" sz="1200" kern="1200" dirty="0"/>
            <a:t>QM Certified Course</a:t>
          </a:r>
        </a:p>
        <a:p>
          <a:pPr marL="114300" lvl="1" indent="-114300" algn="l" defTabSz="533400">
            <a:lnSpc>
              <a:spcPct val="90000"/>
            </a:lnSpc>
            <a:spcBef>
              <a:spcPct val="0"/>
            </a:spcBef>
            <a:spcAft>
              <a:spcPct val="15000"/>
            </a:spcAft>
            <a:buChar char="•"/>
          </a:pPr>
          <a:r>
            <a:rPr lang="en-US" sz="1200" kern="1200" dirty="0"/>
            <a:t>Time Period: 4/4/2022 – 3/17/2023 (4 quarters/10 weeks each)</a:t>
          </a:r>
        </a:p>
        <a:p>
          <a:pPr marL="114300" lvl="1" indent="-114300" algn="l" defTabSz="533400">
            <a:lnSpc>
              <a:spcPct val="90000"/>
            </a:lnSpc>
            <a:spcBef>
              <a:spcPct val="0"/>
            </a:spcBef>
            <a:spcAft>
              <a:spcPct val="15000"/>
            </a:spcAft>
            <a:buChar char="•"/>
          </a:pPr>
          <a:r>
            <a:rPr lang="en-US" sz="1200" kern="1200" dirty="0"/>
            <a:t>Pre-Intervention: 191 students</a:t>
          </a:r>
        </a:p>
        <a:p>
          <a:pPr marL="114300" lvl="1" indent="-114300" algn="l" defTabSz="533400">
            <a:lnSpc>
              <a:spcPct val="90000"/>
            </a:lnSpc>
            <a:spcBef>
              <a:spcPct val="0"/>
            </a:spcBef>
            <a:spcAft>
              <a:spcPct val="15000"/>
            </a:spcAft>
            <a:buChar char="•"/>
          </a:pPr>
          <a:r>
            <a:rPr lang="en-US" sz="1200" kern="1200" dirty="0"/>
            <a:t>Post-Intervention: 171 students</a:t>
          </a:r>
        </a:p>
      </dsp:txBody>
      <dsp:txXfrm>
        <a:off x="8645057" y="1920713"/>
        <a:ext cx="2098315" cy="1920713"/>
      </dsp:txXfrm>
    </dsp:sp>
    <dsp:sp modelId="{5A33D40D-E9AB-4D18-8612-1E1F508354EF}">
      <dsp:nvSpPr>
        <dsp:cNvPr id="0" name=""/>
        <dsp:cNvSpPr/>
      </dsp:nvSpPr>
      <dsp:spPr>
        <a:xfrm>
          <a:off x="8894718" y="288107"/>
          <a:ext cx="1598994" cy="1598994"/>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547EE1-9953-4FCF-BCE5-C48D3740814D}">
      <dsp:nvSpPr>
        <dsp:cNvPr id="0" name=""/>
        <dsp:cNvSpPr/>
      </dsp:nvSpPr>
      <dsp:spPr>
        <a:xfrm>
          <a:off x="429734" y="3841427"/>
          <a:ext cx="9883903" cy="720267"/>
        </a:xfrm>
        <a:prstGeom prst="leftRightArrow">
          <a:avLst/>
        </a:prstGeom>
        <a:solidFill>
          <a:schemeClr val="accent4">
            <a:tint val="60000"/>
            <a:hueOff val="0"/>
            <a:satOff val="0"/>
            <a:lumOff val="0"/>
            <a:alphaOff val="0"/>
          </a:schemeClr>
        </a:solidFill>
        <a:ln w="38100" cap="flat" cmpd="sng" algn="ctr">
          <a:solidFill>
            <a:scrgbClr r="0" g="0" b="0"/>
          </a:solidFill>
          <a:prstDash val="solid"/>
        </a:ln>
        <a:effectLst>
          <a:glow rad="101600">
            <a:schemeClr val="accent3">
              <a:satMod val="175000"/>
              <a:alpha val="40000"/>
            </a:schemeClr>
          </a:glow>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27282-E39E-4B66-8C88-EDC9152E93E7}">
      <dsp:nvSpPr>
        <dsp:cNvPr id="0" name=""/>
        <dsp:cNvSpPr/>
      </dsp:nvSpPr>
      <dsp:spPr>
        <a:xfrm>
          <a:off x="8529" y="0"/>
          <a:ext cx="2549383" cy="644388"/>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Online Students</a:t>
          </a:r>
        </a:p>
      </dsp:txBody>
      <dsp:txXfrm>
        <a:off x="27402" y="18873"/>
        <a:ext cx="2511637" cy="606642"/>
      </dsp:txXfrm>
    </dsp:sp>
    <dsp:sp modelId="{569D20E0-314E-49F5-B9E8-1F0E00EFD32D}">
      <dsp:nvSpPr>
        <dsp:cNvPr id="0" name=""/>
        <dsp:cNvSpPr/>
      </dsp:nvSpPr>
      <dsp:spPr>
        <a:xfrm>
          <a:off x="2812850" y="6070"/>
          <a:ext cx="540469" cy="63224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812850" y="132519"/>
        <a:ext cx="378328" cy="379349"/>
      </dsp:txXfrm>
    </dsp:sp>
    <dsp:sp modelId="{E89B191C-36BF-49BB-A709-B13C48813018}">
      <dsp:nvSpPr>
        <dsp:cNvPr id="0" name=""/>
        <dsp:cNvSpPr/>
      </dsp:nvSpPr>
      <dsp:spPr>
        <a:xfrm>
          <a:off x="3577665" y="0"/>
          <a:ext cx="2549383" cy="644388"/>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Weekly </a:t>
          </a:r>
          <a:r>
            <a:rPr lang="en-US" sz="2300" kern="1200" dirty="0"/>
            <a:t>Reporting</a:t>
          </a:r>
        </a:p>
      </dsp:txBody>
      <dsp:txXfrm>
        <a:off x="3596538" y="18873"/>
        <a:ext cx="2511637" cy="606642"/>
      </dsp:txXfrm>
    </dsp:sp>
    <dsp:sp modelId="{67999DB5-9AC6-4A49-B1C9-D0FCE96A705E}">
      <dsp:nvSpPr>
        <dsp:cNvPr id="0" name=""/>
        <dsp:cNvSpPr/>
      </dsp:nvSpPr>
      <dsp:spPr>
        <a:xfrm>
          <a:off x="6381987" y="6070"/>
          <a:ext cx="540469" cy="63224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381987" y="132519"/>
        <a:ext cx="378328" cy="379349"/>
      </dsp:txXfrm>
    </dsp:sp>
    <dsp:sp modelId="{98928DE0-0F30-4D65-8203-9ED73FE91245}">
      <dsp:nvSpPr>
        <dsp:cNvPr id="0" name=""/>
        <dsp:cNvSpPr/>
      </dsp:nvSpPr>
      <dsp:spPr>
        <a:xfrm>
          <a:off x="7146802" y="0"/>
          <a:ext cx="2549383" cy="644388"/>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Weekly Calls</a:t>
          </a:r>
        </a:p>
      </dsp:txBody>
      <dsp:txXfrm>
        <a:off x="7165675" y="18873"/>
        <a:ext cx="2511637" cy="6066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053C0-E274-48FB-B21F-C74A36343C4D}">
      <dsp:nvSpPr>
        <dsp:cNvPr id="0" name=""/>
        <dsp:cNvSpPr/>
      </dsp:nvSpPr>
      <dsp:spPr>
        <a:xfrm>
          <a:off x="5329487" y="791597"/>
          <a:ext cx="166164" cy="1851544"/>
        </a:xfrm>
        <a:custGeom>
          <a:avLst/>
          <a:gdLst/>
          <a:ahLst/>
          <a:cxnLst/>
          <a:rect l="0" t="0" r="0" b="0"/>
          <a:pathLst>
            <a:path>
              <a:moveTo>
                <a:pt x="0" y="0"/>
              </a:moveTo>
              <a:lnTo>
                <a:pt x="0" y="1851544"/>
              </a:lnTo>
              <a:lnTo>
                <a:pt x="166164" y="1851544"/>
              </a:lnTo>
            </a:path>
          </a:pathLst>
        </a:custGeom>
        <a:noFill/>
        <a:ln w="127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94DDB2-D641-4636-8406-86E66AE39BAD}">
      <dsp:nvSpPr>
        <dsp:cNvPr id="0" name=""/>
        <dsp:cNvSpPr/>
      </dsp:nvSpPr>
      <dsp:spPr>
        <a:xfrm>
          <a:off x="5163322" y="791597"/>
          <a:ext cx="166164" cy="1851544"/>
        </a:xfrm>
        <a:custGeom>
          <a:avLst/>
          <a:gdLst/>
          <a:ahLst/>
          <a:cxnLst/>
          <a:rect l="0" t="0" r="0" b="0"/>
          <a:pathLst>
            <a:path>
              <a:moveTo>
                <a:pt x="166164" y="0"/>
              </a:moveTo>
              <a:lnTo>
                <a:pt x="166164" y="1851544"/>
              </a:lnTo>
              <a:lnTo>
                <a:pt x="0" y="1851544"/>
              </a:lnTo>
            </a:path>
          </a:pathLst>
        </a:custGeom>
        <a:noFill/>
        <a:ln w="127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C1F5CB-BE15-465F-8EA7-C978F9D9FACB}">
      <dsp:nvSpPr>
        <dsp:cNvPr id="0" name=""/>
        <dsp:cNvSpPr/>
      </dsp:nvSpPr>
      <dsp:spPr>
        <a:xfrm>
          <a:off x="5329487" y="791597"/>
          <a:ext cx="166164" cy="727957"/>
        </a:xfrm>
        <a:custGeom>
          <a:avLst/>
          <a:gdLst/>
          <a:ahLst/>
          <a:cxnLst/>
          <a:rect l="0" t="0" r="0" b="0"/>
          <a:pathLst>
            <a:path>
              <a:moveTo>
                <a:pt x="0" y="0"/>
              </a:moveTo>
              <a:lnTo>
                <a:pt x="0" y="727957"/>
              </a:lnTo>
              <a:lnTo>
                <a:pt x="166164" y="727957"/>
              </a:lnTo>
            </a:path>
          </a:pathLst>
        </a:custGeom>
        <a:noFill/>
        <a:ln w="127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E701F9-4E00-4043-9BC8-B750D1DF35D3}">
      <dsp:nvSpPr>
        <dsp:cNvPr id="0" name=""/>
        <dsp:cNvSpPr/>
      </dsp:nvSpPr>
      <dsp:spPr>
        <a:xfrm>
          <a:off x="5163322" y="791597"/>
          <a:ext cx="166164" cy="727957"/>
        </a:xfrm>
        <a:custGeom>
          <a:avLst/>
          <a:gdLst/>
          <a:ahLst/>
          <a:cxnLst/>
          <a:rect l="0" t="0" r="0" b="0"/>
          <a:pathLst>
            <a:path>
              <a:moveTo>
                <a:pt x="166164" y="0"/>
              </a:moveTo>
              <a:lnTo>
                <a:pt x="166164" y="727957"/>
              </a:lnTo>
              <a:lnTo>
                <a:pt x="0" y="727957"/>
              </a:lnTo>
            </a:path>
          </a:pathLst>
        </a:custGeom>
        <a:noFill/>
        <a:ln w="127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BE4124-61C3-4A30-8195-46CF0EC57EEB}">
      <dsp:nvSpPr>
        <dsp:cNvPr id="0" name=""/>
        <dsp:cNvSpPr/>
      </dsp:nvSpPr>
      <dsp:spPr>
        <a:xfrm>
          <a:off x="5329487" y="791597"/>
          <a:ext cx="957422" cy="2579502"/>
        </a:xfrm>
        <a:custGeom>
          <a:avLst/>
          <a:gdLst/>
          <a:ahLst/>
          <a:cxnLst/>
          <a:rect l="0" t="0" r="0" b="0"/>
          <a:pathLst>
            <a:path>
              <a:moveTo>
                <a:pt x="0" y="0"/>
              </a:moveTo>
              <a:lnTo>
                <a:pt x="0" y="2413338"/>
              </a:lnTo>
              <a:lnTo>
                <a:pt x="957422" y="2413338"/>
              </a:lnTo>
              <a:lnTo>
                <a:pt x="957422" y="2579502"/>
              </a:lnTo>
            </a:path>
          </a:pathLst>
        </a:custGeom>
        <a:noFill/>
        <a:ln w="127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B5AA38-C0F6-4D28-890E-C68F9307CC7E}">
      <dsp:nvSpPr>
        <dsp:cNvPr id="0" name=""/>
        <dsp:cNvSpPr/>
      </dsp:nvSpPr>
      <dsp:spPr>
        <a:xfrm>
          <a:off x="4372064" y="791597"/>
          <a:ext cx="957422" cy="2579502"/>
        </a:xfrm>
        <a:custGeom>
          <a:avLst/>
          <a:gdLst/>
          <a:ahLst/>
          <a:cxnLst/>
          <a:rect l="0" t="0" r="0" b="0"/>
          <a:pathLst>
            <a:path>
              <a:moveTo>
                <a:pt x="957422" y="0"/>
              </a:moveTo>
              <a:lnTo>
                <a:pt x="957422" y="2413338"/>
              </a:lnTo>
              <a:lnTo>
                <a:pt x="0" y="2413338"/>
              </a:lnTo>
              <a:lnTo>
                <a:pt x="0" y="2579502"/>
              </a:lnTo>
            </a:path>
          </a:pathLst>
        </a:custGeom>
        <a:noFill/>
        <a:ln w="127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260FF0-1671-4843-8100-C1DDE6A19E97}">
      <dsp:nvSpPr>
        <dsp:cNvPr id="0" name=""/>
        <dsp:cNvSpPr/>
      </dsp:nvSpPr>
      <dsp:spPr>
        <a:xfrm>
          <a:off x="4538228" y="338"/>
          <a:ext cx="1582516" cy="791258"/>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28 Students </a:t>
          </a:r>
        </a:p>
        <a:p>
          <a:pPr marL="0" lvl="0" indent="0" algn="ctr" defTabSz="622300">
            <a:lnSpc>
              <a:spcPct val="90000"/>
            </a:lnSpc>
            <a:spcBef>
              <a:spcPct val="0"/>
            </a:spcBef>
            <a:spcAft>
              <a:spcPct val="35000"/>
            </a:spcAft>
            <a:buNone/>
          </a:pPr>
          <a:r>
            <a:rPr lang="en-US" sz="1400" kern="1200" dirty="0"/>
            <a:t>(14.7%)</a:t>
          </a:r>
        </a:p>
      </dsp:txBody>
      <dsp:txXfrm>
        <a:off x="4538228" y="338"/>
        <a:ext cx="1582516" cy="791258"/>
      </dsp:txXfrm>
    </dsp:sp>
    <dsp:sp modelId="{D255950F-2F17-4A00-9D30-5B3560DE08BF}">
      <dsp:nvSpPr>
        <dsp:cNvPr id="0" name=""/>
        <dsp:cNvSpPr/>
      </dsp:nvSpPr>
      <dsp:spPr>
        <a:xfrm>
          <a:off x="3580806" y="3371099"/>
          <a:ext cx="1582516" cy="791258"/>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Missed 1 Week            3 (11%)</a:t>
          </a:r>
        </a:p>
      </dsp:txBody>
      <dsp:txXfrm>
        <a:off x="3580806" y="3371099"/>
        <a:ext cx="1582516" cy="791258"/>
      </dsp:txXfrm>
    </dsp:sp>
    <dsp:sp modelId="{6E581533-5560-4148-851E-9FF83A862717}">
      <dsp:nvSpPr>
        <dsp:cNvPr id="0" name=""/>
        <dsp:cNvSpPr/>
      </dsp:nvSpPr>
      <dsp:spPr>
        <a:xfrm>
          <a:off x="5495651" y="3371099"/>
          <a:ext cx="1582516" cy="791258"/>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Missed &gt;1 Week                8 (29%)</a:t>
          </a:r>
        </a:p>
      </dsp:txBody>
      <dsp:txXfrm>
        <a:off x="5495651" y="3371099"/>
        <a:ext cx="1582516" cy="791258"/>
      </dsp:txXfrm>
    </dsp:sp>
    <dsp:sp modelId="{1A6F156B-3B72-4D0C-8407-F974B032FA8A}">
      <dsp:nvSpPr>
        <dsp:cNvPr id="0" name=""/>
        <dsp:cNvSpPr/>
      </dsp:nvSpPr>
      <dsp:spPr>
        <a:xfrm>
          <a:off x="3580806" y="1123925"/>
          <a:ext cx="1582516" cy="791258"/>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Week 1 Failed Assignment</a:t>
          </a:r>
        </a:p>
        <a:p>
          <a:pPr marL="0" lvl="0" indent="0" algn="ctr" defTabSz="622300">
            <a:lnSpc>
              <a:spcPct val="90000"/>
            </a:lnSpc>
            <a:spcBef>
              <a:spcPct val="0"/>
            </a:spcBef>
            <a:spcAft>
              <a:spcPct val="35000"/>
            </a:spcAft>
            <a:buNone/>
          </a:pPr>
          <a:r>
            <a:rPr lang="en-US" sz="1400" kern="1200" dirty="0"/>
            <a:t>15 (54%) </a:t>
          </a:r>
        </a:p>
      </dsp:txBody>
      <dsp:txXfrm>
        <a:off x="3580806" y="1123925"/>
        <a:ext cx="1582516" cy="791258"/>
      </dsp:txXfrm>
    </dsp:sp>
    <dsp:sp modelId="{54CE406E-C328-421C-B187-29DDD0FA2C9A}">
      <dsp:nvSpPr>
        <dsp:cNvPr id="0" name=""/>
        <dsp:cNvSpPr/>
      </dsp:nvSpPr>
      <dsp:spPr>
        <a:xfrm>
          <a:off x="5495651" y="1123925"/>
          <a:ext cx="1582516" cy="791258"/>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Failed Any Assignment         18 (64%)</a:t>
          </a:r>
        </a:p>
      </dsp:txBody>
      <dsp:txXfrm>
        <a:off x="5495651" y="1123925"/>
        <a:ext cx="1582516" cy="791258"/>
      </dsp:txXfrm>
    </dsp:sp>
    <dsp:sp modelId="{0F4D3020-D910-43E8-8146-EF74D69AA556}">
      <dsp:nvSpPr>
        <dsp:cNvPr id="0" name=""/>
        <dsp:cNvSpPr/>
      </dsp:nvSpPr>
      <dsp:spPr>
        <a:xfrm>
          <a:off x="3580806" y="2247512"/>
          <a:ext cx="1582516" cy="791258"/>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Week 1 Missed Assignment         18 (64%)</a:t>
          </a:r>
        </a:p>
      </dsp:txBody>
      <dsp:txXfrm>
        <a:off x="3580806" y="2247512"/>
        <a:ext cx="1582516" cy="791258"/>
      </dsp:txXfrm>
    </dsp:sp>
    <dsp:sp modelId="{2B8DC283-08B6-4A18-8466-CAE76E7391F1}">
      <dsp:nvSpPr>
        <dsp:cNvPr id="0" name=""/>
        <dsp:cNvSpPr/>
      </dsp:nvSpPr>
      <dsp:spPr>
        <a:xfrm>
          <a:off x="5495651" y="2247512"/>
          <a:ext cx="1582516" cy="791258"/>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Missed Any Assignment         23 (82%)</a:t>
          </a:r>
        </a:p>
      </dsp:txBody>
      <dsp:txXfrm>
        <a:off x="5495651" y="2247512"/>
        <a:ext cx="1582516" cy="7912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CC033-D1C8-40D3-92FE-093FDA560017}">
      <dsp:nvSpPr>
        <dsp:cNvPr id="0" name=""/>
        <dsp:cNvSpPr/>
      </dsp:nvSpPr>
      <dsp:spPr>
        <a:xfrm>
          <a:off x="5465477" y="1833423"/>
          <a:ext cx="227092" cy="2846223"/>
        </a:xfrm>
        <a:custGeom>
          <a:avLst/>
          <a:gdLst/>
          <a:ahLst/>
          <a:cxnLst/>
          <a:rect l="0" t="0" r="0" b="0"/>
          <a:pathLst>
            <a:path>
              <a:moveTo>
                <a:pt x="0" y="0"/>
              </a:moveTo>
              <a:lnTo>
                <a:pt x="0" y="2846223"/>
              </a:lnTo>
              <a:lnTo>
                <a:pt x="227092" y="2846223"/>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850E54-EBAA-483A-8D97-33F67FC003F7}">
      <dsp:nvSpPr>
        <dsp:cNvPr id="0" name=""/>
        <dsp:cNvSpPr/>
      </dsp:nvSpPr>
      <dsp:spPr>
        <a:xfrm>
          <a:off x="5465477" y="1833423"/>
          <a:ext cx="227092" cy="1771319"/>
        </a:xfrm>
        <a:custGeom>
          <a:avLst/>
          <a:gdLst/>
          <a:ahLst/>
          <a:cxnLst/>
          <a:rect l="0" t="0" r="0" b="0"/>
          <a:pathLst>
            <a:path>
              <a:moveTo>
                <a:pt x="0" y="0"/>
              </a:moveTo>
              <a:lnTo>
                <a:pt x="0" y="1771319"/>
              </a:lnTo>
              <a:lnTo>
                <a:pt x="227092" y="1771319"/>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841FD0-B3C7-4821-81C3-353EAB4EE876}">
      <dsp:nvSpPr>
        <dsp:cNvPr id="0" name=""/>
        <dsp:cNvSpPr/>
      </dsp:nvSpPr>
      <dsp:spPr>
        <a:xfrm>
          <a:off x="5465477" y="1833423"/>
          <a:ext cx="227092" cy="696416"/>
        </a:xfrm>
        <a:custGeom>
          <a:avLst/>
          <a:gdLst/>
          <a:ahLst/>
          <a:cxnLst/>
          <a:rect l="0" t="0" r="0" b="0"/>
          <a:pathLst>
            <a:path>
              <a:moveTo>
                <a:pt x="0" y="0"/>
              </a:moveTo>
              <a:lnTo>
                <a:pt x="0" y="696416"/>
              </a:lnTo>
              <a:lnTo>
                <a:pt x="227092" y="696416"/>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1B259B-EEE3-422D-956B-727BC1DF39B8}">
      <dsp:nvSpPr>
        <dsp:cNvPr id="0" name=""/>
        <dsp:cNvSpPr/>
      </dsp:nvSpPr>
      <dsp:spPr>
        <a:xfrm>
          <a:off x="4549538" y="758519"/>
          <a:ext cx="158964" cy="696416"/>
        </a:xfrm>
        <a:custGeom>
          <a:avLst/>
          <a:gdLst/>
          <a:ahLst/>
          <a:cxnLst/>
          <a:rect l="0" t="0" r="0" b="0"/>
          <a:pathLst>
            <a:path>
              <a:moveTo>
                <a:pt x="0" y="0"/>
              </a:moveTo>
              <a:lnTo>
                <a:pt x="0" y="696416"/>
              </a:lnTo>
              <a:lnTo>
                <a:pt x="158964" y="696416"/>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E63292-145B-47B7-B9A0-D7EE0119264B}">
      <dsp:nvSpPr>
        <dsp:cNvPr id="0" name=""/>
        <dsp:cNvSpPr/>
      </dsp:nvSpPr>
      <dsp:spPr>
        <a:xfrm>
          <a:off x="4390574" y="758519"/>
          <a:ext cx="158964" cy="696416"/>
        </a:xfrm>
        <a:custGeom>
          <a:avLst/>
          <a:gdLst/>
          <a:ahLst/>
          <a:cxnLst/>
          <a:rect l="0" t="0" r="0" b="0"/>
          <a:pathLst>
            <a:path>
              <a:moveTo>
                <a:pt x="158964" y="0"/>
              </a:moveTo>
              <a:lnTo>
                <a:pt x="158964" y="696416"/>
              </a:lnTo>
              <a:lnTo>
                <a:pt x="0" y="696416"/>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87980D-EFCA-4D38-97E5-5543FE6C26B6}">
      <dsp:nvSpPr>
        <dsp:cNvPr id="0" name=""/>
        <dsp:cNvSpPr/>
      </dsp:nvSpPr>
      <dsp:spPr>
        <a:xfrm>
          <a:off x="3792564" y="1545"/>
          <a:ext cx="1513948" cy="75697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28 Students (14.7%)</a:t>
          </a:r>
        </a:p>
      </dsp:txBody>
      <dsp:txXfrm>
        <a:off x="3792564" y="1545"/>
        <a:ext cx="1513948" cy="756974"/>
      </dsp:txXfrm>
    </dsp:sp>
    <dsp:sp modelId="{0556C737-5233-4722-B751-4404A7E68A59}">
      <dsp:nvSpPr>
        <dsp:cNvPr id="0" name=""/>
        <dsp:cNvSpPr/>
      </dsp:nvSpPr>
      <dsp:spPr>
        <a:xfrm>
          <a:off x="2876625" y="1076448"/>
          <a:ext cx="1513948" cy="75697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17 Passed (61%)</a:t>
          </a:r>
        </a:p>
      </dsp:txBody>
      <dsp:txXfrm>
        <a:off x="2876625" y="1076448"/>
        <a:ext cx="1513948" cy="756974"/>
      </dsp:txXfrm>
    </dsp:sp>
    <dsp:sp modelId="{951C8F79-8020-4C72-BD7A-339B633A0AC8}">
      <dsp:nvSpPr>
        <dsp:cNvPr id="0" name=""/>
        <dsp:cNvSpPr/>
      </dsp:nvSpPr>
      <dsp:spPr>
        <a:xfrm>
          <a:off x="4708503" y="1076448"/>
          <a:ext cx="1513948" cy="75697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11 Did Not Complete/Pass (39%)</a:t>
          </a:r>
        </a:p>
      </dsp:txBody>
      <dsp:txXfrm>
        <a:off x="4708503" y="1076448"/>
        <a:ext cx="1513948" cy="756974"/>
      </dsp:txXfrm>
    </dsp:sp>
    <dsp:sp modelId="{8614FDF4-0B65-49E6-B6D1-1342FBCCE3C6}">
      <dsp:nvSpPr>
        <dsp:cNvPr id="0" name=""/>
        <dsp:cNvSpPr/>
      </dsp:nvSpPr>
      <dsp:spPr>
        <a:xfrm>
          <a:off x="5692569" y="2151352"/>
          <a:ext cx="1513948" cy="75697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3 Failed (27%)</a:t>
          </a:r>
        </a:p>
      </dsp:txBody>
      <dsp:txXfrm>
        <a:off x="5692569" y="2151352"/>
        <a:ext cx="1513948" cy="756974"/>
      </dsp:txXfrm>
    </dsp:sp>
    <dsp:sp modelId="{1B69D788-8D6A-433E-A198-C5755EA37B10}">
      <dsp:nvSpPr>
        <dsp:cNvPr id="0" name=""/>
        <dsp:cNvSpPr/>
      </dsp:nvSpPr>
      <dsp:spPr>
        <a:xfrm>
          <a:off x="5692569" y="3226255"/>
          <a:ext cx="1513948" cy="75697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1 “W” Prior to Week 2 (9%) </a:t>
          </a:r>
        </a:p>
      </dsp:txBody>
      <dsp:txXfrm>
        <a:off x="5692569" y="3226255"/>
        <a:ext cx="1513948" cy="756974"/>
      </dsp:txXfrm>
    </dsp:sp>
    <dsp:sp modelId="{6EC00094-5FB3-4EA6-9B31-6B77D517482D}">
      <dsp:nvSpPr>
        <dsp:cNvPr id="0" name=""/>
        <dsp:cNvSpPr/>
      </dsp:nvSpPr>
      <dsp:spPr>
        <a:xfrm>
          <a:off x="5692569" y="4301159"/>
          <a:ext cx="1513948" cy="75697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7 “W” After Week 5 (45%)</a:t>
          </a:r>
        </a:p>
      </dsp:txBody>
      <dsp:txXfrm>
        <a:off x="5692569" y="4301159"/>
        <a:ext cx="1513948" cy="7569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BB0C9-6B2C-4D8F-846E-C4FC67864E98}">
      <dsp:nvSpPr>
        <dsp:cNvPr id="0" name=""/>
        <dsp:cNvSpPr/>
      </dsp:nvSpPr>
      <dsp:spPr>
        <a:xfrm rot="5400000">
          <a:off x="447869" y="2814917"/>
          <a:ext cx="1328386" cy="2210405"/>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2701A7-9960-496E-B8CF-872D49B37FB9}">
      <dsp:nvSpPr>
        <dsp:cNvPr id="0" name=""/>
        <dsp:cNvSpPr/>
      </dsp:nvSpPr>
      <dsp:spPr>
        <a:xfrm>
          <a:off x="226128" y="3475352"/>
          <a:ext cx="1995566" cy="1749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US" sz="1600" kern="1200" dirty="0"/>
        </a:p>
        <a:p>
          <a:pPr marL="114300" lvl="1" indent="-114300" algn="l" defTabSz="533400">
            <a:lnSpc>
              <a:spcPct val="90000"/>
            </a:lnSpc>
            <a:spcBef>
              <a:spcPct val="0"/>
            </a:spcBef>
            <a:spcAft>
              <a:spcPct val="15000"/>
            </a:spcAft>
            <a:buChar char="•"/>
          </a:pPr>
          <a:r>
            <a:rPr lang="en-US" sz="1200" kern="1200" dirty="0"/>
            <a:t>Establish small groups</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Connect content to students’ expectations and experiences</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Establish clear standards</a:t>
          </a:r>
          <a:endParaRPr lang="en-US" sz="900" kern="1200" dirty="0"/>
        </a:p>
      </dsp:txBody>
      <dsp:txXfrm>
        <a:off x="226128" y="3475352"/>
        <a:ext cx="1995566" cy="1749231"/>
      </dsp:txXfrm>
    </dsp:sp>
    <dsp:sp modelId="{C6C9EE3C-2ED8-4CE4-A8DB-447FE98736EC}">
      <dsp:nvSpPr>
        <dsp:cNvPr id="0" name=""/>
        <dsp:cNvSpPr/>
      </dsp:nvSpPr>
      <dsp:spPr>
        <a:xfrm>
          <a:off x="1845173" y="2652184"/>
          <a:ext cx="376522" cy="376522"/>
        </a:xfrm>
        <a:prstGeom prst="triangle">
          <a:avLst>
            <a:gd name="adj" fmla="val 100000"/>
          </a:avLst>
        </a:prstGeom>
        <a:solidFill>
          <a:schemeClr val="accent4">
            <a:hueOff val="935622"/>
            <a:satOff val="-5173"/>
            <a:lumOff val="-441"/>
            <a:alphaOff val="0"/>
          </a:schemeClr>
        </a:solidFill>
        <a:ln w="12700" cap="flat" cmpd="sng" algn="ctr">
          <a:solidFill>
            <a:schemeClr val="accent4">
              <a:hueOff val="935622"/>
              <a:satOff val="-5173"/>
              <a:lumOff val="-4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C07670-F962-4BBE-A1E7-89DD88156841}">
      <dsp:nvSpPr>
        <dsp:cNvPr id="0" name=""/>
        <dsp:cNvSpPr/>
      </dsp:nvSpPr>
      <dsp:spPr>
        <a:xfrm rot="5400000">
          <a:off x="2890833" y="2210403"/>
          <a:ext cx="1328386" cy="2210405"/>
        </a:xfrm>
        <a:prstGeom prst="corner">
          <a:avLst>
            <a:gd name="adj1" fmla="val 16120"/>
            <a:gd name="adj2" fmla="val 16110"/>
          </a:avLst>
        </a:prstGeom>
        <a:solidFill>
          <a:schemeClr val="accent4">
            <a:hueOff val="1871245"/>
            <a:satOff val="-10347"/>
            <a:lumOff val="-882"/>
            <a:alphaOff val="0"/>
          </a:schemeClr>
        </a:solidFill>
        <a:ln w="12700" cap="flat" cmpd="sng" algn="ctr">
          <a:solidFill>
            <a:schemeClr val="accent4">
              <a:hueOff val="1871245"/>
              <a:satOff val="-10347"/>
              <a:lumOff val="-8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E1C9A1-8407-4DCD-B4B0-CBE5D63B4B20}">
      <dsp:nvSpPr>
        <dsp:cNvPr id="0" name=""/>
        <dsp:cNvSpPr/>
      </dsp:nvSpPr>
      <dsp:spPr>
        <a:xfrm>
          <a:off x="2669092" y="2870838"/>
          <a:ext cx="1995566" cy="1749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endParaRPr lang="en-US" sz="1200" kern="1200" dirty="0"/>
        </a:p>
        <a:p>
          <a:pPr marL="114300" lvl="1" indent="-114300" algn="l" defTabSz="533400">
            <a:lnSpc>
              <a:spcPct val="90000"/>
            </a:lnSpc>
            <a:spcBef>
              <a:spcPct val="0"/>
            </a:spcBef>
            <a:spcAft>
              <a:spcPct val="15000"/>
            </a:spcAft>
            <a:buChar char="•"/>
          </a:pPr>
          <a:r>
            <a:rPr lang="en-US" sz="1200" kern="1200" dirty="0"/>
            <a:t>Establish a supportive learning environment</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Develop positive instructor-student relationships</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Address barriers</a:t>
          </a:r>
        </a:p>
      </dsp:txBody>
      <dsp:txXfrm>
        <a:off x="2669092" y="2870838"/>
        <a:ext cx="1995566" cy="1749231"/>
      </dsp:txXfrm>
    </dsp:sp>
    <dsp:sp modelId="{8AE8AAF4-47C2-4D21-99B3-48118148F3F3}">
      <dsp:nvSpPr>
        <dsp:cNvPr id="0" name=""/>
        <dsp:cNvSpPr/>
      </dsp:nvSpPr>
      <dsp:spPr>
        <a:xfrm>
          <a:off x="4288137" y="2047670"/>
          <a:ext cx="376522" cy="376522"/>
        </a:xfrm>
        <a:prstGeom prst="triangle">
          <a:avLst>
            <a:gd name="adj" fmla="val 100000"/>
          </a:avLst>
        </a:prstGeom>
        <a:solidFill>
          <a:schemeClr val="accent4">
            <a:hueOff val="2806867"/>
            <a:satOff val="-15520"/>
            <a:lumOff val="-1323"/>
            <a:alphaOff val="0"/>
          </a:schemeClr>
        </a:solidFill>
        <a:ln w="12700" cap="flat" cmpd="sng" algn="ctr">
          <a:solidFill>
            <a:schemeClr val="accent4">
              <a:hueOff val="2806867"/>
              <a:satOff val="-15520"/>
              <a:lumOff val="-13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90E309-3496-4BA2-9E64-5F53B7B4A5A0}">
      <dsp:nvSpPr>
        <dsp:cNvPr id="0" name=""/>
        <dsp:cNvSpPr/>
      </dsp:nvSpPr>
      <dsp:spPr>
        <a:xfrm rot="5400000">
          <a:off x="5333797" y="1605889"/>
          <a:ext cx="1328386" cy="2210405"/>
        </a:xfrm>
        <a:prstGeom prst="corner">
          <a:avLst>
            <a:gd name="adj1" fmla="val 16120"/>
            <a:gd name="adj2" fmla="val 16110"/>
          </a:avLst>
        </a:prstGeom>
        <a:solidFill>
          <a:schemeClr val="accent4">
            <a:hueOff val="3742489"/>
            <a:satOff val="-20694"/>
            <a:lumOff val="-1765"/>
            <a:alphaOff val="0"/>
          </a:schemeClr>
        </a:solidFill>
        <a:ln w="12700" cap="flat" cmpd="sng" algn="ctr">
          <a:solidFill>
            <a:schemeClr val="accent4">
              <a:hueOff val="3742489"/>
              <a:satOff val="-20694"/>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46A701-B1F8-4BC0-B1C6-221C58BD63FF}">
      <dsp:nvSpPr>
        <dsp:cNvPr id="0" name=""/>
        <dsp:cNvSpPr/>
      </dsp:nvSpPr>
      <dsp:spPr>
        <a:xfrm>
          <a:off x="5112056" y="2266324"/>
          <a:ext cx="1995566" cy="1749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endParaRPr lang="en-US" sz="1200" kern="1200" dirty="0"/>
        </a:p>
        <a:p>
          <a:pPr marL="114300" lvl="1" indent="-114300" algn="l" defTabSz="533400">
            <a:lnSpc>
              <a:spcPct val="90000"/>
            </a:lnSpc>
            <a:spcBef>
              <a:spcPct val="0"/>
            </a:spcBef>
            <a:spcAft>
              <a:spcPct val="15000"/>
            </a:spcAft>
            <a:buChar char="•"/>
          </a:pPr>
          <a:r>
            <a:rPr lang="en-US" sz="1200" kern="1200" dirty="0"/>
            <a:t>Normalize feeling overwhelmed</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Identify obstacles/challenges</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Identify learning preferences</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Engage in goal setting</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Collaborate with support services</a:t>
          </a:r>
        </a:p>
      </dsp:txBody>
      <dsp:txXfrm>
        <a:off x="5112056" y="2266324"/>
        <a:ext cx="1995566" cy="1749231"/>
      </dsp:txXfrm>
    </dsp:sp>
    <dsp:sp modelId="{D5F418E2-9AC6-4D90-8978-36473BEA3264}">
      <dsp:nvSpPr>
        <dsp:cNvPr id="0" name=""/>
        <dsp:cNvSpPr/>
      </dsp:nvSpPr>
      <dsp:spPr>
        <a:xfrm>
          <a:off x="6731101" y="1443156"/>
          <a:ext cx="376522" cy="376522"/>
        </a:xfrm>
        <a:prstGeom prst="triangle">
          <a:avLst>
            <a:gd name="adj" fmla="val 100000"/>
          </a:avLst>
        </a:prstGeom>
        <a:solidFill>
          <a:schemeClr val="accent4">
            <a:hueOff val="4678112"/>
            <a:satOff val="-25867"/>
            <a:lumOff val="-2206"/>
            <a:alphaOff val="0"/>
          </a:schemeClr>
        </a:solidFill>
        <a:ln w="12700" cap="flat" cmpd="sng" algn="ctr">
          <a:solidFill>
            <a:schemeClr val="accent4">
              <a:hueOff val="4678112"/>
              <a:satOff val="-25867"/>
              <a:lumOff val="-22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E601E3-5F2A-4AD8-8E40-E4962FA9DEBF}">
      <dsp:nvSpPr>
        <dsp:cNvPr id="0" name=""/>
        <dsp:cNvSpPr/>
      </dsp:nvSpPr>
      <dsp:spPr>
        <a:xfrm rot="5400000">
          <a:off x="7776760" y="1001375"/>
          <a:ext cx="1328386" cy="2210405"/>
        </a:xfrm>
        <a:prstGeom prst="corner">
          <a:avLst>
            <a:gd name="adj1" fmla="val 16120"/>
            <a:gd name="adj2" fmla="val 16110"/>
          </a:avLst>
        </a:prstGeom>
        <a:solidFill>
          <a:schemeClr val="accent4">
            <a:hueOff val="5613734"/>
            <a:satOff val="-31040"/>
            <a:lumOff val="-2647"/>
            <a:alphaOff val="0"/>
          </a:schemeClr>
        </a:solidFill>
        <a:ln w="12700" cap="flat" cmpd="sng" algn="ctr">
          <a:solidFill>
            <a:schemeClr val="accent4">
              <a:hueOff val="5613734"/>
              <a:satOff val="-31040"/>
              <a:lumOff val="-2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291A37-58A9-4A66-983D-D8A7FC64DE1C}">
      <dsp:nvSpPr>
        <dsp:cNvPr id="0" name=""/>
        <dsp:cNvSpPr/>
      </dsp:nvSpPr>
      <dsp:spPr>
        <a:xfrm>
          <a:off x="7555020" y="1661810"/>
          <a:ext cx="1995566" cy="1749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622300">
            <a:lnSpc>
              <a:spcPct val="90000"/>
            </a:lnSpc>
            <a:spcBef>
              <a:spcPct val="0"/>
            </a:spcBef>
            <a:spcAft>
              <a:spcPct val="35000"/>
            </a:spcAft>
            <a:buNone/>
          </a:pPr>
          <a:endParaRPr lang="en-US" sz="1400" kern="1200" dirty="0"/>
        </a:p>
        <a:p>
          <a:pPr marL="114300" lvl="1" indent="-114300" algn="l" defTabSz="533400">
            <a:lnSpc>
              <a:spcPct val="90000"/>
            </a:lnSpc>
            <a:spcBef>
              <a:spcPct val="0"/>
            </a:spcBef>
            <a:spcAft>
              <a:spcPct val="15000"/>
            </a:spcAft>
            <a:buChar char="•"/>
          </a:pPr>
          <a:r>
            <a:rPr lang="en-US" sz="1200" kern="1200" dirty="0"/>
            <a:t>Focus on self-evaluations (“You gave me a C.” vs “I earned a C.”)</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Conduct emotional coaching</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Request feedback</a:t>
          </a:r>
        </a:p>
      </dsp:txBody>
      <dsp:txXfrm>
        <a:off x="7555020" y="1661810"/>
        <a:ext cx="1995566" cy="1749231"/>
      </dsp:txXfrm>
    </dsp:sp>
    <dsp:sp modelId="{5871A9D4-BA04-4BA8-9984-C5818081DBFB}">
      <dsp:nvSpPr>
        <dsp:cNvPr id="0" name=""/>
        <dsp:cNvSpPr/>
      </dsp:nvSpPr>
      <dsp:spPr>
        <a:xfrm>
          <a:off x="9174064" y="838643"/>
          <a:ext cx="376522" cy="376522"/>
        </a:xfrm>
        <a:prstGeom prst="triangle">
          <a:avLst>
            <a:gd name="adj" fmla="val 100000"/>
          </a:avLst>
        </a:prstGeom>
        <a:solidFill>
          <a:schemeClr val="accent4">
            <a:hueOff val="6549357"/>
            <a:satOff val="-36214"/>
            <a:lumOff val="-3088"/>
            <a:alphaOff val="0"/>
          </a:schemeClr>
        </a:solidFill>
        <a:ln w="12700" cap="flat" cmpd="sng" algn="ctr">
          <a:solidFill>
            <a:schemeClr val="accent4">
              <a:hueOff val="6549357"/>
              <a:satOff val="-36214"/>
              <a:lumOff val="-30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564DD1-88A1-480F-A13B-1DA530591541}">
      <dsp:nvSpPr>
        <dsp:cNvPr id="0" name=""/>
        <dsp:cNvSpPr/>
      </dsp:nvSpPr>
      <dsp:spPr>
        <a:xfrm rot="5400000">
          <a:off x="10219724" y="396861"/>
          <a:ext cx="1328386" cy="2210405"/>
        </a:xfrm>
        <a:prstGeom prst="corner">
          <a:avLst>
            <a:gd name="adj1" fmla="val 16120"/>
            <a:gd name="adj2" fmla="val 16110"/>
          </a:avLst>
        </a:prstGeom>
        <a:solidFill>
          <a:schemeClr val="accent4">
            <a:hueOff val="7484979"/>
            <a:satOff val="-41387"/>
            <a:lumOff val="-3529"/>
            <a:alphaOff val="0"/>
          </a:schemeClr>
        </a:solidFill>
        <a:ln w="12700" cap="flat" cmpd="sng" algn="ctr">
          <a:solidFill>
            <a:schemeClr val="accent4">
              <a:hueOff val="7484979"/>
              <a:satOff val="-41387"/>
              <a:lumOff val="-35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03F793-996D-4E50-A3EB-253FA97D8C19}">
      <dsp:nvSpPr>
        <dsp:cNvPr id="0" name=""/>
        <dsp:cNvSpPr/>
      </dsp:nvSpPr>
      <dsp:spPr>
        <a:xfrm>
          <a:off x="9997983" y="1057297"/>
          <a:ext cx="1995566" cy="1749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755650">
            <a:lnSpc>
              <a:spcPct val="90000"/>
            </a:lnSpc>
            <a:spcBef>
              <a:spcPct val="0"/>
            </a:spcBef>
            <a:spcAft>
              <a:spcPct val="35000"/>
            </a:spcAft>
            <a:buNone/>
          </a:pPr>
          <a:endParaRPr lang="en-US" sz="1700" kern="1200" dirty="0"/>
        </a:p>
        <a:p>
          <a:pPr marL="114300" lvl="1" indent="-114300" algn="l" defTabSz="533400">
            <a:lnSpc>
              <a:spcPct val="90000"/>
            </a:lnSpc>
            <a:spcBef>
              <a:spcPct val="0"/>
            </a:spcBef>
            <a:spcAft>
              <a:spcPct val="15000"/>
            </a:spcAft>
            <a:buChar char="•"/>
          </a:pPr>
          <a:r>
            <a:rPr lang="en-US" sz="1200" kern="1200" dirty="0"/>
            <a:t>Demonstrate awareness of shifts in students’ demeanor</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Continuously apply strategies from weeks 1-5</a:t>
          </a:r>
        </a:p>
      </dsp:txBody>
      <dsp:txXfrm>
        <a:off x="9997983" y="1057297"/>
        <a:ext cx="1995566" cy="17492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6F7C2-6E84-46E7-9233-C0ED4728FCC1}">
      <dsp:nvSpPr>
        <dsp:cNvPr id="0" name=""/>
        <dsp:cNvSpPr/>
      </dsp:nvSpPr>
      <dsp:spPr>
        <a:xfrm>
          <a:off x="4120306" y="1162"/>
          <a:ext cx="1756171" cy="87808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Pre-SEL: Assignments</a:t>
          </a:r>
        </a:p>
      </dsp:txBody>
      <dsp:txXfrm>
        <a:off x="4146024" y="26880"/>
        <a:ext cx="1704735" cy="826649"/>
      </dsp:txXfrm>
    </dsp:sp>
    <dsp:sp modelId="{889CAF2E-9EAA-4FB1-AA51-ACD6BC8A4B89}">
      <dsp:nvSpPr>
        <dsp:cNvPr id="0" name=""/>
        <dsp:cNvSpPr/>
      </dsp:nvSpPr>
      <dsp:spPr>
        <a:xfrm>
          <a:off x="4295923" y="879248"/>
          <a:ext cx="175617" cy="658564"/>
        </a:xfrm>
        <a:custGeom>
          <a:avLst/>
          <a:gdLst/>
          <a:ahLst/>
          <a:cxnLst/>
          <a:rect l="0" t="0" r="0" b="0"/>
          <a:pathLst>
            <a:path>
              <a:moveTo>
                <a:pt x="0" y="0"/>
              </a:moveTo>
              <a:lnTo>
                <a:pt x="0" y="658564"/>
              </a:lnTo>
              <a:lnTo>
                <a:pt x="175617" y="658564"/>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30E15B-680C-4F37-AD8B-5B2385DE0AF4}">
      <dsp:nvSpPr>
        <dsp:cNvPr id="0" name=""/>
        <dsp:cNvSpPr/>
      </dsp:nvSpPr>
      <dsp:spPr>
        <a:xfrm>
          <a:off x="4471541" y="1098770"/>
          <a:ext cx="1404937" cy="87808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rPr>
            <a:t>64% (7/11) of W and F failed ≥1  week 1 assignment</a:t>
          </a:r>
        </a:p>
      </dsp:txBody>
      <dsp:txXfrm>
        <a:off x="4497259" y="1124488"/>
        <a:ext cx="1353501" cy="826649"/>
      </dsp:txXfrm>
    </dsp:sp>
    <dsp:sp modelId="{D8FCD7AD-2617-4499-96D9-E0FCA06167DC}">
      <dsp:nvSpPr>
        <dsp:cNvPr id="0" name=""/>
        <dsp:cNvSpPr/>
      </dsp:nvSpPr>
      <dsp:spPr>
        <a:xfrm>
          <a:off x="4295923" y="879248"/>
          <a:ext cx="175617" cy="1756171"/>
        </a:xfrm>
        <a:custGeom>
          <a:avLst/>
          <a:gdLst/>
          <a:ahLst/>
          <a:cxnLst/>
          <a:rect l="0" t="0" r="0" b="0"/>
          <a:pathLst>
            <a:path>
              <a:moveTo>
                <a:pt x="0" y="0"/>
              </a:moveTo>
              <a:lnTo>
                <a:pt x="0" y="1756171"/>
              </a:lnTo>
              <a:lnTo>
                <a:pt x="175617" y="1756171"/>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CC952-A871-425D-8D3E-97B83DC927AF}">
      <dsp:nvSpPr>
        <dsp:cNvPr id="0" name=""/>
        <dsp:cNvSpPr/>
      </dsp:nvSpPr>
      <dsp:spPr>
        <a:xfrm>
          <a:off x="4471541" y="2196377"/>
          <a:ext cx="1404937" cy="87808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392334"/>
              <a:satOff val="-6973"/>
              <a:lumOff val="2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rPr>
            <a:t>54% (15/28) of all at-risk failed ≥1 week 1 assignment</a:t>
          </a:r>
        </a:p>
      </dsp:txBody>
      <dsp:txXfrm>
        <a:off x="4497259" y="2222095"/>
        <a:ext cx="1353501" cy="826649"/>
      </dsp:txXfrm>
    </dsp:sp>
    <dsp:sp modelId="{53C4B22A-F72F-4594-B44A-131656661FB1}">
      <dsp:nvSpPr>
        <dsp:cNvPr id="0" name=""/>
        <dsp:cNvSpPr/>
      </dsp:nvSpPr>
      <dsp:spPr>
        <a:xfrm>
          <a:off x="4295923" y="879248"/>
          <a:ext cx="175617" cy="2853779"/>
        </a:xfrm>
        <a:custGeom>
          <a:avLst/>
          <a:gdLst/>
          <a:ahLst/>
          <a:cxnLst/>
          <a:rect l="0" t="0" r="0" b="0"/>
          <a:pathLst>
            <a:path>
              <a:moveTo>
                <a:pt x="0" y="0"/>
              </a:moveTo>
              <a:lnTo>
                <a:pt x="0" y="2853779"/>
              </a:lnTo>
              <a:lnTo>
                <a:pt x="175617" y="2853779"/>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5394ED-06D1-4767-9B18-D535537D28FE}">
      <dsp:nvSpPr>
        <dsp:cNvPr id="0" name=""/>
        <dsp:cNvSpPr/>
      </dsp:nvSpPr>
      <dsp:spPr>
        <a:xfrm>
          <a:off x="4471541" y="3293984"/>
          <a:ext cx="1404937" cy="87808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784669"/>
              <a:satOff val="-13945"/>
              <a:lumOff val="4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rPr>
            <a:t>64% (7/11) of W and F missed ≥1 week 1 assignment</a:t>
          </a:r>
        </a:p>
      </dsp:txBody>
      <dsp:txXfrm>
        <a:off x="4497259" y="3319702"/>
        <a:ext cx="1353501" cy="826649"/>
      </dsp:txXfrm>
    </dsp:sp>
    <dsp:sp modelId="{1DB25869-A20A-4141-9544-598A60ED65DB}">
      <dsp:nvSpPr>
        <dsp:cNvPr id="0" name=""/>
        <dsp:cNvSpPr/>
      </dsp:nvSpPr>
      <dsp:spPr>
        <a:xfrm>
          <a:off x="4295923" y="879248"/>
          <a:ext cx="175617" cy="3951386"/>
        </a:xfrm>
        <a:custGeom>
          <a:avLst/>
          <a:gdLst/>
          <a:ahLst/>
          <a:cxnLst/>
          <a:rect l="0" t="0" r="0" b="0"/>
          <a:pathLst>
            <a:path>
              <a:moveTo>
                <a:pt x="0" y="0"/>
              </a:moveTo>
              <a:lnTo>
                <a:pt x="0" y="3951386"/>
              </a:lnTo>
              <a:lnTo>
                <a:pt x="175617" y="3951386"/>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A39B83-3184-429B-9CFF-6C3071B17DF4}">
      <dsp:nvSpPr>
        <dsp:cNvPr id="0" name=""/>
        <dsp:cNvSpPr/>
      </dsp:nvSpPr>
      <dsp:spPr>
        <a:xfrm>
          <a:off x="4471541" y="4391592"/>
          <a:ext cx="1404937" cy="87808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177003"/>
              <a:satOff val="-20918"/>
              <a:lumOff val="6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rPr>
            <a:t>64% (18/28) of all at-risk ≥1 week 1 assignment</a:t>
          </a:r>
        </a:p>
      </dsp:txBody>
      <dsp:txXfrm>
        <a:off x="4497259" y="4417310"/>
        <a:ext cx="1353501" cy="826649"/>
      </dsp:txXfrm>
    </dsp:sp>
    <dsp:sp modelId="{1EEF67FB-D128-4320-8F57-652F7EB1262B}">
      <dsp:nvSpPr>
        <dsp:cNvPr id="0" name=""/>
        <dsp:cNvSpPr/>
      </dsp:nvSpPr>
      <dsp:spPr>
        <a:xfrm>
          <a:off x="6315521" y="1162"/>
          <a:ext cx="1756171" cy="878085"/>
        </a:xfrm>
        <a:prstGeom prst="roundRect">
          <a:avLst>
            <a:gd name="adj" fmla="val 10000"/>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Post-SEL: Assignments</a:t>
          </a:r>
        </a:p>
      </dsp:txBody>
      <dsp:txXfrm>
        <a:off x="6341239" y="26880"/>
        <a:ext cx="1704735" cy="826649"/>
      </dsp:txXfrm>
    </dsp:sp>
    <dsp:sp modelId="{E9E6FEFB-773B-4EA7-8E36-D279BBD720D7}">
      <dsp:nvSpPr>
        <dsp:cNvPr id="0" name=""/>
        <dsp:cNvSpPr/>
      </dsp:nvSpPr>
      <dsp:spPr>
        <a:xfrm>
          <a:off x="6491138" y="879248"/>
          <a:ext cx="175617" cy="658564"/>
        </a:xfrm>
        <a:custGeom>
          <a:avLst/>
          <a:gdLst/>
          <a:ahLst/>
          <a:cxnLst/>
          <a:rect l="0" t="0" r="0" b="0"/>
          <a:pathLst>
            <a:path>
              <a:moveTo>
                <a:pt x="0" y="0"/>
              </a:moveTo>
              <a:lnTo>
                <a:pt x="0" y="658564"/>
              </a:lnTo>
              <a:lnTo>
                <a:pt x="175617" y="658564"/>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F92A92-F0F1-4425-940C-D24D72395B9E}">
      <dsp:nvSpPr>
        <dsp:cNvPr id="0" name=""/>
        <dsp:cNvSpPr/>
      </dsp:nvSpPr>
      <dsp:spPr>
        <a:xfrm>
          <a:off x="6666755" y="1098770"/>
          <a:ext cx="1404937" cy="87808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569337"/>
              <a:satOff val="-27890"/>
              <a:lumOff val="89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33% (1/3) of W failed ≥1 week 1 assignment</a:t>
          </a:r>
        </a:p>
      </dsp:txBody>
      <dsp:txXfrm>
        <a:off x="6692473" y="1124488"/>
        <a:ext cx="1353501" cy="826649"/>
      </dsp:txXfrm>
    </dsp:sp>
    <dsp:sp modelId="{245934FB-3961-4847-ABC6-E2A17D7BC332}">
      <dsp:nvSpPr>
        <dsp:cNvPr id="0" name=""/>
        <dsp:cNvSpPr/>
      </dsp:nvSpPr>
      <dsp:spPr>
        <a:xfrm>
          <a:off x="6491138" y="879248"/>
          <a:ext cx="175617" cy="1756171"/>
        </a:xfrm>
        <a:custGeom>
          <a:avLst/>
          <a:gdLst/>
          <a:ahLst/>
          <a:cxnLst/>
          <a:rect l="0" t="0" r="0" b="0"/>
          <a:pathLst>
            <a:path>
              <a:moveTo>
                <a:pt x="0" y="0"/>
              </a:moveTo>
              <a:lnTo>
                <a:pt x="0" y="1756171"/>
              </a:lnTo>
              <a:lnTo>
                <a:pt x="175617" y="1756171"/>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DB986D-DC1E-412E-990C-0DCD1A2E9FFD}">
      <dsp:nvSpPr>
        <dsp:cNvPr id="0" name=""/>
        <dsp:cNvSpPr/>
      </dsp:nvSpPr>
      <dsp:spPr>
        <a:xfrm>
          <a:off x="6666755" y="2196377"/>
          <a:ext cx="1404937" cy="87808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961671"/>
              <a:satOff val="-34863"/>
              <a:lumOff val="11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56% (15/27) of all at-risk failed ≥1 week 1 assignment</a:t>
          </a:r>
        </a:p>
      </dsp:txBody>
      <dsp:txXfrm>
        <a:off x="6692473" y="2222095"/>
        <a:ext cx="1353501" cy="826649"/>
      </dsp:txXfrm>
    </dsp:sp>
    <dsp:sp modelId="{CD44C1AC-4427-46FB-B58C-78F941020EF3}">
      <dsp:nvSpPr>
        <dsp:cNvPr id="0" name=""/>
        <dsp:cNvSpPr/>
      </dsp:nvSpPr>
      <dsp:spPr>
        <a:xfrm>
          <a:off x="6491138" y="879248"/>
          <a:ext cx="175617" cy="2853779"/>
        </a:xfrm>
        <a:custGeom>
          <a:avLst/>
          <a:gdLst/>
          <a:ahLst/>
          <a:cxnLst/>
          <a:rect l="0" t="0" r="0" b="0"/>
          <a:pathLst>
            <a:path>
              <a:moveTo>
                <a:pt x="0" y="0"/>
              </a:moveTo>
              <a:lnTo>
                <a:pt x="0" y="2853779"/>
              </a:lnTo>
              <a:lnTo>
                <a:pt x="175617" y="2853779"/>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24F87E-CE6C-47F9-AD13-FE07102D0A25}">
      <dsp:nvSpPr>
        <dsp:cNvPr id="0" name=""/>
        <dsp:cNvSpPr/>
      </dsp:nvSpPr>
      <dsp:spPr>
        <a:xfrm>
          <a:off x="6666755" y="3293984"/>
          <a:ext cx="1404937" cy="87808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2354006"/>
              <a:satOff val="-41835"/>
              <a:lumOff val="13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0% (0/3) of W missed ≥1 week 1 assignment</a:t>
          </a:r>
        </a:p>
      </dsp:txBody>
      <dsp:txXfrm>
        <a:off x="6692473" y="3319702"/>
        <a:ext cx="1353501" cy="826649"/>
      </dsp:txXfrm>
    </dsp:sp>
    <dsp:sp modelId="{24389049-F572-47A4-8C28-72574DE97F9E}">
      <dsp:nvSpPr>
        <dsp:cNvPr id="0" name=""/>
        <dsp:cNvSpPr/>
      </dsp:nvSpPr>
      <dsp:spPr>
        <a:xfrm>
          <a:off x="6491138" y="879248"/>
          <a:ext cx="175617" cy="3951386"/>
        </a:xfrm>
        <a:custGeom>
          <a:avLst/>
          <a:gdLst/>
          <a:ahLst/>
          <a:cxnLst/>
          <a:rect l="0" t="0" r="0" b="0"/>
          <a:pathLst>
            <a:path>
              <a:moveTo>
                <a:pt x="0" y="0"/>
              </a:moveTo>
              <a:lnTo>
                <a:pt x="0" y="3951386"/>
              </a:lnTo>
              <a:lnTo>
                <a:pt x="175617" y="3951386"/>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CAD1AC-5284-4A77-BE17-E8116B755BD9}">
      <dsp:nvSpPr>
        <dsp:cNvPr id="0" name=""/>
        <dsp:cNvSpPr/>
      </dsp:nvSpPr>
      <dsp:spPr>
        <a:xfrm>
          <a:off x="6666755" y="4391592"/>
          <a:ext cx="1404937" cy="87808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2746340"/>
              <a:satOff val="-48808"/>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59% (16/27) of all at-risk missed ≥1 week 1 assignment</a:t>
          </a:r>
        </a:p>
      </dsp:txBody>
      <dsp:txXfrm>
        <a:off x="6692473" y="4417310"/>
        <a:ext cx="1353501" cy="8266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B259B-EEE3-422D-956B-727BC1DF39B8}">
      <dsp:nvSpPr>
        <dsp:cNvPr id="0" name=""/>
        <dsp:cNvSpPr/>
      </dsp:nvSpPr>
      <dsp:spPr>
        <a:xfrm>
          <a:off x="1259107" y="535705"/>
          <a:ext cx="112485" cy="492791"/>
        </a:xfrm>
        <a:custGeom>
          <a:avLst/>
          <a:gdLst/>
          <a:ahLst/>
          <a:cxnLst/>
          <a:rect l="0" t="0" r="0" b="0"/>
          <a:pathLst>
            <a:path>
              <a:moveTo>
                <a:pt x="0" y="0"/>
              </a:moveTo>
              <a:lnTo>
                <a:pt x="0" y="492791"/>
              </a:lnTo>
              <a:lnTo>
                <a:pt x="112485" y="492791"/>
              </a:lnTo>
            </a:path>
          </a:pathLst>
        </a:custGeom>
        <a:noFill/>
        <a:ln w="127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E63292-145B-47B7-B9A0-D7EE0119264B}">
      <dsp:nvSpPr>
        <dsp:cNvPr id="0" name=""/>
        <dsp:cNvSpPr/>
      </dsp:nvSpPr>
      <dsp:spPr>
        <a:xfrm>
          <a:off x="1150468" y="535705"/>
          <a:ext cx="108639" cy="492854"/>
        </a:xfrm>
        <a:custGeom>
          <a:avLst/>
          <a:gdLst/>
          <a:ahLst/>
          <a:cxnLst/>
          <a:rect l="0" t="0" r="0" b="0"/>
          <a:pathLst>
            <a:path>
              <a:moveTo>
                <a:pt x="108639" y="0"/>
              </a:moveTo>
              <a:lnTo>
                <a:pt x="108639" y="492854"/>
              </a:lnTo>
              <a:lnTo>
                <a:pt x="0" y="492854"/>
              </a:lnTo>
            </a:path>
          </a:pathLst>
        </a:custGeom>
        <a:noFill/>
        <a:ln w="127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87980D-EFCA-4D38-97E5-5543FE6C26B6}">
      <dsp:nvSpPr>
        <dsp:cNvPr id="0" name=""/>
        <dsp:cNvSpPr/>
      </dsp:nvSpPr>
      <dsp:spPr>
        <a:xfrm>
          <a:off x="723464" y="62"/>
          <a:ext cx="1071286" cy="53564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28/191 Students (14.7%)</a:t>
          </a:r>
        </a:p>
      </dsp:txBody>
      <dsp:txXfrm>
        <a:off x="723464" y="62"/>
        <a:ext cx="1071286" cy="535643"/>
      </dsp:txXfrm>
    </dsp:sp>
    <dsp:sp modelId="{0556C737-5233-4722-B751-4404A7E68A59}">
      <dsp:nvSpPr>
        <dsp:cNvPr id="0" name=""/>
        <dsp:cNvSpPr/>
      </dsp:nvSpPr>
      <dsp:spPr>
        <a:xfrm>
          <a:off x="79181" y="760738"/>
          <a:ext cx="1071286" cy="53564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17 Passed (61%)</a:t>
          </a:r>
        </a:p>
      </dsp:txBody>
      <dsp:txXfrm>
        <a:off x="79181" y="760738"/>
        <a:ext cx="1071286" cy="535643"/>
      </dsp:txXfrm>
    </dsp:sp>
    <dsp:sp modelId="{951C8F79-8020-4C72-BD7A-339B633A0AC8}">
      <dsp:nvSpPr>
        <dsp:cNvPr id="0" name=""/>
        <dsp:cNvSpPr/>
      </dsp:nvSpPr>
      <dsp:spPr>
        <a:xfrm>
          <a:off x="1371592" y="760676"/>
          <a:ext cx="1071286" cy="53564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11 Did Not Pass (39%)</a:t>
          </a:r>
        </a:p>
      </dsp:txBody>
      <dsp:txXfrm>
        <a:off x="1371592" y="760676"/>
        <a:ext cx="1071286" cy="5356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B259B-EEE3-422D-956B-727BC1DF39B8}">
      <dsp:nvSpPr>
        <dsp:cNvPr id="0" name=""/>
        <dsp:cNvSpPr/>
      </dsp:nvSpPr>
      <dsp:spPr>
        <a:xfrm>
          <a:off x="1259107" y="618554"/>
          <a:ext cx="119586" cy="523900"/>
        </a:xfrm>
        <a:custGeom>
          <a:avLst/>
          <a:gdLst/>
          <a:ahLst/>
          <a:cxnLst/>
          <a:rect l="0" t="0" r="0" b="0"/>
          <a:pathLst>
            <a:path>
              <a:moveTo>
                <a:pt x="0" y="0"/>
              </a:moveTo>
              <a:lnTo>
                <a:pt x="0" y="523900"/>
              </a:lnTo>
              <a:lnTo>
                <a:pt x="119586" y="523900"/>
              </a:lnTo>
            </a:path>
          </a:pathLst>
        </a:custGeom>
        <a:noFill/>
        <a:ln w="127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E63292-145B-47B7-B9A0-D7EE0119264B}">
      <dsp:nvSpPr>
        <dsp:cNvPr id="0" name=""/>
        <dsp:cNvSpPr/>
      </dsp:nvSpPr>
      <dsp:spPr>
        <a:xfrm>
          <a:off x="1143610" y="618554"/>
          <a:ext cx="115497" cy="572997"/>
        </a:xfrm>
        <a:custGeom>
          <a:avLst/>
          <a:gdLst/>
          <a:ahLst/>
          <a:cxnLst/>
          <a:rect l="0" t="0" r="0" b="0"/>
          <a:pathLst>
            <a:path>
              <a:moveTo>
                <a:pt x="115497" y="0"/>
              </a:moveTo>
              <a:lnTo>
                <a:pt x="115497" y="572997"/>
              </a:lnTo>
              <a:lnTo>
                <a:pt x="0" y="572997"/>
              </a:lnTo>
            </a:path>
          </a:pathLst>
        </a:custGeom>
        <a:noFill/>
        <a:ln w="127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87980D-EFCA-4D38-97E5-5543FE6C26B6}">
      <dsp:nvSpPr>
        <dsp:cNvPr id="0" name=""/>
        <dsp:cNvSpPr/>
      </dsp:nvSpPr>
      <dsp:spPr>
        <a:xfrm>
          <a:off x="689650" y="49097"/>
          <a:ext cx="1138914" cy="56945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27 Students (15.8%)</a:t>
          </a:r>
        </a:p>
      </dsp:txBody>
      <dsp:txXfrm>
        <a:off x="689650" y="49097"/>
        <a:ext cx="1138914" cy="569457"/>
      </dsp:txXfrm>
    </dsp:sp>
    <dsp:sp modelId="{0556C737-5233-4722-B751-4404A7E68A59}">
      <dsp:nvSpPr>
        <dsp:cNvPr id="0" name=""/>
        <dsp:cNvSpPr/>
      </dsp:nvSpPr>
      <dsp:spPr>
        <a:xfrm>
          <a:off x="4695" y="906823"/>
          <a:ext cx="1138914" cy="56945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24 Passed (89%)</a:t>
          </a:r>
        </a:p>
      </dsp:txBody>
      <dsp:txXfrm>
        <a:off x="4695" y="906823"/>
        <a:ext cx="1138914" cy="569457"/>
      </dsp:txXfrm>
    </dsp:sp>
    <dsp:sp modelId="{951C8F79-8020-4C72-BD7A-339B633A0AC8}">
      <dsp:nvSpPr>
        <dsp:cNvPr id="0" name=""/>
        <dsp:cNvSpPr/>
      </dsp:nvSpPr>
      <dsp:spPr>
        <a:xfrm>
          <a:off x="1378693" y="857726"/>
          <a:ext cx="1138914" cy="56945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3 Did Not Pass (11%)</a:t>
          </a:r>
        </a:p>
      </dsp:txBody>
      <dsp:txXfrm>
        <a:off x="1378693" y="857726"/>
        <a:ext cx="1138914" cy="5694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A067D9-116D-3843-ABDF-D6546C1962D4}" type="datetimeFigureOut">
              <a:rPr lang="en-US" smtClean="0"/>
              <a:t>4/28/2023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D21CC-DD94-204E-93C8-E1AAF3084C8D}" type="slidenum">
              <a:rPr lang="en-US" smtClean="0"/>
              <a:t>‹#›</a:t>
            </a:fld>
            <a:endParaRPr lang="en-US" dirty="0"/>
          </a:p>
        </p:txBody>
      </p:sp>
    </p:spTree>
    <p:extLst>
      <p:ext uri="{BB962C8B-B14F-4D97-AF65-F5344CB8AC3E}">
        <p14:creationId xmlns:p14="http://schemas.microsoft.com/office/powerpoint/2010/main" val="3940510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1</a:t>
            </a:fld>
            <a:endParaRPr lang="en-US" dirty="0"/>
          </a:p>
        </p:txBody>
      </p:sp>
    </p:spTree>
    <p:extLst>
      <p:ext uri="{BB962C8B-B14F-4D97-AF65-F5344CB8AC3E}">
        <p14:creationId xmlns:p14="http://schemas.microsoft.com/office/powerpoint/2010/main" val="1833048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4</a:t>
            </a:fld>
            <a:endParaRPr lang="en-US" dirty="0"/>
          </a:p>
        </p:txBody>
      </p:sp>
    </p:spTree>
    <p:extLst>
      <p:ext uri="{BB962C8B-B14F-4D97-AF65-F5344CB8AC3E}">
        <p14:creationId xmlns:p14="http://schemas.microsoft.com/office/powerpoint/2010/main" val="1428980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6</a:t>
            </a:fld>
            <a:endParaRPr lang="en-US" dirty="0"/>
          </a:p>
        </p:txBody>
      </p:sp>
    </p:spTree>
    <p:extLst>
      <p:ext uri="{BB962C8B-B14F-4D97-AF65-F5344CB8AC3E}">
        <p14:creationId xmlns:p14="http://schemas.microsoft.com/office/powerpoint/2010/main" val="88077295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microsoft.com/office/2007/relationships/hdphoto" Target="../media/hdphoto2.wdp"/><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5" Type="http://schemas.microsoft.com/office/2007/relationships/hdphoto" Target="../media/hdphoto1.wdp"/><Relationship Id="rId1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D57F1E4F-1CFF-5643-939E-217C01CDF565}" type="slidenum">
              <a:rPr lang="en-US" smtClean="0"/>
              <a:pPr/>
              <a:t>‹#›</a:t>
            </a:fld>
            <a:endParaRPr lang="en-US" dirty="0"/>
          </a:p>
        </p:txBody>
      </p:sp>
      <p:pic>
        <p:nvPicPr>
          <p:cNvPr id="13" name="Graphic 12">
            <a:extLst>
              <a:ext uri="{FF2B5EF4-FFF2-40B4-BE49-F238E27FC236}">
                <a16:creationId xmlns:a16="http://schemas.microsoft.com/office/drawing/2014/main" id="{FA188E5E-A865-884A-F582-F86F1B68A5D3}"/>
              </a:ext>
            </a:extLst>
          </p:cNvPr>
          <p:cNvPicPr>
            <a:picLocks noChangeAspect="1"/>
          </p:cNvPicPr>
          <p:nvPr userDrawn="1"/>
        </p:nvPicPr>
        <p:blipFill>
          <a:blip r:embed="rId6">
            <a:extLst>
              <a:ext uri="{96DAC541-7B7A-43D3-8B79-37D633B846F1}">
                <asvg:svgBlip xmlns:asvg="http://schemas.microsoft.com/office/drawing/2016/SVG/main" r:embed="rId7"/>
              </a:ext>
            </a:extLst>
          </a:blip>
          <a:srcRect r="70949" b="27959"/>
          <a:stretch>
            <a:fillRect/>
          </a:stretch>
        </p:blipFill>
        <p:spPr>
          <a:xfrm>
            <a:off x="9830598" y="1496755"/>
            <a:ext cx="2361462" cy="5361246"/>
          </a:xfrm>
          <a:custGeom>
            <a:avLst/>
            <a:gdLst>
              <a:gd name="connsiteX0" fmla="*/ 0 w 2361462"/>
              <a:gd name="connsiteY0" fmla="*/ 0 h 5361246"/>
              <a:gd name="connsiteX1" fmla="*/ 2361462 w 2361462"/>
              <a:gd name="connsiteY1" fmla="*/ 0 h 5361246"/>
              <a:gd name="connsiteX2" fmla="*/ 2361462 w 2361462"/>
              <a:gd name="connsiteY2" fmla="*/ 5361246 h 5361246"/>
              <a:gd name="connsiteX3" fmla="*/ 0 w 2361462"/>
              <a:gd name="connsiteY3" fmla="*/ 5361246 h 5361246"/>
            </a:gdLst>
            <a:ahLst/>
            <a:cxnLst>
              <a:cxn ang="0">
                <a:pos x="connsiteX0" y="connsiteY0"/>
              </a:cxn>
              <a:cxn ang="0">
                <a:pos x="connsiteX1" y="connsiteY1"/>
              </a:cxn>
              <a:cxn ang="0">
                <a:pos x="connsiteX2" y="connsiteY2"/>
              </a:cxn>
              <a:cxn ang="0">
                <a:pos x="connsiteX3" y="connsiteY3"/>
              </a:cxn>
            </a:cxnLst>
            <a:rect l="l" t="t" r="r" b="b"/>
            <a:pathLst>
              <a:path w="2361462" h="5361246">
                <a:moveTo>
                  <a:pt x="0" y="0"/>
                </a:moveTo>
                <a:lnTo>
                  <a:pt x="2361462" y="0"/>
                </a:lnTo>
                <a:lnTo>
                  <a:pt x="2361462" y="5361246"/>
                </a:lnTo>
                <a:lnTo>
                  <a:pt x="0" y="5361246"/>
                </a:lnTo>
                <a:close/>
              </a:path>
            </a:pathLst>
          </a:custGeom>
        </p:spPr>
      </p:pic>
      <p:pic>
        <p:nvPicPr>
          <p:cNvPr id="14" name="Graphic 13">
            <a:extLst>
              <a:ext uri="{FF2B5EF4-FFF2-40B4-BE49-F238E27FC236}">
                <a16:creationId xmlns:a16="http://schemas.microsoft.com/office/drawing/2014/main" id="{165C5580-296C-FEE7-03DC-43358E693570}"/>
              </a:ext>
            </a:extLst>
          </p:cNvPr>
          <p:cNvPicPr>
            <a:picLocks noChangeAspect="1"/>
          </p:cNvPicPr>
          <p:nvPr userDrawn="1"/>
        </p:nvPicPr>
        <p:blipFill>
          <a:blip r:embed="rId8">
            <a:extLst>
              <a:ext uri="{96DAC541-7B7A-43D3-8B79-37D633B846F1}">
                <asvg:svgBlip xmlns:asvg="http://schemas.microsoft.com/office/drawing/2016/SVG/main" r:embed="rId9"/>
              </a:ext>
            </a:extLst>
          </a:blip>
          <a:srcRect r="80421" b="19612"/>
          <a:stretch>
            <a:fillRect/>
          </a:stretch>
        </p:blipFill>
        <p:spPr>
          <a:xfrm>
            <a:off x="10352634" y="2036470"/>
            <a:ext cx="1839366" cy="4821530"/>
          </a:xfrm>
          <a:custGeom>
            <a:avLst/>
            <a:gdLst>
              <a:gd name="connsiteX0" fmla="*/ 0 w 1777810"/>
              <a:gd name="connsiteY0" fmla="*/ 0 h 4821530"/>
              <a:gd name="connsiteX1" fmla="*/ 1777810 w 1777810"/>
              <a:gd name="connsiteY1" fmla="*/ 0 h 4821530"/>
              <a:gd name="connsiteX2" fmla="*/ 1777810 w 1777810"/>
              <a:gd name="connsiteY2" fmla="*/ 4821530 h 4821530"/>
              <a:gd name="connsiteX3" fmla="*/ 0 w 1777810"/>
              <a:gd name="connsiteY3" fmla="*/ 4821530 h 4821530"/>
            </a:gdLst>
            <a:ahLst/>
            <a:cxnLst>
              <a:cxn ang="0">
                <a:pos x="connsiteX0" y="connsiteY0"/>
              </a:cxn>
              <a:cxn ang="0">
                <a:pos x="connsiteX1" y="connsiteY1"/>
              </a:cxn>
              <a:cxn ang="0">
                <a:pos x="connsiteX2" y="connsiteY2"/>
              </a:cxn>
              <a:cxn ang="0">
                <a:pos x="connsiteX3" y="connsiteY3"/>
              </a:cxn>
            </a:cxnLst>
            <a:rect l="l" t="t" r="r" b="b"/>
            <a:pathLst>
              <a:path w="1777810" h="4821530">
                <a:moveTo>
                  <a:pt x="0" y="0"/>
                </a:moveTo>
                <a:lnTo>
                  <a:pt x="1777810" y="0"/>
                </a:lnTo>
                <a:lnTo>
                  <a:pt x="1777810" y="4821530"/>
                </a:lnTo>
                <a:lnTo>
                  <a:pt x="0" y="4821530"/>
                </a:lnTo>
                <a:close/>
              </a:path>
            </a:pathLst>
          </a:custGeom>
        </p:spPr>
      </p:pic>
      <p:pic>
        <p:nvPicPr>
          <p:cNvPr id="15" name="Graphic 14">
            <a:extLst>
              <a:ext uri="{FF2B5EF4-FFF2-40B4-BE49-F238E27FC236}">
                <a16:creationId xmlns:a16="http://schemas.microsoft.com/office/drawing/2014/main" id="{B4890B24-FB33-F7EF-70F8-8036608B3C9D}"/>
              </a:ext>
            </a:extLst>
          </p:cNvPr>
          <p:cNvPicPr>
            <a:picLocks noChangeAspect="1"/>
          </p:cNvPicPr>
          <p:nvPr userDrawn="1"/>
        </p:nvPicPr>
        <p:blipFill>
          <a:blip r:embed="rId10">
            <a:extLst>
              <a:ext uri="{96DAC541-7B7A-43D3-8B79-37D633B846F1}">
                <asvg:svgBlip xmlns:asvg="http://schemas.microsoft.com/office/drawing/2016/SVG/main" r:embed="rId11"/>
              </a:ext>
            </a:extLst>
          </a:blip>
          <a:srcRect l="4427" r="11071"/>
          <a:stretch>
            <a:fillRect/>
          </a:stretch>
        </p:blipFill>
        <p:spPr>
          <a:xfrm>
            <a:off x="1" y="4917240"/>
            <a:ext cx="12192060" cy="522037"/>
          </a:xfrm>
          <a:custGeom>
            <a:avLst/>
            <a:gdLst>
              <a:gd name="connsiteX0" fmla="*/ 0 w 12192060"/>
              <a:gd name="connsiteY0" fmla="*/ 0 h 522037"/>
              <a:gd name="connsiteX1" fmla="*/ 12192060 w 12192060"/>
              <a:gd name="connsiteY1" fmla="*/ 0 h 522037"/>
              <a:gd name="connsiteX2" fmla="*/ 12192060 w 12192060"/>
              <a:gd name="connsiteY2" fmla="*/ 522037 h 522037"/>
              <a:gd name="connsiteX3" fmla="*/ 0 w 12192060"/>
              <a:gd name="connsiteY3" fmla="*/ 522037 h 522037"/>
            </a:gdLst>
            <a:ahLst/>
            <a:cxnLst>
              <a:cxn ang="0">
                <a:pos x="connsiteX0" y="connsiteY0"/>
              </a:cxn>
              <a:cxn ang="0">
                <a:pos x="connsiteX1" y="connsiteY1"/>
              </a:cxn>
              <a:cxn ang="0">
                <a:pos x="connsiteX2" y="connsiteY2"/>
              </a:cxn>
              <a:cxn ang="0">
                <a:pos x="connsiteX3" y="connsiteY3"/>
              </a:cxn>
            </a:cxnLst>
            <a:rect l="l" t="t" r="r" b="b"/>
            <a:pathLst>
              <a:path w="12192060" h="522037">
                <a:moveTo>
                  <a:pt x="0" y="0"/>
                </a:moveTo>
                <a:lnTo>
                  <a:pt x="12192060" y="0"/>
                </a:lnTo>
                <a:lnTo>
                  <a:pt x="12192060" y="522037"/>
                </a:lnTo>
                <a:lnTo>
                  <a:pt x="0" y="522037"/>
                </a:lnTo>
                <a:close/>
              </a:path>
            </a:pathLst>
          </a:custGeom>
        </p:spPr>
      </p:pic>
      <p:pic>
        <p:nvPicPr>
          <p:cNvPr id="16" name="Graphic 15">
            <a:extLst>
              <a:ext uri="{FF2B5EF4-FFF2-40B4-BE49-F238E27FC236}">
                <a16:creationId xmlns:a16="http://schemas.microsoft.com/office/drawing/2014/main" id="{E58985AF-EB5D-3908-8A91-6C37640F28D6}"/>
              </a:ext>
            </a:extLst>
          </p:cNvPr>
          <p:cNvPicPr>
            <a:picLocks noChangeAspect="1"/>
          </p:cNvPicPr>
          <p:nvPr userDrawn="1"/>
        </p:nvPicPr>
        <p:blipFill>
          <a:blip r:embed="rId12">
            <a:extLst>
              <a:ext uri="{96DAC541-7B7A-43D3-8B79-37D633B846F1}">
                <asvg:svgBlip xmlns:asvg="http://schemas.microsoft.com/office/drawing/2016/SVG/main" r:embed="rId13"/>
              </a:ext>
            </a:extLst>
          </a:blip>
          <a:srcRect l="6010" t="41466"/>
          <a:stretch>
            <a:fillRect/>
          </a:stretch>
        </p:blipFill>
        <p:spPr>
          <a:xfrm>
            <a:off x="2" y="2"/>
            <a:ext cx="3767431" cy="1009819"/>
          </a:xfrm>
          <a:custGeom>
            <a:avLst/>
            <a:gdLst>
              <a:gd name="connsiteX0" fmla="*/ 0 w 3767431"/>
              <a:gd name="connsiteY0" fmla="*/ 0 h 1009819"/>
              <a:gd name="connsiteX1" fmla="*/ 3767431 w 3767431"/>
              <a:gd name="connsiteY1" fmla="*/ 0 h 1009819"/>
              <a:gd name="connsiteX2" fmla="*/ 3767431 w 3767431"/>
              <a:gd name="connsiteY2" fmla="*/ 1009819 h 1009819"/>
              <a:gd name="connsiteX3" fmla="*/ 0 w 3767431"/>
              <a:gd name="connsiteY3" fmla="*/ 1009819 h 1009819"/>
            </a:gdLst>
            <a:ahLst/>
            <a:cxnLst>
              <a:cxn ang="0">
                <a:pos x="connsiteX0" y="connsiteY0"/>
              </a:cxn>
              <a:cxn ang="0">
                <a:pos x="connsiteX1" y="connsiteY1"/>
              </a:cxn>
              <a:cxn ang="0">
                <a:pos x="connsiteX2" y="connsiteY2"/>
              </a:cxn>
              <a:cxn ang="0">
                <a:pos x="connsiteX3" y="connsiteY3"/>
              </a:cxn>
            </a:cxnLst>
            <a:rect l="l" t="t" r="r" b="b"/>
            <a:pathLst>
              <a:path w="3767431" h="1009819">
                <a:moveTo>
                  <a:pt x="0" y="0"/>
                </a:moveTo>
                <a:lnTo>
                  <a:pt x="3767431" y="0"/>
                </a:lnTo>
                <a:lnTo>
                  <a:pt x="3767431" y="1009819"/>
                </a:lnTo>
                <a:lnTo>
                  <a:pt x="0" y="1009819"/>
                </a:lnTo>
                <a:close/>
              </a:path>
            </a:pathLst>
          </a:custGeom>
        </p:spPr>
      </p:pic>
      <p:pic>
        <p:nvPicPr>
          <p:cNvPr id="17" name="Graphic 16">
            <a:extLst>
              <a:ext uri="{FF2B5EF4-FFF2-40B4-BE49-F238E27FC236}">
                <a16:creationId xmlns:a16="http://schemas.microsoft.com/office/drawing/2014/main" id="{59677F7B-6DFE-56DC-4ADD-A90E52737E77}"/>
              </a:ext>
            </a:extLst>
          </p:cNvPr>
          <p:cNvPicPr>
            <a:picLocks noChangeAspect="1"/>
          </p:cNvPicPr>
          <p:nvPr userDrawn="1"/>
        </p:nvPicPr>
        <p:blipFill>
          <a:blip r:embed="rId10">
            <a:extLst>
              <a:ext uri="{96DAC541-7B7A-43D3-8B79-37D633B846F1}">
                <asvg:svgBlip xmlns:asvg="http://schemas.microsoft.com/office/drawing/2016/SVG/main" r:embed="rId11"/>
              </a:ext>
            </a:extLst>
          </a:blip>
          <a:srcRect l="4427" r="11071"/>
          <a:stretch>
            <a:fillRect/>
          </a:stretch>
        </p:blipFill>
        <p:spPr>
          <a:xfrm>
            <a:off x="1" y="5590419"/>
            <a:ext cx="12192060" cy="522037"/>
          </a:xfrm>
          <a:custGeom>
            <a:avLst/>
            <a:gdLst>
              <a:gd name="connsiteX0" fmla="*/ 0 w 12192060"/>
              <a:gd name="connsiteY0" fmla="*/ 0 h 522037"/>
              <a:gd name="connsiteX1" fmla="*/ 12192060 w 12192060"/>
              <a:gd name="connsiteY1" fmla="*/ 0 h 522037"/>
              <a:gd name="connsiteX2" fmla="*/ 12192060 w 12192060"/>
              <a:gd name="connsiteY2" fmla="*/ 522037 h 522037"/>
              <a:gd name="connsiteX3" fmla="*/ 0 w 12192060"/>
              <a:gd name="connsiteY3" fmla="*/ 522037 h 522037"/>
            </a:gdLst>
            <a:ahLst/>
            <a:cxnLst>
              <a:cxn ang="0">
                <a:pos x="connsiteX0" y="connsiteY0"/>
              </a:cxn>
              <a:cxn ang="0">
                <a:pos x="connsiteX1" y="connsiteY1"/>
              </a:cxn>
              <a:cxn ang="0">
                <a:pos x="connsiteX2" y="connsiteY2"/>
              </a:cxn>
              <a:cxn ang="0">
                <a:pos x="connsiteX3" y="connsiteY3"/>
              </a:cxn>
            </a:cxnLst>
            <a:rect l="l" t="t" r="r" b="b"/>
            <a:pathLst>
              <a:path w="12192060" h="522037">
                <a:moveTo>
                  <a:pt x="0" y="0"/>
                </a:moveTo>
                <a:lnTo>
                  <a:pt x="12192060" y="0"/>
                </a:lnTo>
                <a:lnTo>
                  <a:pt x="12192060" y="522037"/>
                </a:lnTo>
                <a:lnTo>
                  <a:pt x="0" y="522037"/>
                </a:lnTo>
                <a:close/>
              </a:path>
            </a:pathLst>
          </a:custGeom>
        </p:spPr>
      </p:pic>
      <p:sp>
        <p:nvSpPr>
          <p:cNvPr id="18" name="Oval 17">
            <a:extLst>
              <a:ext uri="{FF2B5EF4-FFF2-40B4-BE49-F238E27FC236}">
                <a16:creationId xmlns:a16="http://schemas.microsoft.com/office/drawing/2014/main" id="{2F1DED9A-CD8F-C530-5C46-468BE530AB43}"/>
              </a:ext>
            </a:extLst>
          </p:cNvPr>
          <p:cNvSpPr/>
          <p:nvPr userDrawn="1"/>
        </p:nvSpPr>
        <p:spPr>
          <a:xfrm>
            <a:off x="9250598" y="471605"/>
            <a:ext cx="2157097" cy="2157097"/>
          </a:xfrm>
          <a:prstGeom prst="ellipse">
            <a:avLst/>
          </a:prstGeom>
          <a:solidFill>
            <a:schemeClr val="accent4">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9" name="Oval 18">
            <a:extLst>
              <a:ext uri="{FF2B5EF4-FFF2-40B4-BE49-F238E27FC236}">
                <a16:creationId xmlns:a16="http://schemas.microsoft.com/office/drawing/2014/main" id="{779559E2-8918-3B91-1A25-3E9917DFF5E0}"/>
              </a:ext>
            </a:extLst>
          </p:cNvPr>
          <p:cNvSpPr/>
          <p:nvPr userDrawn="1"/>
        </p:nvSpPr>
        <p:spPr>
          <a:xfrm>
            <a:off x="7940285" y="4985135"/>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8AF70C3-A12B-A8AE-2751-462F610D2017}"/>
              </a:ext>
            </a:extLst>
          </p:cNvPr>
          <p:cNvSpPr/>
          <p:nvPr userDrawn="1"/>
        </p:nvSpPr>
        <p:spPr>
          <a:xfrm>
            <a:off x="7940285" y="5679283"/>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27664AAC-97FD-88E3-687C-CDDE17F00BED}"/>
              </a:ext>
            </a:extLst>
          </p:cNvPr>
          <p:cNvSpPr/>
          <p:nvPr userDrawn="1"/>
        </p:nvSpPr>
        <p:spPr>
          <a:xfrm>
            <a:off x="2930516" y="246834"/>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Graphic 21">
            <a:extLst>
              <a:ext uri="{FF2B5EF4-FFF2-40B4-BE49-F238E27FC236}">
                <a16:creationId xmlns:a16="http://schemas.microsoft.com/office/drawing/2014/main" id="{8AC30769-CAD6-3E87-440F-A341C97C9DF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rot="13498771">
            <a:off x="1238845" y="2129773"/>
            <a:ext cx="1501346" cy="1501346"/>
          </a:xfrm>
          <a:prstGeom prst="rect">
            <a:avLst/>
          </a:prstGeom>
        </p:spPr>
      </p:pic>
    </p:spTree>
    <p:extLst>
      <p:ext uri="{BB962C8B-B14F-4D97-AF65-F5344CB8AC3E}">
        <p14:creationId xmlns:p14="http://schemas.microsoft.com/office/powerpoint/2010/main" val="905673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96956399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130558891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a:xfrm>
            <a:off x="2597336" y="722376"/>
            <a:ext cx="8870656" cy="76498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731520" y="2404872"/>
            <a:ext cx="10716768" cy="36301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accent2"/>
          </a:solidFill>
        </p:spPr>
        <p:txBody>
          <a:bodyPr lIns="0" tIns="0" rIns="0" bIns="0" anchor="ctr" anchorCtr="0">
            <a:noAutofit/>
          </a:bodyPr>
          <a:lstStyle>
            <a:lvl1pPr marL="0" indent="0" algn="ctr">
              <a:lnSpc>
                <a:spcPct val="100000"/>
              </a:lnSpc>
              <a:spcBef>
                <a:spcPts val="0"/>
              </a:spcBef>
              <a:buNone/>
              <a:defRPr sz="3200">
                <a:noFill/>
              </a:defRPr>
            </a:lvl1pPr>
          </a:lstStyle>
          <a:p>
            <a:pPr lvl="0"/>
            <a:r>
              <a:rPr lang="en-US" dirty="0"/>
              <a:t>X</a:t>
            </a:r>
          </a:p>
        </p:txBody>
      </p:sp>
      <p:sp>
        <p:nvSpPr>
          <p:cNvPr id="11" name="Footer Placeholder 10">
            <a:extLst>
              <a:ext uri="{FF2B5EF4-FFF2-40B4-BE49-F238E27FC236}">
                <a16:creationId xmlns:a16="http://schemas.microsoft.com/office/drawing/2014/main" id="{F33A32FC-3A65-2B5F-2625-0FE903CD37D4}"/>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DFD42C5-F2A8-2017-93FA-4A8F8A7CB7B3}"/>
              </a:ext>
            </a:extLst>
          </p:cNvPr>
          <p:cNvSpPr>
            <a:spLocks noGrp="1"/>
          </p:cNvSpPr>
          <p:nvPr>
            <p:ph type="sldNum" sz="quarter" idx="15"/>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263140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9F44A91D-CC57-69D8-3CC1-3538FCB6BBA4}"/>
              </a:ext>
            </a:extLst>
          </p:cNvPr>
          <p:cNvPicPr>
            <a:picLocks noChangeAspect="1"/>
          </p:cNvPicPr>
          <p:nvPr userDrawn="1"/>
        </p:nvPicPr>
        <p:blipFill>
          <a:blip r:embed="rId2">
            <a:extLst>
              <a:ext uri="{96DAC541-7B7A-43D3-8B79-37D633B846F1}">
                <asvg:svgBlip xmlns:asvg="http://schemas.microsoft.com/office/drawing/2016/SVG/main" r:embed="rId3"/>
              </a:ext>
            </a:extLst>
          </a:blip>
          <a:srcRect r="77662" b="48541"/>
          <a:stretch>
            <a:fillRect/>
          </a:stretch>
        </p:blipFill>
        <p:spPr>
          <a:xfrm flipV="1">
            <a:off x="10376194" y="1"/>
            <a:ext cx="1815806" cy="3829511"/>
          </a:xfrm>
          <a:custGeom>
            <a:avLst/>
            <a:gdLst>
              <a:gd name="connsiteX0" fmla="*/ 0 w 1815806"/>
              <a:gd name="connsiteY0" fmla="*/ 3829511 h 3829511"/>
              <a:gd name="connsiteX1" fmla="*/ 1815806 w 1815806"/>
              <a:gd name="connsiteY1" fmla="*/ 3829511 h 3829511"/>
              <a:gd name="connsiteX2" fmla="*/ 1815806 w 1815806"/>
              <a:gd name="connsiteY2" fmla="*/ 0 h 3829511"/>
              <a:gd name="connsiteX3" fmla="*/ 0 w 1815806"/>
              <a:gd name="connsiteY3" fmla="*/ 0 h 3829511"/>
            </a:gdLst>
            <a:ahLst/>
            <a:cxnLst>
              <a:cxn ang="0">
                <a:pos x="connsiteX0" y="connsiteY0"/>
              </a:cxn>
              <a:cxn ang="0">
                <a:pos x="connsiteX1" y="connsiteY1"/>
              </a:cxn>
              <a:cxn ang="0">
                <a:pos x="connsiteX2" y="connsiteY2"/>
              </a:cxn>
              <a:cxn ang="0">
                <a:pos x="connsiteX3" y="connsiteY3"/>
              </a:cxn>
            </a:cxnLst>
            <a:rect l="l" t="t" r="r" b="b"/>
            <a:pathLst>
              <a:path w="1815806" h="3829511">
                <a:moveTo>
                  <a:pt x="0" y="3829511"/>
                </a:moveTo>
                <a:lnTo>
                  <a:pt x="1815806" y="3829511"/>
                </a:lnTo>
                <a:lnTo>
                  <a:pt x="1815806" y="0"/>
                </a:lnTo>
                <a:lnTo>
                  <a:pt x="0" y="0"/>
                </a:lnTo>
                <a:close/>
              </a:path>
            </a:pathLst>
          </a:custGeom>
        </p:spPr>
      </p:pic>
      <p:pic>
        <p:nvPicPr>
          <p:cNvPr id="16" name="Graphic 15">
            <a:extLst>
              <a:ext uri="{FF2B5EF4-FFF2-40B4-BE49-F238E27FC236}">
                <a16:creationId xmlns:a16="http://schemas.microsoft.com/office/drawing/2014/main" id="{5AB0AC87-A4CD-F667-74B2-52047C1E6FB5}"/>
              </a:ext>
            </a:extLst>
          </p:cNvPr>
          <p:cNvPicPr>
            <a:picLocks noChangeAspect="1"/>
          </p:cNvPicPr>
          <p:nvPr userDrawn="1"/>
        </p:nvPicPr>
        <p:blipFill>
          <a:blip r:embed="rId4">
            <a:extLst>
              <a:ext uri="{96DAC541-7B7A-43D3-8B79-37D633B846F1}">
                <asvg:svgBlip xmlns:asvg="http://schemas.microsoft.com/office/drawing/2016/SVG/main" r:embed="rId5"/>
              </a:ext>
            </a:extLst>
          </a:blip>
          <a:srcRect r="85638" b="45150"/>
          <a:stretch>
            <a:fillRect/>
          </a:stretch>
        </p:blipFill>
        <p:spPr>
          <a:xfrm flipV="1">
            <a:off x="10887888" y="1"/>
            <a:ext cx="1304112" cy="3289795"/>
          </a:xfrm>
          <a:custGeom>
            <a:avLst/>
            <a:gdLst>
              <a:gd name="connsiteX0" fmla="*/ 0 w 1304112"/>
              <a:gd name="connsiteY0" fmla="*/ 3289795 h 3289795"/>
              <a:gd name="connsiteX1" fmla="*/ 1304112 w 1304112"/>
              <a:gd name="connsiteY1" fmla="*/ 3289795 h 3289795"/>
              <a:gd name="connsiteX2" fmla="*/ 1304112 w 1304112"/>
              <a:gd name="connsiteY2" fmla="*/ 0 h 3289795"/>
              <a:gd name="connsiteX3" fmla="*/ 0 w 1304112"/>
              <a:gd name="connsiteY3" fmla="*/ 0 h 3289795"/>
            </a:gdLst>
            <a:ahLst/>
            <a:cxnLst>
              <a:cxn ang="0">
                <a:pos x="connsiteX0" y="connsiteY0"/>
              </a:cxn>
              <a:cxn ang="0">
                <a:pos x="connsiteX1" y="connsiteY1"/>
              </a:cxn>
              <a:cxn ang="0">
                <a:pos x="connsiteX2" y="connsiteY2"/>
              </a:cxn>
              <a:cxn ang="0">
                <a:pos x="connsiteX3" y="connsiteY3"/>
              </a:cxn>
            </a:cxnLst>
            <a:rect l="l" t="t" r="r" b="b"/>
            <a:pathLst>
              <a:path w="1304112" h="3289795">
                <a:moveTo>
                  <a:pt x="0" y="3289795"/>
                </a:moveTo>
                <a:lnTo>
                  <a:pt x="1304112" y="3289795"/>
                </a:lnTo>
                <a:lnTo>
                  <a:pt x="1304112" y="0"/>
                </a:lnTo>
                <a:lnTo>
                  <a:pt x="0" y="0"/>
                </a:lnTo>
                <a:close/>
              </a:path>
            </a:pathLst>
          </a:custGeom>
        </p:spPr>
      </p:pic>
      <p:sp>
        <p:nvSpPr>
          <p:cNvPr id="13" name="Rectangle 12">
            <a:extLst>
              <a:ext uri="{FF2B5EF4-FFF2-40B4-BE49-F238E27FC236}">
                <a16:creationId xmlns:a16="http://schemas.microsoft.com/office/drawing/2014/main" id="{1BEF48E5-0EF0-3977-79C2-820662F06DA9}"/>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6AAF462-6D82-EBE1-069E-7DBC32F1CC5D}"/>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55">
            <a:extLst>
              <a:ext uri="{FF2B5EF4-FFF2-40B4-BE49-F238E27FC236}">
                <a16:creationId xmlns:a16="http://schemas.microsoft.com/office/drawing/2014/main" id="{5DF0CA69-CF45-9850-4F85-B4C3BF2141B4}"/>
              </a:ext>
            </a:extLst>
          </p:cNvPr>
          <p:cNvSpPr/>
          <p:nvPr userDrawn="1"/>
        </p:nvSpPr>
        <p:spPr>
          <a:xfrm>
            <a:off x="-7736" y="6082871"/>
            <a:ext cx="12199737" cy="493110"/>
          </a:xfrm>
          <a:custGeom>
            <a:avLst/>
            <a:gdLst>
              <a:gd name="connsiteX0" fmla="*/ 25897 w 12199737"/>
              <a:gd name="connsiteY0" fmla="*/ 0 h 493110"/>
              <a:gd name="connsiteX1" fmla="*/ 12199737 w 12199737"/>
              <a:gd name="connsiteY1" fmla="*/ 0 h 493110"/>
              <a:gd name="connsiteX2" fmla="*/ 12199737 w 12199737"/>
              <a:gd name="connsiteY2" fmla="*/ 493110 h 493110"/>
              <a:gd name="connsiteX3" fmla="*/ 25897 w 12199737"/>
              <a:gd name="connsiteY3" fmla="*/ 493109 h 493110"/>
              <a:gd name="connsiteX4" fmla="*/ 0 w 12199737"/>
              <a:gd name="connsiteY4" fmla="*/ 490499 h 493110"/>
              <a:gd name="connsiteX5" fmla="*/ 0 w 12199737"/>
              <a:gd name="connsiteY5" fmla="*/ 2611 h 4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737" h="493110">
                <a:moveTo>
                  <a:pt x="25897" y="0"/>
                </a:moveTo>
                <a:lnTo>
                  <a:pt x="12199737" y="0"/>
                </a:lnTo>
                <a:lnTo>
                  <a:pt x="12199737" y="493110"/>
                </a:lnTo>
                <a:lnTo>
                  <a:pt x="25897" y="493109"/>
                </a:lnTo>
                <a:lnTo>
                  <a:pt x="0" y="490499"/>
                </a:lnTo>
                <a:lnTo>
                  <a:pt x="0" y="261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Oval 19">
            <a:extLst>
              <a:ext uri="{FF2B5EF4-FFF2-40B4-BE49-F238E27FC236}">
                <a16:creationId xmlns:a16="http://schemas.microsoft.com/office/drawing/2014/main" id="{AFE865D6-FFF0-8547-C225-4EA40D12981C}"/>
              </a:ext>
            </a:extLst>
          </p:cNvPr>
          <p:cNvSpPr/>
          <p:nvPr userDrawn="1"/>
        </p:nvSpPr>
        <p:spPr>
          <a:xfrm>
            <a:off x="10745496" y="2712720"/>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BC43A4F4-14CD-C1BC-076B-D3EC524E9072}"/>
              </a:ext>
            </a:extLst>
          </p:cNvPr>
          <p:cNvSpPr/>
          <p:nvPr userDrawn="1"/>
        </p:nvSpPr>
        <p:spPr>
          <a:xfrm>
            <a:off x="11336726" y="2288311"/>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59C9BF2-FA96-FBA2-CC60-3024E983F26F}"/>
              </a:ext>
            </a:extLst>
          </p:cNvPr>
          <p:cNvSpPr/>
          <p:nvPr userDrawn="1"/>
        </p:nvSpPr>
        <p:spPr>
          <a:xfrm>
            <a:off x="825032" y="6142636"/>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AF211A54-748F-71FD-8701-AE68B04A5A19}"/>
              </a:ext>
            </a:extLst>
          </p:cNvPr>
          <p:cNvSpPr>
            <a:spLocks noGrp="1"/>
          </p:cNvSpPr>
          <p:nvPr>
            <p:ph type="body" idx="1"/>
          </p:nvPr>
        </p:nvSpPr>
        <p:spPr>
          <a:xfrm>
            <a:off x="1572768" y="2148840"/>
            <a:ext cx="3566160" cy="649224"/>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08F8E6-CFD8-798A-9C2F-F6AC425444CA}"/>
              </a:ext>
            </a:extLst>
          </p:cNvPr>
          <p:cNvSpPr>
            <a:spLocks noGrp="1"/>
          </p:cNvSpPr>
          <p:nvPr>
            <p:ph sz="half" idx="2"/>
          </p:nvPr>
        </p:nvSpPr>
        <p:spPr>
          <a:xfrm>
            <a:off x="1298448" y="2788920"/>
            <a:ext cx="4352544" cy="2002536"/>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0FF5B42-8E52-2B78-7C88-39A811D7A960}"/>
              </a:ext>
            </a:extLst>
          </p:cNvPr>
          <p:cNvSpPr>
            <a:spLocks noGrp="1"/>
          </p:cNvSpPr>
          <p:nvPr>
            <p:ph type="body" sz="quarter" idx="3"/>
          </p:nvPr>
        </p:nvSpPr>
        <p:spPr>
          <a:xfrm>
            <a:off x="6035040" y="2148840"/>
            <a:ext cx="3566160" cy="649224"/>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0AB633-C7A8-E90B-901E-7E3FCE2D54D4}"/>
              </a:ext>
            </a:extLst>
          </p:cNvPr>
          <p:cNvSpPr>
            <a:spLocks noGrp="1"/>
          </p:cNvSpPr>
          <p:nvPr>
            <p:ph sz="quarter" idx="4"/>
          </p:nvPr>
        </p:nvSpPr>
        <p:spPr>
          <a:xfrm>
            <a:off x="5760720" y="2788920"/>
            <a:ext cx="4352544" cy="2002536"/>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FB569F4F-40C0-2BAE-2F80-0B6BF70B4999}"/>
              </a:ext>
            </a:extLst>
          </p:cNvPr>
          <p:cNvSpPr>
            <a:spLocks noGrp="1"/>
          </p:cNvSpPr>
          <p:nvPr>
            <p:ph type="title"/>
          </p:nvPr>
        </p:nvSpPr>
        <p:spPr/>
        <p:txBody>
          <a:bodyPr/>
          <a:lstStyle/>
          <a:p>
            <a:r>
              <a:rPr lang="en-US"/>
              <a:t>Click to edit Master title style</a:t>
            </a:r>
          </a:p>
        </p:txBody>
      </p:sp>
      <p:sp>
        <p:nvSpPr>
          <p:cNvPr id="19" name="Text Placeholder 9">
            <a:extLst>
              <a:ext uri="{FF2B5EF4-FFF2-40B4-BE49-F238E27FC236}">
                <a16:creationId xmlns:a16="http://schemas.microsoft.com/office/drawing/2014/main" id="{F38E5EFA-258F-AF45-F3FE-029FC106765E}"/>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21" name="Footer Placeholder 20">
            <a:extLst>
              <a:ext uri="{FF2B5EF4-FFF2-40B4-BE49-F238E27FC236}">
                <a16:creationId xmlns:a16="http://schemas.microsoft.com/office/drawing/2014/main" id="{D44511B0-E2E3-43E3-E867-BD59B58CA925}"/>
              </a:ext>
            </a:extLst>
          </p:cNvPr>
          <p:cNvSpPr>
            <a:spLocks noGrp="1"/>
          </p:cNvSpPr>
          <p:nvPr>
            <p:ph type="ftr" sz="quarter" idx="14"/>
          </p:nvPr>
        </p:nvSpPr>
        <p:spPr/>
        <p:txBody>
          <a:bodyPr/>
          <a:lstStyle/>
          <a:p>
            <a:endParaRPr lang="en-US" dirty="0"/>
          </a:p>
        </p:txBody>
      </p:sp>
      <p:sp>
        <p:nvSpPr>
          <p:cNvPr id="23" name="Slide Number Placeholder 22">
            <a:extLst>
              <a:ext uri="{FF2B5EF4-FFF2-40B4-BE49-F238E27FC236}">
                <a16:creationId xmlns:a16="http://schemas.microsoft.com/office/drawing/2014/main" id="{9FE5CA81-EC6E-7E1A-302A-32C7DC50B8AB}"/>
              </a:ext>
            </a:extLst>
          </p:cNvPr>
          <p:cNvSpPr>
            <a:spLocks noGrp="1"/>
          </p:cNvSpPr>
          <p:nvPr>
            <p:ph type="sldNum" sz="quarter" idx="15"/>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2383964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7F9A3535-D85B-F023-B8C0-28D2FEAAD9E0}"/>
              </a:ext>
            </a:extLst>
          </p:cNvPr>
          <p:cNvGrpSpPr/>
          <p:nvPr userDrawn="1"/>
        </p:nvGrpSpPr>
        <p:grpSpPr>
          <a:xfrm>
            <a:off x="1" y="3827512"/>
            <a:ext cx="12198945" cy="3030489"/>
            <a:chOff x="1" y="3827512"/>
            <a:chExt cx="12198945" cy="3030489"/>
          </a:xfrm>
        </p:grpSpPr>
        <p:sp>
          <p:nvSpPr>
            <p:cNvPr id="57" name="Freeform: Shape 56">
              <a:extLst>
                <a:ext uri="{FF2B5EF4-FFF2-40B4-BE49-F238E27FC236}">
                  <a16:creationId xmlns:a16="http://schemas.microsoft.com/office/drawing/2014/main" id="{C11C7D54-0954-B838-DA12-86EA86543A54}"/>
                </a:ext>
              </a:extLst>
            </p:cNvPr>
            <p:cNvSpPr/>
            <p:nvPr userDrawn="1"/>
          </p:nvSpPr>
          <p:spPr>
            <a:xfrm>
              <a:off x="11488761" y="5133340"/>
              <a:ext cx="521208" cy="1724660"/>
            </a:xfrm>
            <a:custGeom>
              <a:avLst/>
              <a:gdLst>
                <a:gd name="connsiteX0" fmla="*/ 834 w 513332"/>
                <a:gd name="connsiteY0" fmla="*/ -1393 h 1623974"/>
                <a:gd name="connsiteX1" fmla="*/ 514166 w 513332"/>
                <a:gd name="connsiteY1" fmla="*/ -1393 h 1623974"/>
                <a:gd name="connsiteX2" fmla="*/ 514166 w 513332"/>
                <a:gd name="connsiteY2" fmla="*/ 1622582 h 1623974"/>
                <a:gd name="connsiteX3" fmla="*/ 834 w 513332"/>
                <a:gd name="connsiteY3" fmla="*/ 1622582 h 1623974"/>
              </a:gdLst>
              <a:ahLst/>
              <a:cxnLst>
                <a:cxn ang="0">
                  <a:pos x="connsiteX0" y="connsiteY0"/>
                </a:cxn>
                <a:cxn ang="0">
                  <a:pos x="connsiteX1" y="connsiteY1"/>
                </a:cxn>
                <a:cxn ang="0">
                  <a:pos x="connsiteX2" y="connsiteY2"/>
                </a:cxn>
                <a:cxn ang="0">
                  <a:pos x="connsiteX3" y="connsiteY3"/>
                </a:cxn>
              </a:cxnLst>
              <a:rect l="l" t="t" r="r" b="b"/>
              <a:pathLst>
                <a:path w="513332" h="1623974">
                  <a:moveTo>
                    <a:pt x="834" y="-1393"/>
                  </a:moveTo>
                  <a:lnTo>
                    <a:pt x="514166" y="-1393"/>
                  </a:lnTo>
                  <a:lnTo>
                    <a:pt x="514166" y="1622582"/>
                  </a:lnTo>
                  <a:lnTo>
                    <a:pt x="834" y="1622582"/>
                  </a:lnTo>
                  <a:close/>
                </a:path>
              </a:pathLst>
            </a:custGeom>
            <a:solidFill>
              <a:schemeClr val="accent1"/>
            </a:solidFill>
            <a:ln w="2820" cap="flat">
              <a:solidFill>
                <a:schemeClr val="accent1"/>
              </a:solidFill>
              <a:prstDash val="solid"/>
              <a:miter/>
            </a:ln>
          </p:spPr>
          <p:txBody>
            <a:bodyPr rtlCol="0" anchor="ctr"/>
            <a:lstStyle/>
            <a:p>
              <a:endParaRPr lang="en-US" dirty="0"/>
            </a:p>
          </p:txBody>
        </p:sp>
        <p:pic>
          <p:nvPicPr>
            <p:cNvPr id="55" name="Graphic 54">
              <a:extLst>
                <a:ext uri="{FF2B5EF4-FFF2-40B4-BE49-F238E27FC236}">
                  <a16:creationId xmlns:a16="http://schemas.microsoft.com/office/drawing/2014/main" id="{E49D87C6-232E-E91C-0D76-756637414E88}"/>
                </a:ext>
              </a:extLst>
            </p:cNvPr>
            <p:cNvPicPr>
              <a:picLocks noChangeAspect="1"/>
            </p:cNvPicPr>
            <p:nvPr userDrawn="1"/>
          </p:nvPicPr>
          <p:blipFill>
            <a:blip r:embed="rId2">
              <a:extLst>
                <a:ext uri="{96DAC541-7B7A-43D3-8B79-37D633B846F1}">
                  <asvg:svgBlip xmlns:asvg="http://schemas.microsoft.com/office/drawing/2016/SVG/main" r:embed="rId3"/>
                </a:ext>
              </a:extLst>
            </a:blip>
            <a:srcRect l="9291" r="42583" b="30832"/>
            <a:stretch>
              <a:fillRect/>
            </a:stretch>
          </p:blipFill>
          <p:spPr>
            <a:xfrm>
              <a:off x="1" y="3827512"/>
              <a:ext cx="12198945" cy="3030489"/>
            </a:xfrm>
            <a:custGeom>
              <a:avLst/>
              <a:gdLst>
                <a:gd name="connsiteX0" fmla="*/ 0 w 12198945"/>
                <a:gd name="connsiteY0" fmla="*/ 0 h 3030489"/>
                <a:gd name="connsiteX1" fmla="*/ 12198945 w 12198945"/>
                <a:gd name="connsiteY1" fmla="*/ 0 h 3030489"/>
                <a:gd name="connsiteX2" fmla="*/ 12198945 w 12198945"/>
                <a:gd name="connsiteY2" fmla="*/ 1369519 h 3030489"/>
                <a:gd name="connsiteX3" fmla="*/ 11240822 w 12198945"/>
                <a:gd name="connsiteY3" fmla="*/ 1369519 h 3030489"/>
                <a:gd name="connsiteX4" fmla="*/ 11240822 w 12198945"/>
                <a:gd name="connsiteY4" fmla="*/ 3030489 h 3030489"/>
                <a:gd name="connsiteX5" fmla="*/ 0 w 12198945"/>
                <a:gd name="connsiteY5" fmla="*/ 3030489 h 303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945" h="3030489">
                  <a:moveTo>
                    <a:pt x="0" y="0"/>
                  </a:moveTo>
                  <a:lnTo>
                    <a:pt x="12198945" y="0"/>
                  </a:lnTo>
                  <a:lnTo>
                    <a:pt x="12198945" y="1369519"/>
                  </a:lnTo>
                  <a:lnTo>
                    <a:pt x="11240822" y="1369519"/>
                  </a:lnTo>
                  <a:lnTo>
                    <a:pt x="11240822" y="3030489"/>
                  </a:lnTo>
                  <a:lnTo>
                    <a:pt x="0" y="3030489"/>
                  </a:lnTo>
                  <a:close/>
                </a:path>
              </a:pathLst>
            </a:custGeom>
          </p:spPr>
        </p:pic>
      </p:grpSp>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1600200" y="2121408"/>
            <a:ext cx="6510528" cy="3578352"/>
          </a:xfrm>
        </p:spPr>
        <p:txBody>
          <a:bodyPr/>
          <a:lstStyle>
            <a:lvl1pPr marL="0" indent="0">
              <a:buNone/>
              <a:defRPr sz="1800"/>
            </a:lvl1pPr>
            <a:lvl2pPr marL="283464">
              <a:defRPr sz="1800"/>
            </a:lvl2pPr>
            <a:lvl3pPr marL="566928">
              <a:defRPr sz="1600"/>
            </a:lvl3pPr>
            <a:lvl4pPr marL="758952">
              <a:defRPr sz="1400"/>
            </a:lvl4pPr>
            <a:lvl5pPr marL="1042416">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a:extLst>
              <a:ext uri="{FF2B5EF4-FFF2-40B4-BE49-F238E27FC236}">
                <a16:creationId xmlns:a16="http://schemas.microsoft.com/office/drawing/2014/main" id="{E3602100-4B1B-08F9-3FE3-A39515512D51}"/>
              </a:ext>
            </a:extLst>
          </p:cNvPr>
          <p:cNvSpPr>
            <a:spLocks noGrp="1"/>
          </p:cNvSpPr>
          <p:nvPr>
            <p:ph type="body" sz="quarter" idx="13" hasCustomPrompt="1"/>
          </p:nvPr>
        </p:nvSpPr>
        <p:spPr>
          <a:xfrm>
            <a:off x="1815806" y="793971"/>
            <a:ext cx="621792" cy="621792"/>
          </a:xfrm>
          <a:prstGeom prst="ellipse">
            <a:avLst/>
          </a:prstGeom>
          <a:solidFill>
            <a:schemeClr val="accent1"/>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11" name="Freeform 65">
            <a:extLst>
              <a:ext uri="{FF2B5EF4-FFF2-40B4-BE49-F238E27FC236}">
                <a16:creationId xmlns:a16="http://schemas.microsoft.com/office/drawing/2014/main" id="{232AA84F-639D-A24B-BB67-2694CC069C65}"/>
              </a:ext>
            </a:extLst>
          </p:cNvPr>
          <p:cNvSpPr/>
          <p:nvPr/>
        </p:nvSpPr>
        <p:spPr>
          <a:xfrm>
            <a:off x="838989" y="5178370"/>
            <a:ext cx="2157098" cy="1679630"/>
          </a:xfrm>
          <a:custGeom>
            <a:avLst/>
            <a:gdLst>
              <a:gd name="connsiteX0" fmla="*/ 1078549 w 2157098"/>
              <a:gd name="connsiteY0" fmla="*/ 0 h 1679630"/>
              <a:gd name="connsiteX1" fmla="*/ 2157098 w 2157098"/>
              <a:gd name="connsiteY1" fmla="*/ 1078549 h 1679630"/>
              <a:gd name="connsiteX2" fmla="*/ 2072341 w 2157098"/>
              <a:gd name="connsiteY2" fmla="*/ 1498369 h 1679630"/>
              <a:gd name="connsiteX3" fmla="*/ 1973955 w 2157098"/>
              <a:gd name="connsiteY3" fmla="*/ 1679630 h 1679630"/>
              <a:gd name="connsiteX4" fmla="*/ 183143 w 2157098"/>
              <a:gd name="connsiteY4" fmla="*/ 1679630 h 1679630"/>
              <a:gd name="connsiteX5" fmla="*/ 84758 w 2157098"/>
              <a:gd name="connsiteY5" fmla="*/ 1498369 h 1679630"/>
              <a:gd name="connsiteX6" fmla="*/ 0 w 2157098"/>
              <a:gd name="connsiteY6" fmla="*/ 1078549 h 1679630"/>
              <a:gd name="connsiteX7" fmla="*/ 1078549 w 2157098"/>
              <a:gd name="connsiteY7" fmla="*/ 0 h 167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7098" h="1679630">
                <a:moveTo>
                  <a:pt x="1078549" y="0"/>
                </a:moveTo>
                <a:cubicBezTo>
                  <a:pt x="1674215" y="0"/>
                  <a:pt x="2157098" y="482883"/>
                  <a:pt x="2157098" y="1078549"/>
                </a:cubicBezTo>
                <a:cubicBezTo>
                  <a:pt x="2157098" y="1227466"/>
                  <a:pt x="2126918" y="1369333"/>
                  <a:pt x="2072341" y="1498369"/>
                </a:cubicBezTo>
                <a:lnTo>
                  <a:pt x="1973955" y="1679630"/>
                </a:lnTo>
                <a:lnTo>
                  <a:pt x="183143" y="1679630"/>
                </a:lnTo>
                <a:lnTo>
                  <a:pt x="84758" y="1498369"/>
                </a:lnTo>
                <a:cubicBezTo>
                  <a:pt x="30180" y="1369333"/>
                  <a:pt x="0" y="1227466"/>
                  <a:pt x="0" y="1078549"/>
                </a:cubicBezTo>
                <a:cubicBezTo>
                  <a:pt x="0" y="482883"/>
                  <a:pt x="482883" y="0"/>
                  <a:pt x="1078549" y="0"/>
                </a:cubicBezTo>
                <a:close/>
              </a:path>
            </a:pathLst>
          </a:custGeom>
          <a:solidFill>
            <a:schemeClr val="accent4">
              <a:alpha val="832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4"/>
              </a:solidFill>
            </a:endParaRPr>
          </a:p>
        </p:txBody>
      </p:sp>
      <p:sp>
        <p:nvSpPr>
          <p:cNvPr id="13" name="Oval 12">
            <a:extLst>
              <a:ext uri="{FF2B5EF4-FFF2-40B4-BE49-F238E27FC236}">
                <a16:creationId xmlns:a16="http://schemas.microsoft.com/office/drawing/2014/main" id="{439B8E7B-82C3-F9D6-9E34-8F76C40C8539}"/>
              </a:ext>
            </a:extLst>
          </p:cNvPr>
          <p:cNvSpPr/>
          <p:nvPr/>
        </p:nvSpPr>
        <p:spPr>
          <a:xfrm>
            <a:off x="9626717" y="4990918"/>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ooter Placeholder 59">
            <a:extLst>
              <a:ext uri="{FF2B5EF4-FFF2-40B4-BE49-F238E27FC236}">
                <a16:creationId xmlns:a16="http://schemas.microsoft.com/office/drawing/2014/main" id="{EACDB755-CEBA-6C68-443D-525463E80DAB}"/>
              </a:ext>
            </a:extLst>
          </p:cNvPr>
          <p:cNvSpPr>
            <a:spLocks noGrp="1"/>
          </p:cNvSpPr>
          <p:nvPr>
            <p:ph type="ftr" sz="quarter" idx="15"/>
          </p:nvPr>
        </p:nvSpPr>
        <p:spPr/>
        <p:txBody>
          <a:bodyPr/>
          <a:lstStyle/>
          <a:p>
            <a:endParaRPr lang="en-US" dirty="0"/>
          </a:p>
        </p:txBody>
      </p:sp>
      <p:sp>
        <p:nvSpPr>
          <p:cNvPr id="61" name="Slide Number Placeholder 60">
            <a:extLst>
              <a:ext uri="{FF2B5EF4-FFF2-40B4-BE49-F238E27FC236}">
                <a16:creationId xmlns:a16="http://schemas.microsoft.com/office/drawing/2014/main" id="{307D0F4E-2944-C947-2B6E-0547303F2566}"/>
              </a:ext>
            </a:extLst>
          </p:cNvPr>
          <p:cNvSpPr>
            <a:spLocks noGrp="1"/>
          </p:cNvSpPr>
          <p:nvPr>
            <p:ph type="sldNum" sz="quarter" idx="16"/>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1908239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pic>
        <p:nvPicPr>
          <p:cNvPr id="77" name="Graphic 76">
            <a:extLst>
              <a:ext uri="{FF2B5EF4-FFF2-40B4-BE49-F238E27FC236}">
                <a16:creationId xmlns:a16="http://schemas.microsoft.com/office/drawing/2014/main" id="{527CC80A-3410-5824-B06B-C4176A6BF4B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145" t="-169" r="45423" b="28675"/>
          <a:stretch/>
        </p:blipFill>
        <p:spPr>
          <a:xfrm>
            <a:off x="-1" y="3467101"/>
            <a:ext cx="12192001" cy="3390899"/>
          </a:xfrm>
          <a:custGeom>
            <a:avLst/>
            <a:gdLst>
              <a:gd name="connsiteX0" fmla="*/ 0 w 12192001"/>
              <a:gd name="connsiteY0" fmla="*/ 0 h 3390899"/>
              <a:gd name="connsiteX1" fmla="*/ 12192001 w 12192001"/>
              <a:gd name="connsiteY1" fmla="*/ 0 h 3390899"/>
              <a:gd name="connsiteX2" fmla="*/ 12192001 w 12192001"/>
              <a:gd name="connsiteY2" fmla="*/ 2324100 h 3390899"/>
              <a:gd name="connsiteX3" fmla="*/ 12192001 w 12192001"/>
              <a:gd name="connsiteY3" fmla="*/ 3390899 h 3390899"/>
              <a:gd name="connsiteX4" fmla="*/ 0 w 12192001"/>
              <a:gd name="connsiteY4" fmla="*/ 3390899 h 3390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390899">
                <a:moveTo>
                  <a:pt x="0" y="0"/>
                </a:moveTo>
                <a:lnTo>
                  <a:pt x="12192001" y="0"/>
                </a:lnTo>
                <a:lnTo>
                  <a:pt x="12192001" y="2324100"/>
                </a:lnTo>
                <a:lnTo>
                  <a:pt x="12192001" y="3390899"/>
                </a:lnTo>
                <a:lnTo>
                  <a:pt x="0" y="3390899"/>
                </a:lnTo>
                <a:close/>
              </a:path>
            </a:pathLst>
          </a:custGeom>
        </p:spPr>
      </p:pic>
      <p:sp>
        <p:nvSpPr>
          <p:cNvPr id="53" name="Title 1">
            <a:extLst>
              <a:ext uri="{FF2B5EF4-FFF2-40B4-BE49-F238E27FC236}">
                <a16:creationId xmlns:a16="http://schemas.microsoft.com/office/drawing/2014/main" id="{CB607447-86F1-863F-176B-E0B78D2438E3}"/>
              </a:ext>
            </a:extLst>
          </p:cNvPr>
          <p:cNvSpPr>
            <a:spLocks noGrp="1"/>
          </p:cNvSpPr>
          <p:nvPr>
            <p:ph type="title"/>
          </p:nvPr>
        </p:nvSpPr>
        <p:spPr>
          <a:xfrm>
            <a:off x="640080" y="1216152"/>
            <a:ext cx="8951976" cy="3191256"/>
          </a:xfrm>
        </p:spPr>
        <p:txBody>
          <a:bodyPr anchor="t">
            <a:noAutofit/>
          </a:bodyPr>
          <a:lstStyle>
            <a:lvl1pPr>
              <a:defRPr sz="5500"/>
            </a:lvl1pPr>
          </a:lstStyle>
          <a:p>
            <a:r>
              <a:rPr lang="en-US"/>
              <a:t>Click to edit Master title style</a:t>
            </a:r>
            <a:endParaRPr lang="en-US" dirty="0"/>
          </a:p>
        </p:txBody>
      </p:sp>
      <p:sp>
        <p:nvSpPr>
          <p:cNvPr id="67" name="Graphic 12">
            <a:extLst>
              <a:ext uri="{FF2B5EF4-FFF2-40B4-BE49-F238E27FC236}">
                <a16:creationId xmlns:a16="http://schemas.microsoft.com/office/drawing/2014/main" id="{E5105AB7-2E65-757B-FF2B-CFE19C5C87B7}"/>
              </a:ext>
            </a:extLst>
          </p:cNvPr>
          <p:cNvSpPr/>
          <p:nvPr userDrawn="1"/>
        </p:nvSpPr>
        <p:spPr>
          <a:xfrm rot="5400000" flipV="1">
            <a:off x="8634864" y="3426822"/>
            <a:ext cx="6355080" cy="2810"/>
          </a:xfrm>
          <a:custGeom>
            <a:avLst/>
            <a:gdLst>
              <a:gd name="connsiteX0" fmla="*/ 13912003 w 13911910"/>
              <a:gd name="connsiteY0" fmla="*/ 95 h 2810"/>
              <a:gd name="connsiteX1" fmla="*/ 93 w 13911910"/>
              <a:gd name="connsiteY1" fmla="*/ 95 h 2810"/>
            </a:gdLst>
            <a:ahLst/>
            <a:cxnLst>
              <a:cxn ang="0">
                <a:pos x="connsiteX0" y="connsiteY0"/>
              </a:cxn>
              <a:cxn ang="0">
                <a:pos x="connsiteX1" y="connsiteY1"/>
              </a:cxn>
            </a:cxnLst>
            <a:rect l="l" t="t" r="r" b="b"/>
            <a:pathLst>
              <a:path w="13911910" h="2810">
                <a:moveTo>
                  <a:pt x="13912003" y="95"/>
                </a:moveTo>
                <a:lnTo>
                  <a:pt x="93" y="95"/>
                </a:lnTo>
              </a:path>
            </a:pathLst>
          </a:custGeom>
          <a:noFill/>
          <a:ln w="508812" cap="sq">
            <a:solidFill>
              <a:schemeClr val="accent3">
                <a:alpha val="84000"/>
              </a:schemeClr>
            </a:solidFill>
            <a:prstDash val="solid"/>
            <a:miter/>
          </a:ln>
        </p:spPr>
        <p:txBody>
          <a:bodyPr rtlCol="0" anchor="ctr"/>
          <a:lstStyle/>
          <a:p>
            <a:endParaRPr lang="en-US" dirty="0"/>
          </a:p>
        </p:txBody>
      </p:sp>
      <p:sp>
        <p:nvSpPr>
          <p:cNvPr id="59" name="Graphic 12">
            <a:extLst>
              <a:ext uri="{FF2B5EF4-FFF2-40B4-BE49-F238E27FC236}">
                <a16:creationId xmlns:a16="http://schemas.microsoft.com/office/drawing/2014/main" id="{ECA42036-662E-03F7-941F-EDA42BEA5EDE}"/>
              </a:ext>
            </a:extLst>
          </p:cNvPr>
          <p:cNvSpPr/>
          <p:nvPr userDrawn="1"/>
        </p:nvSpPr>
        <p:spPr>
          <a:xfrm rot="5400000" flipV="1">
            <a:off x="7913504" y="3426822"/>
            <a:ext cx="6355080" cy="2810"/>
          </a:xfrm>
          <a:custGeom>
            <a:avLst/>
            <a:gdLst>
              <a:gd name="connsiteX0" fmla="*/ 13912003 w 13911910"/>
              <a:gd name="connsiteY0" fmla="*/ 95 h 2810"/>
              <a:gd name="connsiteX1" fmla="*/ 93 w 13911910"/>
              <a:gd name="connsiteY1" fmla="*/ 95 h 2810"/>
            </a:gdLst>
            <a:ahLst/>
            <a:cxnLst>
              <a:cxn ang="0">
                <a:pos x="connsiteX0" y="connsiteY0"/>
              </a:cxn>
              <a:cxn ang="0">
                <a:pos x="connsiteX1" y="connsiteY1"/>
              </a:cxn>
            </a:cxnLst>
            <a:rect l="l" t="t" r="r" b="b"/>
            <a:pathLst>
              <a:path w="13911910" h="2810">
                <a:moveTo>
                  <a:pt x="13912003" y="95"/>
                </a:moveTo>
                <a:lnTo>
                  <a:pt x="93" y="95"/>
                </a:lnTo>
              </a:path>
            </a:pathLst>
          </a:custGeom>
          <a:noFill/>
          <a:ln w="508812" cap="sq">
            <a:solidFill>
              <a:schemeClr val="accent3">
                <a:alpha val="84000"/>
              </a:schemeClr>
            </a:solidFill>
            <a:prstDash val="solid"/>
            <a:miter/>
          </a:ln>
        </p:spPr>
        <p:txBody>
          <a:bodyPr rtlCol="0" anchor="ctr"/>
          <a:lstStyle/>
          <a:p>
            <a:endParaRPr lang="en-US" dirty="0"/>
          </a:p>
        </p:txBody>
      </p:sp>
      <p:sp>
        <p:nvSpPr>
          <p:cNvPr id="9" name="Freeform 47">
            <a:extLst>
              <a:ext uri="{FF2B5EF4-FFF2-40B4-BE49-F238E27FC236}">
                <a16:creationId xmlns:a16="http://schemas.microsoft.com/office/drawing/2014/main" id="{B90A79D3-C4F3-1056-F590-BFED7F28BC72}"/>
              </a:ext>
            </a:extLst>
          </p:cNvPr>
          <p:cNvSpPr/>
          <p:nvPr/>
        </p:nvSpPr>
        <p:spPr>
          <a:xfrm>
            <a:off x="685799" y="5342013"/>
            <a:ext cx="2157098" cy="1515987"/>
          </a:xfrm>
          <a:custGeom>
            <a:avLst/>
            <a:gdLst>
              <a:gd name="connsiteX0" fmla="*/ 1078549 w 2157098"/>
              <a:gd name="connsiteY0" fmla="*/ 0 h 1515987"/>
              <a:gd name="connsiteX1" fmla="*/ 2157098 w 2157098"/>
              <a:gd name="connsiteY1" fmla="*/ 1078549 h 1515987"/>
              <a:gd name="connsiteX2" fmla="*/ 2072340 w 2157098"/>
              <a:gd name="connsiteY2" fmla="*/ 1498369 h 1515987"/>
              <a:gd name="connsiteX3" fmla="*/ 2062778 w 2157098"/>
              <a:gd name="connsiteY3" fmla="*/ 1515987 h 1515987"/>
              <a:gd name="connsiteX4" fmla="*/ 94321 w 2157098"/>
              <a:gd name="connsiteY4" fmla="*/ 1515987 h 1515987"/>
              <a:gd name="connsiteX5" fmla="*/ 84758 w 2157098"/>
              <a:gd name="connsiteY5" fmla="*/ 1498369 h 1515987"/>
              <a:gd name="connsiteX6" fmla="*/ 0 w 2157098"/>
              <a:gd name="connsiteY6" fmla="*/ 1078549 h 1515987"/>
              <a:gd name="connsiteX7" fmla="*/ 1078549 w 2157098"/>
              <a:gd name="connsiteY7" fmla="*/ 0 h 151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7098" h="1515987">
                <a:moveTo>
                  <a:pt x="1078549" y="0"/>
                </a:moveTo>
                <a:cubicBezTo>
                  <a:pt x="1674215" y="0"/>
                  <a:pt x="2157098" y="482883"/>
                  <a:pt x="2157098" y="1078549"/>
                </a:cubicBezTo>
                <a:cubicBezTo>
                  <a:pt x="2157098" y="1227466"/>
                  <a:pt x="2126918" y="1369333"/>
                  <a:pt x="2072340" y="1498369"/>
                </a:cubicBezTo>
                <a:lnTo>
                  <a:pt x="2062778" y="1515987"/>
                </a:lnTo>
                <a:lnTo>
                  <a:pt x="94321" y="1515987"/>
                </a:lnTo>
                <a:lnTo>
                  <a:pt x="84758" y="1498369"/>
                </a:lnTo>
                <a:cubicBezTo>
                  <a:pt x="30180" y="1369333"/>
                  <a:pt x="0" y="1227466"/>
                  <a:pt x="0" y="1078549"/>
                </a:cubicBezTo>
                <a:cubicBezTo>
                  <a:pt x="0" y="482883"/>
                  <a:pt x="482883" y="0"/>
                  <a:pt x="1078549" y="0"/>
                </a:cubicBezTo>
                <a:close/>
              </a:path>
            </a:pathLst>
          </a:custGeom>
          <a:solidFill>
            <a:schemeClr val="accent4">
              <a:alpha val="832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4"/>
              </a:solidFill>
            </a:endParaRPr>
          </a:p>
        </p:txBody>
      </p:sp>
      <p:sp>
        <p:nvSpPr>
          <p:cNvPr id="20" name="Oval 19">
            <a:extLst>
              <a:ext uri="{FF2B5EF4-FFF2-40B4-BE49-F238E27FC236}">
                <a16:creationId xmlns:a16="http://schemas.microsoft.com/office/drawing/2014/main" id="{31FFE4B3-23C8-22B1-E231-C5753166B687}"/>
              </a:ext>
            </a:extLst>
          </p:cNvPr>
          <p:cNvSpPr/>
          <p:nvPr/>
        </p:nvSpPr>
        <p:spPr>
          <a:xfrm>
            <a:off x="10905848" y="1063062"/>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hidden="1">
            <a:extLst>
              <a:ext uri="{FF2B5EF4-FFF2-40B4-BE49-F238E27FC236}">
                <a16:creationId xmlns:a16="http://schemas.microsoft.com/office/drawing/2014/main" id="{422E8005-83A8-3555-6EFB-842E78C629D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62"/>
          <a:stretch/>
        </p:blipFill>
        <p:spPr>
          <a:xfrm>
            <a:off x="-6187440" y="1779373"/>
            <a:ext cx="20888725" cy="4583992"/>
          </a:xfrm>
          <a:custGeom>
            <a:avLst/>
            <a:gdLst>
              <a:gd name="connsiteX0" fmla="*/ 6153662 w 20854947"/>
              <a:gd name="connsiteY0" fmla="*/ 0 h 4583992"/>
              <a:gd name="connsiteX1" fmla="*/ 20854947 w 20854947"/>
              <a:gd name="connsiteY1" fmla="*/ 0 h 4583992"/>
              <a:gd name="connsiteX2" fmla="*/ 20854947 w 20854947"/>
              <a:gd name="connsiteY2" fmla="*/ 2190264 h 4583992"/>
              <a:gd name="connsiteX3" fmla="*/ 18345663 w 20854947"/>
              <a:gd name="connsiteY3" fmla="*/ 2190264 h 4583992"/>
              <a:gd name="connsiteX4" fmla="*/ 18345663 w 20854947"/>
              <a:gd name="connsiteY4" fmla="*/ 4583992 h 4583992"/>
              <a:gd name="connsiteX5" fmla="*/ 0 w 20854947"/>
              <a:gd name="connsiteY5" fmla="*/ 4583992 h 4583992"/>
              <a:gd name="connsiteX6" fmla="*/ 0 w 20854947"/>
              <a:gd name="connsiteY6" fmla="*/ 4313374 h 4583992"/>
              <a:gd name="connsiteX7" fmla="*/ 6153662 w 20854947"/>
              <a:gd name="connsiteY7" fmla="*/ 4313374 h 458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54947" h="4583992">
                <a:moveTo>
                  <a:pt x="6153662" y="0"/>
                </a:moveTo>
                <a:lnTo>
                  <a:pt x="20854947" y="0"/>
                </a:lnTo>
                <a:lnTo>
                  <a:pt x="20854947" y="2190264"/>
                </a:lnTo>
                <a:lnTo>
                  <a:pt x="18345663" y="2190264"/>
                </a:lnTo>
                <a:lnTo>
                  <a:pt x="18345663" y="4583992"/>
                </a:lnTo>
                <a:lnTo>
                  <a:pt x="0" y="4583992"/>
                </a:lnTo>
                <a:lnTo>
                  <a:pt x="0" y="4313374"/>
                </a:lnTo>
                <a:lnTo>
                  <a:pt x="6153662" y="4313374"/>
                </a:lnTo>
                <a:close/>
              </a:path>
            </a:pathLst>
          </a:custGeom>
        </p:spPr>
      </p:pic>
      <p:sp>
        <p:nvSpPr>
          <p:cNvPr id="3" name="Text Placeholder 2">
            <a:extLst>
              <a:ext uri="{FF2B5EF4-FFF2-40B4-BE49-F238E27FC236}">
                <a16:creationId xmlns:a16="http://schemas.microsoft.com/office/drawing/2014/main" id="{CE354F95-4CC9-871D-2B3D-873AB0B21342}"/>
              </a:ext>
            </a:extLst>
          </p:cNvPr>
          <p:cNvSpPr>
            <a:spLocks noGrp="1"/>
          </p:cNvSpPr>
          <p:nvPr>
            <p:ph type="body" idx="1"/>
          </p:nvPr>
        </p:nvSpPr>
        <p:spPr>
          <a:xfrm>
            <a:off x="640080" y="4581144"/>
            <a:ext cx="6510528" cy="365760"/>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9" name="Oval 78">
            <a:extLst>
              <a:ext uri="{FF2B5EF4-FFF2-40B4-BE49-F238E27FC236}">
                <a16:creationId xmlns:a16="http://schemas.microsoft.com/office/drawing/2014/main" id="{76D8E3E3-8A4C-591F-3DAB-1D6E46AA4DB9}"/>
              </a:ext>
            </a:extLst>
          </p:cNvPr>
          <p:cNvSpPr/>
          <p:nvPr userDrawn="1"/>
        </p:nvSpPr>
        <p:spPr>
          <a:xfrm>
            <a:off x="11626517" y="1063062"/>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7267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 x4">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EA91DE6-3A10-8EDA-34AB-D931B1792C5E}"/>
              </a:ext>
            </a:extLst>
          </p:cNvPr>
          <p:cNvPicPr>
            <a:picLocks noChangeAspect="1"/>
          </p:cNvPicPr>
          <p:nvPr userDrawn="1"/>
        </p:nvPicPr>
        <p:blipFill>
          <a:blip r:embed="rId2">
            <a:extLst>
              <a:ext uri="{96DAC541-7B7A-43D3-8B79-37D633B846F1}">
                <asvg:svgBlip xmlns:asvg="http://schemas.microsoft.com/office/drawing/2016/SVG/main" r:embed="rId3"/>
              </a:ext>
            </a:extLst>
          </a:blip>
          <a:srcRect r="38116"/>
          <a:stretch>
            <a:fillRect/>
          </a:stretch>
        </p:blipFill>
        <p:spPr>
          <a:xfrm rot="5400000" flipH="1">
            <a:off x="9476084" y="1778851"/>
            <a:ext cx="4393983" cy="773351"/>
          </a:xfrm>
          <a:custGeom>
            <a:avLst/>
            <a:gdLst>
              <a:gd name="connsiteX0" fmla="*/ 4393983 w 4393983"/>
              <a:gd name="connsiteY0" fmla="*/ 773351 h 773351"/>
              <a:gd name="connsiteX1" fmla="*/ 4393983 w 4393983"/>
              <a:gd name="connsiteY1" fmla="*/ 0 h 773351"/>
              <a:gd name="connsiteX2" fmla="*/ 0 w 4393983"/>
              <a:gd name="connsiteY2" fmla="*/ 0 h 773351"/>
              <a:gd name="connsiteX3" fmla="*/ 0 w 4393983"/>
              <a:gd name="connsiteY3" fmla="*/ 773351 h 773351"/>
            </a:gdLst>
            <a:ahLst/>
            <a:cxnLst>
              <a:cxn ang="0">
                <a:pos x="connsiteX0" y="connsiteY0"/>
              </a:cxn>
              <a:cxn ang="0">
                <a:pos x="connsiteX1" y="connsiteY1"/>
              </a:cxn>
              <a:cxn ang="0">
                <a:pos x="connsiteX2" y="connsiteY2"/>
              </a:cxn>
              <a:cxn ang="0">
                <a:pos x="connsiteX3" y="connsiteY3"/>
              </a:cxn>
            </a:cxnLst>
            <a:rect l="l" t="t" r="r" b="b"/>
            <a:pathLst>
              <a:path w="4393983" h="773351">
                <a:moveTo>
                  <a:pt x="4393983" y="773351"/>
                </a:moveTo>
                <a:lnTo>
                  <a:pt x="4393983" y="0"/>
                </a:lnTo>
                <a:lnTo>
                  <a:pt x="0" y="0"/>
                </a:lnTo>
                <a:lnTo>
                  <a:pt x="0" y="773351"/>
                </a:lnTo>
                <a:close/>
              </a:path>
            </a:pathLst>
          </a:custGeom>
        </p:spPr>
      </p:pic>
      <p:sp>
        <p:nvSpPr>
          <p:cNvPr id="77" name="Rectangle 76">
            <a:extLst>
              <a:ext uri="{FF2B5EF4-FFF2-40B4-BE49-F238E27FC236}">
                <a16:creationId xmlns:a16="http://schemas.microsoft.com/office/drawing/2014/main" id="{06608174-ED17-1D4B-48DF-EA532646C797}"/>
              </a:ext>
            </a:extLst>
          </p:cNvPr>
          <p:cNvSpPr/>
          <p:nvPr userDrawn="1"/>
        </p:nvSpPr>
        <p:spPr>
          <a:xfrm>
            <a:off x="732271" y="723899"/>
            <a:ext cx="10727977"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itle 74">
            <a:extLst>
              <a:ext uri="{FF2B5EF4-FFF2-40B4-BE49-F238E27FC236}">
                <a16:creationId xmlns:a16="http://schemas.microsoft.com/office/drawing/2014/main" id="{45C7CFA5-6EFF-944C-B5AF-967956876692}"/>
              </a:ext>
            </a:extLst>
          </p:cNvPr>
          <p:cNvSpPr>
            <a:spLocks noGrp="1"/>
          </p:cNvSpPr>
          <p:nvPr>
            <p:ph type="title"/>
          </p:nvPr>
        </p:nvSpPr>
        <p:spPr/>
        <p:txBody>
          <a:bodyPr/>
          <a:lstStyle/>
          <a:p>
            <a:r>
              <a:rPr lang="en-US"/>
              <a:t>Click to edit Master title style</a:t>
            </a:r>
            <a:endParaRPr lang="en-US" dirty="0"/>
          </a:p>
        </p:txBody>
      </p:sp>
      <p:sp>
        <p:nvSpPr>
          <p:cNvPr id="79" name="Rectangle 78">
            <a:extLst>
              <a:ext uri="{FF2B5EF4-FFF2-40B4-BE49-F238E27FC236}">
                <a16:creationId xmlns:a16="http://schemas.microsoft.com/office/drawing/2014/main" id="{941AE0A6-2671-E79C-548D-3AA4D5D9CB11}"/>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Connector 80">
            <a:extLst>
              <a:ext uri="{FF2B5EF4-FFF2-40B4-BE49-F238E27FC236}">
                <a16:creationId xmlns:a16="http://schemas.microsoft.com/office/drawing/2014/main" id="{42152D0E-B03D-CC17-D0CC-650AE3953FCF}"/>
              </a:ext>
            </a:extLst>
          </p:cNvPr>
          <p:cNvCxnSpPr>
            <a:cxnSpLocks/>
          </p:cNvCxnSpPr>
          <p:nvPr userDrawn="1"/>
        </p:nvCxnSpPr>
        <p:spPr>
          <a:xfrm>
            <a:off x="1655064" y="722376"/>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83" name="Graphic 82">
            <a:extLst>
              <a:ext uri="{FF2B5EF4-FFF2-40B4-BE49-F238E27FC236}">
                <a16:creationId xmlns:a16="http://schemas.microsoft.com/office/drawing/2014/main" id="{65438DF6-6622-6EE4-F01A-D199CAE96D9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3498771">
            <a:off x="868523" y="778989"/>
            <a:ext cx="660389" cy="660389"/>
          </a:xfrm>
          <a:prstGeom prst="rect">
            <a:avLst/>
          </a:prstGeom>
        </p:spPr>
      </p:pic>
      <p:cxnSp>
        <p:nvCxnSpPr>
          <p:cNvPr id="85" name="Straight Connector 84">
            <a:extLst>
              <a:ext uri="{FF2B5EF4-FFF2-40B4-BE49-F238E27FC236}">
                <a16:creationId xmlns:a16="http://schemas.microsoft.com/office/drawing/2014/main" id="{9712EE3B-E131-C405-FCA7-8263094DF01B}"/>
              </a:ext>
            </a:extLst>
          </p:cNvPr>
          <p:cNvCxnSpPr>
            <a:cxnSpLocks/>
          </p:cNvCxnSpPr>
          <p:nvPr userDrawn="1"/>
        </p:nvCxnSpPr>
        <p:spPr>
          <a:xfrm>
            <a:off x="2593735" y="718779"/>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3A3CEC7E-9097-B8E8-85C0-CDDB2AE614D1}"/>
              </a:ext>
            </a:extLst>
          </p:cNvPr>
          <p:cNvPicPr>
            <a:picLocks noChangeAspect="1"/>
          </p:cNvPicPr>
          <p:nvPr userDrawn="1"/>
        </p:nvPicPr>
        <p:blipFill>
          <a:blip r:embed="rId6">
            <a:extLst>
              <a:ext uri="{96DAC541-7B7A-43D3-8B79-37D633B846F1}">
                <asvg:svgBlip xmlns:asvg="http://schemas.microsoft.com/office/drawing/2016/SVG/main" r:embed="rId7"/>
              </a:ext>
            </a:extLst>
          </a:blip>
          <a:srcRect r="50956"/>
          <a:stretch>
            <a:fillRect/>
          </a:stretch>
        </p:blipFill>
        <p:spPr>
          <a:xfrm>
            <a:off x="6471911" y="2707661"/>
            <a:ext cx="5744279" cy="766881"/>
          </a:xfrm>
          <a:custGeom>
            <a:avLst/>
            <a:gdLst>
              <a:gd name="connsiteX0" fmla="*/ 0 w 5744279"/>
              <a:gd name="connsiteY0" fmla="*/ 0 h 766881"/>
              <a:gd name="connsiteX1" fmla="*/ 5744279 w 5744279"/>
              <a:gd name="connsiteY1" fmla="*/ 0 h 766881"/>
              <a:gd name="connsiteX2" fmla="*/ 5744279 w 5744279"/>
              <a:gd name="connsiteY2" fmla="*/ 766881 h 766881"/>
              <a:gd name="connsiteX3" fmla="*/ 0 w 5744279"/>
              <a:gd name="connsiteY3" fmla="*/ 766881 h 766881"/>
            </a:gdLst>
            <a:ahLst/>
            <a:cxnLst>
              <a:cxn ang="0">
                <a:pos x="connsiteX0" y="connsiteY0"/>
              </a:cxn>
              <a:cxn ang="0">
                <a:pos x="connsiteX1" y="connsiteY1"/>
              </a:cxn>
              <a:cxn ang="0">
                <a:pos x="connsiteX2" y="connsiteY2"/>
              </a:cxn>
              <a:cxn ang="0">
                <a:pos x="connsiteX3" y="connsiteY3"/>
              </a:cxn>
            </a:cxnLst>
            <a:rect l="l" t="t" r="r" b="b"/>
            <a:pathLst>
              <a:path w="5744279" h="766881">
                <a:moveTo>
                  <a:pt x="0" y="0"/>
                </a:moveTo>
                <a:lnTo>
                  <a:pt x="5744279" y="0"/>
                </a:lnTo>
                <a:lnTo>
                  <a:pt x="5744279" y="766881"/>
                </a:lnTo>
                <a:lnTo>
                  <a:pt x="0" y="766881"/>
                </a:lnTo>
                <a:close/>
              </a:path>
            </a:pathLst>
          </a:custGeom>
        </p:spPr>
      </p:pic>
      <p:pic>
        <p:nvPicPr>
          <p:cNvPr id="13" name="Graphic 12">
            <a:extLst>
              <a:ext uri="{FF2B5EF4-FFF2-40B4-BE49-F238E27FC236}">
                <a16:creationId xmlns:a16="http://schemas.microsoft.com/office/drawing/2014/main" id="{96DCF26E-2BB7-CA60-73C4-CC02E6B54E83}"/>
              </a:ext>
            </a:extLst>
          </p:cNvPr>
          <p:cNvPicPr>
            <a:picLocks noChangeAspect="1"/>
          </p:cNvPicPr>
          <p:nvPr userDrawn="1"/>
        </p:nvPicPr>
        <p:blipFill>
          <a:blip r:embed="rId8">
            <a:extLst>
              <a:ext uri="{96DAC541-7B7A-43D3-8B79-37D633B846F1}">
                <asvg:svgBlip xmlns:asvg="http://schemas.microsoft.com/office/drawing/2016/SVG/main" r:embed="rId9"/>
              </a:ext>
            </a:extLst>
          </a:blip>
          <a:srcRect l="55255"/>
          <a:stretch>
            <a:fillRect/>
          </a:stretch>
        </p:blipFill>
        <p:spPr>
          <a:xfrm>
            <a:off x="-50829" y="2707661"/>
            <a:ext cx="5240777" cy="766881"/>
          </a:xfrm>
          <a:custGeom>
            <a:avLst/>
            <a:gdLst>
              <a:gd name="connsiteX0" fmla="*/ 0 w 5240777"/>
              <a:gd name="connsiteY0" fmla="*/ 0 h 766881"/>
              <a:gd name="connsiteX1" fmla="*/ 5240777 w 5240777"/>
              <a:gd name="connsiteY1" fmla="*/ 0 h 766881"/>
              <a:gd name="connsiteX2" fmla="*/ 5240777 w 5240777"/>
              <a:gd name="connsiteY2" fmla="*/ 766881 h 766881"/>
              <a:gd name="connsiteX3" fmla="*/ 0 w 5240777"/>
              <a:gd name="connsiteY3" fmla="*/ 766881 h 766881"/>
            </a:gdLst>
            <a:ahLst/>
            <a:cxnLst>
              <a:cxn ang="0">
                <a:pos x="connsiteX0" y="connsiteY0"/>
              </a:cxn>
              <a:cxn ang="0">
                <a:pos x="connsiteX1" y="connsiteY1"/>
              </a:cxn>
              <a:cxn ang="0">
                <a:pos x="connsiteX2" y="connsiteY2"/>
              </a:cxn>
              <a:cxn ang="0">
                <a:pos x="connsiteX3" y="connsiteY3"/>
              </a:cxn>
            </a:cxnLst>
            <a:rect l="l" t="t" r="r" b="b"/>
            <a:pathLst>
              <a:path w="5240777" h="766881">
                <a:moveTo>
                  <a:pt x="0" y="0"/>
                </a:moveTo>
                <a:lnTo>
                  <a:pt x="5240777" y="0"/>
                </a:lnTo>
                <a:lnTo>
                  <a:pt x="5240777" y="766881"/>
                </a:lnTo>
                <a:lnTo>
                  <a:pt x="0" y="766881"/>
                </a:lnTo>
                <a:close/>
              </a:path>
            </a:pathLst>
          </a:custGeom>
        </p:spPr>
      </p:pic>
      <p:sp>
        <p:nvSpPr>
          <p:cNvPr id="15" name="Oval 14">
            <a:extLst>
              <a:ext uri="{FF2B5EF4-FFF2-40B4-BE49-F238E27FC236}">
                <a16:creationId xmlns:a16="http://schemas.microsoft.com/office/drawing/2014/main" id="{70074BFB-1FF4-E27D-E273-B30A1A926B24}"/>
              </a:ext>
            </a:extLst>
          </p:cNvPr>
          <p:cNvSpPr/>
          <p:nvPr userDrawn="1"/>
        </p:nvSpPr>
        <p:spPr>
          <a:xfrm>
            <a:off x="4032611" y="2039801"/>
            <a:ext cx="1989036" cy="19890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7" name="Oval 16">
            <a:extLst>
              <a:ext uri="{FF2B5EF4-FFF2-40B4-BE49-F238E27FC236}">
                <a16:creationId xmlns:a16="http://schemas.microsoft.com/office/drawing/2014/main" id="{B714380A-B062-A581-202E-A9250F901047}"/>
              </a:ext>
            </a:extLst>
          </p:cNvPr>
          <p:cNvSpPr/>
          <p:nvPr userDrawn="1"/>
        </p:nvSpPr>
        <p:spPr>
          <a:xfrm>
            <a:off x="6170354" y="2039801"/>
            <a:ext cx="1989036" cy="19890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9" name="Oval 18">
            <a:extLst>
              <a:ext uri="{FF2B5EF4-FFF2-40B4-BE49-F238E27FC236}">
                <a16:creationId xmlns:a16="http://schemas.microsoft.com/office/drawing/2014/main" id="{172440E0-AFFD-74CD-6BF4-1208AAECF546}"/>
              </a:ext>
            </a:extLst>
          </p:cNvPr>
          <p:cNvSpPr/>
          <p:nvPr userDrawn="1"/>
        </p:nvSpPr>
        <p:spPr>
          <a:xfrm>
            <a:off x="6170354" y="4362518"/>
            <a:ext cx="1989036" cy="19890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1" name="Oval 20">
            <a:extLst>
              <a:ext uri="{FF2B5EF4-FFF2-40B4-BE49-F238E27FC236}">
                <a16:creationId xmlns:a16="http://schemas.microsoft.com/office/drawing/2014/main" id="{9DF24E9A-60F5-6DAB-FE7A-37F79F6F9AA9}"/>
              </a:ext>
            </a:extLst>
          </p:cNvPr>
          <p:cNvSpPr/>
          <p:nvPr userDrawn="1"/>
        </p:nvSpPr>
        <p:spPr>
          <a:xfrm>
            <a:off x="4032612" y="4362518"/>
            <a:ext cx="1989036" cy="1989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3" name="Freeform 16">
            <a:extLst>
              <a:ext uri="{FF2B5EF4-FFF2-40B4-BE49-F238E27FC236}">
                <a16:creationId xmlns:a16="http://schemas.microsoft.com/office/drawing/2014/main" id="{E4234E63-55EE-8BC8-D5B8-C9346AA39037}"/>
              </a:ext>
            </a:extLst>
          </p:cNvPr>
          <p:cNvSpPr/>
          <p:nvPr userDrawn="1"/>
        </p:nvSpPr>
        <p:spPr>
          <a:xfrm>
            <a:off x="624057" y="4000974"/>
            <a:ext cx="4046047" cy="1354794"/>
          </a:xfrm>
          <a:custGeom>
            <a:avLst/>
            <a:gdLst>
              <a:gd name="connsiteX0" fmla="*/ 0 w 4046047"/>
              <a:gd name="connsiteY0" fmla="*/ 0 h 1354794"/>
              <a:gd name="connsiteX1" fmla="*/ 4046047 w 4046047"/>
              <a:gd name="connsiteY1" fmla="*/ 530971 h 1354794"/>
              <a:gd name="connsiteX2" fmla="*/ 4046047 w 4046047"/>
              <a:gd name="connsiteY2" fmla="*/ 1354794 h 1354794"/>
              <a:gd name="connsiteX3" fmla="*/ 620191 w 4046047"/>
              <a:gd name="connsiteY3" fmla="*/ 1354794 h 1354794"/>
              <a:gd name="connsiteX4" fmla="*/ 0 w 4046047"/>
              <a:gd name="connsiteY4" fmla="*/ 783283 h 1354794"/>
              <a:gd name="connsiteX0" fmla="*/ 4046047 w 4137487"/>
              <a:gd name="connsiteY0" fmla="*/ 530971 h 1354794"/>
              <a:gd name="connsiteX1" fmla="*/ 4046047 w 4137487"/>
              <a:gd name="connsiteY1" fmla="*/ 1354794 h 1354794"/>
              <a:gd name="connsiteX2" fmla="*/ 620191 w 4137487"/>
              <a:gd name="connsiteY2" fmla="*/ 1354794 h 1354794"/>
              <a:gd name="connsiteX3" fmla="*/ 0 w 4137487"/>
              <a:gd name="connsiteY3" fmla="*/ 783283 h 1354794"/>
              <a:gd name="connsiteX4" fmla="*/ 0 w 4137487"/>
              <a:gd name="connsiteY4" fmla="*/ 0 h 1354794"/>
              <a:gd name="connsiteX5" fmla="*/ 4137487 w 4137487"/>
              <a:gd name="connsiteY5" fmla="*/ 622411 h 1354794"/>
              <a:gd name="connsiteX0" fmla="*/ 4046047 w 4137487"/>
              <a:gd name="connsiteY0" fmla="*/ 1354794 h 1354794"/>
              <a:gd name="connsiteX1" fmla="*/ 620191 w 4137487"/>
              <a:gd name="connsiteY1" fmla="*/ 1354794 h 1354794"/>
              <a:gd name="connsiteX2" fmla="*/ 0 w 4137487"/>
              <a:gd name="connsiteY2" fmla="*/ 783283 h 1354794"/>
              <a:gd name="connsiteX3" fmla="*/ 0 w 4137487"/>
              <a:gd name="connsiteY3" fmla="*/ 0 h 1354794"/>
              <a:gd name="connsiteX4" fmla="*/ 4137487 w 4137487"/>
              <a:gd name="connsiteY4" fmla="*/ 622411 h 1354794"/>
              <a:gd name="connsiteX0" fmla="*/ 4046047 w 4046047"/>
              <a:gd name="connsiteY0" fmla="*/ 1354794 h 1354794"/>
              <a:gd name="connsiteX1" fmla="*/ 620191 w 4046047"/>
              <a:gd name="connsiteY1" fmla="*/ 1354794 h 1354794"/>
              <a:gd name="connsiteX2" fmla="*/ 0 w 4046047"/>
              <a:gd name="connsiteY2" fmla="*/ 783283 h 1354794"/>
              <a:gd name="connsiteX3" fmla="*/ 0 w 4046047"/>
              <a:gd name="connsiteY3" fmla="*/ 0 h 1354794"/>
            </a:gdLst>
            <a:ahLst/>
            <a:cxnLst>
              <a:cxn ang="0">
                <a:pos x="connsiteX0" y="connsiteY0"/>
              </a:cxn>
              <a:cxn ang="0">
                <a:pos x="connsiteX1" y="connsiteY1"/>
              </a:cxn>
              <a:cxn ang="0">
                <a:pos x="connsiteX2" y="connsiteY2"/>
              </a:cxn>
              <a:cxn ang="0">
                <a:pos x="connsiteX3" y="connsiteY3"/>
              </a:cxn>
            </a:cxnLst>
            <a:rect l="l" t="t" r="r" b="b"/>
            <a:pathLst>
              <a:path w="4046047" h="1354794">
                <a:moveTo>
                  <a:pt x="4046047" y="1354794"/>
                </a:moveTo>
                <a:lnTo>
                  <a:pt x="620191" y="1354794"/>
                </a:lnTo>
                <a:cubicBezTo>
                  <a:pt x="277669" y="1354794"/>
                  <a:pt x="0" y="1098920"/>
                  <a:pt x="0" y="783283"/>
                </a:cubicBezTo>
                <a:lnTo>
                  <a:pt x="0" y="0"/>
                </a:lnTo>
              </a:path>
            </a:pathLst>
          </a:custGeom>
          <a:noFill/>
          <a:ln w="762000" cap="rnd" cmpd="sng">
            <a:solidFill>
              <a:schemeClr val="accent1"/>
            </a:solidFill>
            <a:round/>
            <a:extLst>
              <a:ext uri="{C807C97D-BFC1-408E-A445-0C87EB9F89A2}">
                <ask:lineSketchStyleProps xmlns:ask="http://schemas.microsoft.com/office/drawing/2018/sketchyshapes" sd="1219033472">
                  <a:custGeom>
                    <a:avLst/>
                    <a:gdLst>
                      <a:gd name="connsiteX0" fmla="*/ 0 w 3529188"/>
                      <a:gd name="connsiteY0" fmla="*/ 588210 h 5854720"/>
                      <a:gd name="connsiteX1" fmla="*/ 588210 w 3529188"/>
                      <a:gd name="connsiteY1" fmla="*/ 0 h 5854720"/>
                      <a:gd name="connsiteX2" fmla="*/ 1223457 w 3529188"/>
                      <a:gd name="connsiteY2" fmla="*/ 0 h 5854720"/>
                      <a:gd name="connsiteX3" fmla="*/ 1788122 w 3529188"/>
                      <a:gd name="connsiteY3" fmla="*/ 0 h 5854720"/>
                      <a:gd name="connsiteX4" fmla="*/ 2329258 w 3529188"/>
                      <a:gd name="connsiteY4" fmla="*/ 0 h 5854720"/>
                      <a:gd name="connsiteX5" fmla="*/ 2940978 w 3529188"/>
                      <a:gd name="connsiteY5" fmla="*/ 0 h 5854720"/>
                      <a:gd name="connsiteX6" fmla="*/ 3529188 w 3529188"/>
                      <a:gd name="connsiteY6" fmla="*/ 588210 h 5854720"/>
                      <a:gd name="connsiteX7" fmla="*/ 3529188 w 3529188"/>
                      <a:gd name="connsiteY7" fmla="*/ 1172998 h 5854720"/>
                      <a:gd name="connsiteX8" fmla="*/ 3529188 w 3529188"/>
                      <a:gd name="connsiteY8" fmla="*/ 1851351 h 5854720"/>
                      <a:gd name="connsiteX9" fmla="*/ 3529188 w 3529188"/>
                      <a:gd name="connsiteY9" fmla="*/ 2295790 h 5854720"/>
                      <a:gd name="connsiteX10" fmla="*/ 3529188 w 3529188"/>
                      <a:gd name="connsiteY10" fmla="*/ 2880577 h 5854720"/>
                      <a:gd name="connsiteX11" fmla="*/ 3529188 w 3529188"/>
                      <a:gd name="connsiteY11" fmla="*/ 3465365 h 5854720"/>
                      <a:gd name="connsiteX12" fmla="*/ 3529188 w 3529188"/>
                      <a:gd name="connsiteY12" fmla="*/ 4003369 h 5854720"/>
                      <a:gd name="connsiteX13" fmla="*/ 3529188 w 3529188"/>
                      <a:gd name="connsiteY13" fmla="*/ 4681723 h 5854720"/>
                      <a:gd name="connsiteX14" fmla="*/ 3529188 w 3529188"/>
                      <a:gd name="connsiteY14" fmla="*/ 5266510 h 5854720"/>
                      <a:gd name="connsiteX15" fmla="*/ 2940978 w 3529188"/>
                      <a:gd name="connsiteY15" fmla="*/ 5854720 h 5854720"/>
                      <a:gd name="connsiteX16" fmla="*/ 2329258 w 3529188"/>
                      <a:gd name="connsiteY16" fmla="*/ 5854720 h 5854720"/>
                      <a:gd name="connsiteX17" fmla="*/ 1741066 w 3529188"/>
                      <a:gd name="connsiteY17" fmla="*/ 5854720 h 5854720"/>
                      <a:gd name="connsiteX18" fmla="*/ 1223457 w 3529188"/>
                      <a:gd name="connsiteY18" fmla="*/ 5854720 h 5854720"/>
                      <a:gd name="connsiteX19" fmla="*/ 588210 w 3529188"/>
                      <a:gd name="connsiteY19" fmla="*/ 5854720 h 5854720"/>
                      <a:gd name="connsiteX20" fmla="*/ 0 w 3529188"/>
                      <a:gd name="connsiteY20" fmla="*/ 5266510 h 5854720"/>
                      <a:gd name="connsiteX21" fmla="*/ 0 w 3529188"/>
                      <a:gd name="connsiteY21" fmla="*/ 4728506 h 5854720"/>
                      <a:gd name="connsiteX22" fmla="*/ 0 w 3529188"/>
                      <a:gd name="connsiteY22" fmla="*/ 4143718 h 5854720"/>
                      <a:gd name="connsiteX23" fmla="*/ 0 w 3529188"/>
                      <a:gd name="connsiteY23" fmla="*/ 3699280 h 5854720"/>
                      <a:gd name="connsiteX24" fmla="*/ 0 w 3529188"/>
                      <a:gd name="connsiteY24" fmla="*/ 3254841 h 5854720"/>
                      <a:gd name="connsiteX25" fmla="*/ 0 w 3529188"/>
                      <a:gd name="connsiteY25" fmla="*/ 2670054 h 5854720"/>
                      <a:gd name="connsiteX26" fmla="*/ 0 w 3529188"/>
                      <a:gd name="connsiteY26" fmla="*/ 2178832 h 5854720"/>
                      <a:gd name="connsiteX27" fmla="*/ 0 w 3529188"/>
                      <a:gd name="connsiteY27" fmla="*/ 1547262 h 5854720"/>
                      <a:gd name="connsiteX28" fmla="*/ 0 w 3529188"/>
                      <a:gd name="connsiteY28" fmla="*/ 588210 h 58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9188" h="5854720" extrusionOk="0">
                        <a:moveTo>
                          <a:pt x="0" y="588210"/>
                        </a:moveTo>
                        <a:cubicBezTo>
                          <a:pt x="-21018" y="250387"/>
                          <a:pt x="217110" y="17355"/>
                          <a:pt x="588210" y="0"/>
                        </a:cubicBezTo>
                        <a:cubicBezTo>
                          <a:pt x="876112" y="-19041"/>
                          <a:pt x="1081758" y="40565"/>
                          <a:pt x="1223457" y="0"/>
                        </a:cubicBezTo>
                        <a:cubicBezTo>
                          <a:pt x="1365156" y="-40565"/>
                          <a:pt x="1510790" y="32361"/>
                          <a:pt x="1788122" y="0"/>
                        </a:cubicBezTo>
                        <a:cubicBezTo>
                          <a:pt x="2065454" y="-32361"/>
                          <a:pt x="2196286" y="39632"/>
                          <a:pt x="2329258" y="0"/>
                        </a:cubicBezTo>
                        <a:cubicBezTo>
                          <a:pt x="2462230" y="-39632"/>
                          <a:pt x="2683114" y="2257"/>
                          <a:pt x="2940978" y="0"/>
                        </a:cubicBezTo>
                        <a:cubicBezTo>
                          <a:pt x="3297966" y="-66121"/>
                          <a:pt x="3475164" y="255078"/>
                          <a:pt x="3529188" y="588210"/>
                        </a:cubicBezTo>
                        <a:cubicBezTo>
                          <a:pt x="3574272" y="863780"/>
                          <a:pt x="3523626" y="966106"/>
                          <a:pt x="3529188" y="1172998"/>
                        </a:cubicBezTo>
                        <a:cubicBezTo>
                          <a:pt x="3534750" y="1379890"/>
                          <a:pt x="3465933" y="1644977"/>
                          <a:pt x="3529188" y="1851351"/>
                        </a:cubicBezTo>
                        <a:cubicBezTo>
                          <a:pt x="3592443" y="2057725"/>
                          <a:pt x="3511454" y="2169708"/>
                          <a:pt x="3529188" y="2295790"/>
                        </a:cubicBezTo>
                        <a:cubicBezTo>
                          <a:pt x="3546922" y="2421872"/>
                          <a:pt x="3527136" y="2693707"/>
                          <a:pt x="3529188" y="2880577"/>
                        </a:cubicBezTo>
                        <a:cubicBezTo>
                          <a:pt x="3531240" y="3067447"/>
                          <a:pt x="3482987" y="3173559"/>
                          <a:pt x="3529188" y="3465365"/>
                        </a:cubicBezTo>
                        <a:cubicBezTo>
                          <a:pt x="3575389" y="3757171"/>
                          <a:pt x="3528527" y="3785537"/>
                          <a:pt x="3529188" y="4003369"/>
                        </a:cubicBezTo>
                        <a:cubicBezTo>
                          <a:pt x="3529849" y="4221201"/>
                          <a:pt x="3513745" y="4519491"/>
                          <a:pt x="3529188" y="4681723"/>
                        </a:cubicBezTo>
                        <a:cubicBezTo>
                          <a:pt x="3544631" y="4843955"/>
                          <a:pt x="3526290" y="5077457"/>
                          <a:pt x="3529188" y="5266510"/>
                        </a:cubicBezTo>
                        <a:cubicBezTo>
                          <a:pt x="3495511" y="5596899"/>
                          <a:pt x="3239177" y="5836325"/>
                          <a:pt x="2940978" y="5854720"/>
                        </a:cubicBezTo>
                        <a:cubicBezTo>
                          <a:pt x="2728639" y="5898033"/>
                          <a:pt x="2496727" y="5784306"/>
                          <a:pt x="2329258" y="5854720"/>
                        </a:cubicBezTo>
                        <a:cubicBezTo>
                          <a:pt x="2161789" y="5925134"/>
                          <a:pt x="1866325" y="5847030"/>
                          <a:pt x="1741066" y="5854720"/>
                        </a:cubicBezTo>
                        <a:cubicBezTo>
                          <a:pt x="1615807" y="5862410"/>
                          <a:pt x="1395638" y="5831161"/>
                          <a:pt x="1223457" y="5854720"/>
                        </a:cubicBezTo>
                        <a:cubicBezTo>
                          <a:pt x="1051276" y="5878279"/>
                          <a:pt x="874717" y="5821346"/>
                          <a:pt x="588210" y="5854720"/>
                        </a:cubicBezTo>
                        <a:cubicBezTo>
                          <a:pt x="295355" y="5835736"/>
                          <a:pt x="-41219" y="5656806"/>
                          <a:pt x="0" y="5266510"/>
                        </a:cubicBezTo>
                        <a:cubicBezTo>
                          <a:pt x="-62082" y="5061492"/>
                          <a:pt x="63114" y="4919165"/>
                          <a:pt x="0" y="4728506"/>
                        </a:cubicBezTo>
                        <a:cubicBezTo>
                          <a:pt x="-63114" y="4537847"/>
                          <a:pt x="67598" y="4416595"/>
                          <a:pt x="0" y="4143718"/>
                        </a:cubicBezTo>
                        <a:cubicBezTo>
                          <a:pt x="-67598" y="3870841"/>
                          <a:pt x="47971" y="3804176"/>
                          <a:pt x="0" y="3699280"/>
                        </a:cubicBezTo>
                        <a:cubicBezTo>
                          <a:pt x="-47971" y="3594384"/>
                          <a:pt x="18838" y="3384689"/>
                          <a:pt x="0" y="3254841"/>
                        </a:cubicBezTo>
                        <a:cubicBezTo>
                          <a:pt x="-18838" y="3124993"/>
                          <a:pt x="36295" y="2896233"/>
                          <a:pt x="0" y="2670054"/>
                        </a:cubicBezTo>
                        <a:cubicBezTo>
                          <a:pt x="-36295" y="2443875"/>
                          <a:pt x="12293" y="2283397"/>
                          <a:pt x="0" y="2178832"/>
                        </a:cubicBezTo>
                        <a:cubicBezTo>
                          <a:pt x="-12293" y="2074267"/>
                          <a:pt x="42881" y="1673819"/>
                          <a:pt x="0" y="1547262"/>
                        </a:cubicBezTo>
                        <a:cubicBezTo>
                          <a:pt x="-42881" y="1420705"/>
                          <a:pt x="2387" y="914777"/>
                          <a:pt x="0" y="5882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18">
            <a:extLst>
              <a:ext uri="{FF2B5EF4-FFF2-40B4-BE49-F238E27FC236}">
                <a16:creationId xmlns:a16="http://schemas.microsoft.com/office/drawing/2014/main" id="{9F752DEF-757A-19B9-7805-B7A70E94C5F2}"/>
              </a:ext>
            </a:extLst>
          </p:cNvPr>
          <p:cNvSpPr/>
          <p:nvPr userDrawn="1"/>
        </p:nvSpPr>
        <p:spPr>
          <a:xfrm flipH="1">
            <a:off x="544607" y="2735191"/>
            <a:ext cx="80439" cy="1697503"/>
          </a:xfrm>
          <a:custGeom>
            <a:avLst/>
            <a:gdLst>
              <a:gd name="connsiteX0" fmla="*/ 973027 w 5838044"/>
              <a:gd name="connsiteY0" fmla="*/ 0 h 7382204"/>
              <a:gd name="connsiteX1" fmla="*/ 4865018 w 5838044"/>
              <a:gd name="connsiteY1" fmla="*/ 0 h 7382204"/>
              <a:gd name="connsiteX2" fmla="*/ 5838044 w 5838044"/>
              <a:gd name="connsiteY2" fmla="*/ 973027 h 7382204"/>
              <a:gd name="connsiteX3" fmla="*/ 5838044 w 5838044"/>
              <a:gd name="connsiteY3" fmla="*/ 7382204 h 7382204"/>
              <a:gd name="connsiteX4" fmla="*/ 0 w 5838044"/>
              <a:gd name="connsiteY4" fmla="*/ 7382204 h 7382204"/>
              <a:gd name="connsiteX5" fmla="*/ 0 w 5838044"/>
              <a:gd name="connsiteY5" fmla="*/ 973027 h 7382204"/>
              <a:gd name="connsiteX6" fmla="*/ 973027 w 5838044"/>
              <a:gd name="connsiteY6" fmla="*/ 0 h 7382204"/>
              <a:gd name="connsiteX0" fmla="*/ 973027 w 5838044"/>
              <a:gd name="connsiteY0" fmla="*/ 0 h 7382204"/>
              <a:gd name="connsiteX1" fmla="*/ 4865018 w 5838044"/>
              <a:gd name="connsiteY1" fmla="*/ 0 h 7382204"/>
              <a:gd name="connsiteX2" fmla="*/ 5838044 w 5838044"/>
              <a:gd name="connsiteY2" fmla="*/ 973027 h 7382204"/>
              <a:gd name="connsiteX3" fmla="*/ 0 w 5838044"/>
              <a:gd name="connsiteY3" fmla="*/ 7382204 h 7382204"/>
              <a:gd name="connsiteX4" fmla="*/ 0 w 5838044"/>
              <a:gd name="connsiteY4" fmla="*/ 973027 h 7382204"/>
              <a:gd name="connsiteX5" fmla="*/ 973027 w 5838044"/>
              <a:gd name="connsiteY5" fmla="*/ 0 h 7382204"/>
              <a:gd name="connsiteX0" fmla="*/ 5838044 w 5929484"/>
              <a:gd name="connsiteY0" fmla="*/ 973027 h 7382204"/>
              <a:gd name="connsiteX1" fmla="*/ 0 w 5929484"/>
              <a:gd name="connsiteY1" fmla="*/ 7382204 h 7382204"/>
              <a:gd name="connsiteX2" fmla="*/ 0 w 5929484"/>
              <a:gd name="connsiteY2" fmla="*/ 973027 h 7382204"/>
              <a:gd name="connsiteX3" fmla="*/ 973027 w 5929484"/>
              <a:gd name="connsiteY3" fmla="*/ 0 h 7382204"/>
              <a:gd name="connsiteX4" fmla="*/ 4865018 w 5929484"/>
              <a:gd name="connsiteY4" fmla="*/ 0 h 7382204"/>
              <a:gd name="connsiteX5" fmla="*/ 5929484 w 5929484"/>
              <a:gd name="connsiteY5" fmla="*/ 1064467 h 7382204"/>
              <a:gd name="connsiteX0" fmla="*/ 5838044 w 5996391"/>
              <a:gd name="connsiteY0" fmla="*/ 973027 h 7382204"/>
              <a:gd name="connsiteX1" fmla="*/ 0 w 5996391"/>
              <a:gd name="connsiteY1" fmla="*/ 7382204 h 7382204"/>
              <a:gd name="connsiteX2" fmla="*/ 0 w 5996391"/>
              <a:gd name="connsiteY2" fmla="*/ 973027 h 7382204"/>
              <a:gd name="connsiteX3" fmla="*/ 973027 w 5996391"/>
              <a:gd name="connsiteY3" fmla="*/ 0 h 7382204"/>
              <a:gd name="connsiteX4" fmla="*/ 4865018 w 5996391"/>
              <a:gd name="connsiteY4" fmla="*/ 0 h 7382204"/>
              <a:gd name="connsiteX5" fmla="*/ 5996391 w 5996391"/>
              <a:gd name="connsiteY5" fmla="*/ 819140 h 7382204"/>
              <a:gd name="connsiteX0" fmla="*/ 5771136 w 5996391"/>
              <a:gd name="connsiteY0" fmla="*/ 4764441 h 7382204"/>
              <a:gd name="connsiteX1" fmla="*/ 0 w 5996391"/>
              <a:gd name="connsiteY1" fmla="*/ 7382204 h 7382204"/>
              <a:gd name="connsiteX2" fmla="*/ 0 w 5996391"/>
              <a:gd name="connsiteY2" fmla="*/ 973027 h 7382204"/>
              <a:gd name="connsiteX3" fmla="*/ 973027 w 5996391"/>
              <a:gd name="connsiteY3" fmla="*/ 0 h 7382204"/>
              <a:gd name="connsiteX4" fmla="*/ 4865018 w 5996391"/>
              <a:gd name="connsiteY4" fmla="*/ 0 h 7382204"/>
              <a:gd name="connsiteX5" fmla="*/ 5996391 w 5996391"/>
              <a:gd name="connsiteY5" fmla="*/ 819140 h 7382204"/>
              <a:gd name="connsiteX0" fmla="*/ 0 w 5996391"/>
              <a:gd name="connsiteY0" fmla="*/ 7382204 h 7382204"/>
              <a:gd name="connsiteX1" fmla="*/ 0 w 5996391"/>
              <a:gd name="connsiteY1" fmla="*/ 973027 h 7382204"/>
              <a:gd name="connsiteX2" fmla="*/ 973027 w 5996391"/>
              <a:gd name="connsiteY2" fmla="*/ 0 h 7382204"/>
              <a:gd name="connsiteX3" fmla="*/ 4865018 w 5996391"/>
              <a:gd name="connsiteY3" fmla="*/ 0 h 7382204"/>
              <a:gd name="connsiteX4" fmla="*/ 5996391 w 5996391"/>
              <a:gd name="connsiteY4" fmla="*/ 819140 h 7382204"/>
              <a:gd name="connsiteX0" fmla="*/ 0 w 4865018"/>
              <a:gd name="connsiteY0" fmla="*/ 7382204 h 7382204"/>
              <a:gd name="connsiteX1" fmla="*/ 0 w 4865018"/>
              <a:gd name="connsiteY1" fmla="*/ 973027 h 7382204"/>
              <a:gd name="connsiteX2" fmla="*/ 973027 w 4865018"/>
              <a:gd name="connsiteY2" fmla="*/ 0 h 7382204"/>
              <a:gd name="connsiteX3" fmla="*/ 4865018 w 4865018"/>
              <a:gd name="connsiteY3" fmla="*/ 0 h 7382204"/>
              <a:gd name="connsiteX0" fmla="*/ 0 w 973027"/>
              <a:gd name="connsiteY0" fmla="*/ 7382204 h 7382204"/>
              <a:gd name="connsiteX1" fmla="*/ 0 w 973027"/>
              <a:gd name="connsiteY1" fmla="*/ 973027 h 7382204"/>
              <a:gd name="connsiteX2" fmla="*/ 973027 w 973027"/>
              <a:gd name="connsiteY2" fmla="*/ 0 h 7382204"/>
              <a:gd name="connsiteX0" fmla="*/ 0 w 0"/>
              <a:gd name="connsiteY0" fmla="*/ 6409177 h 6409177"/>
              <a:gd name="connsiteX1" fmla="*/ 0 w 0"/>
              <a:gd name="connsiteY1" fmla="*/ 0 h 6409177"/>
            </a:gdLst>
            <a:ahLst/>
            <a:cxnLst>
              <a:cxn ang="0">
                <a:pos x="connsiteX0" y="connsiteY0"/>
              </a:cxn>
              <a:cxn ang="0">
                <a:pos x="connsiteX1" y="connsiteY1"/>
              </a:cxn>
            </a:cxnLst>
            <a:rect l="l" t="t" r="r" b="b"/>
            <a:pathLst>
              <a:path h="6409177">
                <a:moveTo>
                  <a:pt x="0" y="6409177"/>
                </a:moveTo>
                <a:lnTo>
                  <a:pt x="0" y="0"/>
                </a:lnTo>
              </a:path>
            </a:pathLst>
          </a:custGeom>
          <a:noFill/>
          <a:ln w="762000" cap="rnd" cmpd="sng">
            <a:solidFill>
              <a:schemeClr val="accent1"/>
            </a:solidFill>
            <a:round/>
            <a:extLst>
              <a:ext uri="{C807C97D-BFC1-408E-A445-0C87EB9F89A2}">
                <ask:lineSketchStyleProps xmlns:ask="http://schemas.microsoft.com/office/drawing/2018/sketchyshapes" sd="1219033472">
                  <a:custGeom>
                    <a:avLst/>
                    <a:gdLst>
                      <a:gd name="connsiteX0" fmla="*/ 0 w 3529188"/>
                      <a:gd name="connsiteY0" fmla="*/ 588210 h 5854720"/>
                      <a:gd name="connsiteX1" fmla="*/ 588210 w 3529188"/>
                      <a:gd name="connsiteY1" fmla="*/ 0 h 5854720"/>
                      <a:gd name="connsiteX2" fmla="*/ 1223457 w 3529188"/>
                      <a:gd name="connsiteY2" fmla="*/ 0 h 5854720"/>
                      <a:gd name="connsiteX3" fmla="*/ 1788122 w 3529188"/>
                      <a:gd name="connsiteY3" fmla="*/ 0 h 5854720"/>
                      <a:gd name="connsiteX4" fmla="*/ 2329258 w 3529188"/>
                      <a:gd name="connsiteY4" fmla="*/ 0 h 5854720"/>
                      <a:gd name="connsiteX5" fmla="*/ 2940978 w 3529188"/>
                      <a:gd name="connsiteY5" fmla="*/ 0 h 5854720"/>
                      <a:gd name="connsiteX6" fmla="*/ 3529188 w 3529188"/>
                      <a:gd name="connsiteY6" fmla="*/ 588210 h 5854720"/>
                      <a:gd name="connsiteX7" fmla="*/ 3529188 w 3529188"/>
                      <a:gd name="connsiteY7" fmla="*/ 1172998 h 5854720"/>
                      <a:gd name="connsiteX8" fmla="*/ 3529188 w 3529188"/>
                      <a:gd name="connsiteY8" fmla="*/ 1851351 h 5854720"/>
                      <a:gd name="connsiteX9" fmla="*/ 3529188 w 3529188"/>
                      <a:gd name="connsiteY9" fmla="*/ 2295790 h 5854720"/>
                      <a:gd name="connsiteX10" fmla="*/ 3529188 w 3529188"/>
                      <a:gd name="connsiteY10" fmla="*/ 2880577 h 5854720"/>
                      <a:gd name="connsiteX11" fmla="*/ 3529188 w 3529188"/>
                      <a:gd name="connsiteY11" fmla="*/ 3465365 h 5854720"/>
                      <a:gd name="connsiteX12" fmla="*/ 3529188 w 3529188"/>
                      <a:gd name="connsiteY12" fmla="*/ 4003369 h 5854720"/>
                      <a:gd name="connsiteX13" fmla="*/ 3529188 w 3529188"/>
                      <a:gd name="connsiteY13" fmla="*/ 4681723 h 5854720"/>
                      <a:gd name="connsiteX14" fmla="*/ 3529188 w 3529188"/>
                      <a:gd name="connsiteY14" fmla="*/ 5266510 h 5854720"/>
                      <a:gd name="connsiteX15" fmla="*/ 2940978 w 3529188"/>
                      <a:gd name="connsiteY15" fmla="*/ 5854720 h 5854720"/>
                      <a:gd name="connsiteX16" fmla="*/ 2329258 w 3529188"/>
                      <a:gd name="connsiteY16" fmla="*/ 5854720 h 5854720"/>
                      <a:gd name="connsiteX17" fmla="*/ 1741066 w 3529188"/>
                      <a:gd name="connsiteY17" fmla="*/ 5854720 h 5854720"/>
                      <a:gd name="connsiteX18" fmla="*/ 1223457 w 3529188"/>
                      <a:gd name="connsiteY18" fmla="*/ 5854720 h 5854720"/>
                      <a:gd name="connsiteX19" fmla="*/ 588210 w 3529188"/>
                      <a:gd name="connsiteY19" fmla="*/ 5854720 h 5854720"/>
                      <a:gd name="connsiteX20" fmla="*/ 0 w 3529188"/>
                      <a:gd name="connsiteY20" fmla="*/ 5266510 h 5854720"/>
                      <a:gd name="connsiteX21" fmla="*/ 0 w 3529188"/>
                      <a:gd name="connsiteY21" fmla="*/ 4728506 h 5854720"/>
                      <a:gd name="connsiteX22" fmla="*/ 0 w 3529188"/>
                      <a:gd name="connsiteY22" fmla="*/ 4143718 h 5854720"/>
                      <a:gd name="connsiteX23" fmla="*/ 0 w 3529188"/>
                      <a:gd name="connsiteY23" fmla="*/ 3699280 h 5854720"/>
                      <a:gd name="connsiteX24" fmla="*/ 0 w 3529188"/>
                      <a:gd name="connsiteY24" fmla="*/ 3254841 h 5854720"/>
                      <a:gd name="connsiteX25" fmla="*/ 0 w 3529188"/>
                      <a:gd name="connsiteY25" fmla="*/ 2670054 h 5854720"/>
                      <a:gd name="connsiteX26" fmla="*/ 0 w 3529188"/>
                      <a:gd name="connsiteY26" fmla="*/ 2178832 h 5854720"/>
                      <a:gd name="connsiteX27" fmla="*/ 0 w 3529188"/>
                      <a:gd name="connsiteY27" fmla="*/ 1547262 h 5854720"/>
                      <a:gd name="connsiteX28" fmla="*/ 0 w 3529188"/>
                      <a:gd name="connsiteY28" fmla="*/ 588210 h 58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9188" h="5854720" extrusionOk="0">
                        <a:moveTo>
                          <a:pt x="0" y="588210"/>
                        </a:moveTo>
                        <a:cubicBezTo>
                          <a:pt x="-21018" y="250387"/>
                          <a:pt x="217110" y="17355"/>
                          <a:pt x="588210" y="0"/>
                        </a:cubicBezTo>
                        <a:cubicBezTo>
                          <a:pt x="876112" y="-19041"/>
                          <a:pt x="1081758" y="40565"/>
                          <a:pt x="1223457" y="0"/>
                        </a:cubicBezTo>
                        <a:cubicBezTo>
                          <a:pt x="1365156" y="-40565"/>
                          <a:pt x="1510790" y="32361"/>
                          <a:pt x="1788122" y="0"/>
                        </a:cubicBezTo>
                        <a:cubicBezTo>
                          <a:pt x="2065454" y="-32361"/>
                          <a:pt x="2196286" y="39632"/>
                          <a:pt x="2329258" y="0"/>
                        </a:cubicBezTo>
                        <a:cubicBezTo>
                          <a:pt x="2462230" y="-39632"/>
                          <a:pt x="2683114" y="2257"/>
                          <a:pt x="2940978" y="0"/>
                        </a:cubicBezTo>
                        <a:cubicBezTo>
                          <a:pt x="3297966" y="-66121"/>
                          <a:pt x="3475164" y="255078"/>
                          <a:pt x="3529188" y="588210"/>
                        </a:cubicBezTo>
                        <a:cubicBezTo>
                          <a:pt x="3574272" y="863780"/>
                          <a:pt x="3523626" y="966106"/>
                          <a:pt x="3529188" y="1172998"/>
                        </a:cubicBezTo>
                        <a:cubicBezTo>
                          <a:pt x="3534750" y="1379890"/>
                          <a:pt x="3465933" y="1644977"/>
                          <a:pt x="3529188" y="1851351"/>
                        </a:cubicBezTo>
                        <a:cubicBezTo>
                          <a:pt x="3592443" y="2057725"/>
                          <a:pt x="3511454" y="2169708"/>
                          <a:pt x="3529188" y="2295790"/>
                        </a:cubicBezTo>
                        <a:cubicBezTo>
                          <a:pt x="3546922" y="2421872"/>
                          <a:pt x="3527136" y="2693707"/>
                          <a:pt x="3529188" y="2880577"/>
                        </a:cubicBezTo>
                        <a:cubicBezTo>
                          <a:pt x="3531240" y="3067447"/>
                          <a:pt x="3482987" y="3173559"/>
                          <a:pt x="3529188" y="3465365"/>
                        </a:cubicBezTo>
                        <a:cubicBezTo>
                          <a:pt x="3575389" y="3757171"/>
                          <a:pt x="3528527" y="3785537"/>
                          <a:pt x="3529188" y="4003369"/>
                        </a:cubicBezTo>
                        <a:cubicBezTo>
                          <a:pt x="3529849" y="4221201"/>
                          <a:pt x="3513745" y="4519491"/>
                          <a:pt x="3529188" y="4681723"/>
                        </a:cubicBezTo>
                        <a:cubicBezTo>
                          <a:pt x="3544631" y="4843955"/>
                          <a:pt x="3526290" y="5077457"/>
                          <a:pt x="3529188" y="5266510"/>
                        </a:cubicBezTo>
                        <a:cubicBezTo>
                          <a:pt x="3495511" y="5596899"/>
                          <a:pt x="3239177" y="5836325"/>
                          <a:pt x="2940978" y="5854720"/>
                        </a:cubicBezTo>
                        <a:cubicBezTo>
                          <a:pt x="2728639" y="5898033"/>
                          <a:pt x="2496727" y="5784306"/>
                          <a:pt x="2329258" y="5854720"/>
                        </a:cubicBezTo>
                        <a:cubicBezTo>
                          <a:pt x="2161789" y="5925134"/>
                          <a:pt x="1866325" y="5847030"/>
                          <a:pt x="1741066" y="5854720"/>
                        </a:cubicBezTo>
                        <a:cubicBezTo>
                          <a:pt x="1615807" y="5862410"/>
                          <a:pt x="1395638" y="5831161"/>
                          <a:pt x="1223457" y="5854720"/>
                        </a:cubicBezTo>
                        <a:cubicBezTo>
                          <a:pt x="1051276" y="5878279"/>
                          <a:pt x="874717" y="5821346"/>
                          <a:pt x="588210" y="5854720"/>
                        </a:cubicBezTo>
                        <a:cubicBezTo>
                          <a:pt x="295355" y="5835736"/>
                          <a:pt x="-41219" y="5656806"/>
                          <a:pt x="0" y="5266510"/>
                        </a:cubicBezTo>
                        <a:cubicBezTo>
                          <a:pt x="-62082" y="5061492"/>
                          <a:pt x="63114" y="4919165"/>
                          <a:pt x="0" y="4728506"/>
                        </a:cubicBezTo>
                        <a:cubicBezTo>
                          <a:pt x="-63114" y="4537847"/>
                          <a:pt x="67598" y="4416595"/>
                          <a:pt x="0" y="4143718"/>
                        </a:cubicBezTo>
                        <a:cubicBezTo>
                          <a:pt x="-67598" y="3870841"/>
                          <a:pt x="47971" y="3804176"/>
                          <a:pt x="0" y="3699280"/>
                        </a:cubicBezTo>
                        <a:cubicBezTo>
                          <a:pt x="-47971" y="3594384"/>
                          <a:pt x="18838" y="3384689"/>
                          <a:pt x="0" y="3254841"/>
                        </a:cubicBezTo>
                        <a:cubicBezTo>
                          <a:pt x="-18838" y="3124993"/>
                          <a:pt x="36295" y="2896233"/>
                          <a:pt x="0" y="2670054"/>
                        </a:cubicBezTo>
                        <a:cubicBezTo>
                          <a:pt x="-36295" y="2443875"/>
                          <a:pt x="12293" y="2283397"/>
                          <a:pt x="0" y="2178832"/>
                        </a:cubicBezTo>
                        <a:cubicBezTo>
                          <a:pt x="-12293" y="2074267"/>
                          <a:pt x="42881" y="1673819"/>
                          <a:pt x="0" y="1547262"/>
                        </a:cubicBezTo>
                        <a:cubicBezTo>
                          <a:pt x="-42881" y="1420705"/>
                          <a:pt x="2387" y="914777"/>
                          <a:pt x="0" y="5882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20">
            <a:extLst>
              <a:ext uri="{FF2B5EF4-FFF2-40B4-BE49-F238E27FC236}">
                <a16:creationId xmlns:a16="http://schemas.microsoft.com/office/drawing/2014/main" id="{6010C008-0418-12FF-A80A-05ECF85F5EB6}"/>
              </a:ext>
            </a:extLst>
          </p:cNvPr>
          <p:cNvSpPr/>
          <p:nvPr userDrawn="1"/>
        </p:nvSpPr>
        <p:spPr>
          <a:xfrm flipH="1">
            <a:off x="7620566" y="3973595"/>
            <a:ext cx="4046047" cy="1354794"/>
          </a:xfrm>
          <a:custGeom>
            <a:avLst/>
            <a:gdLst>
              <a:gd name="connsiteX0" fmla="*/ 0 w 4046047"/>
              <a:gd name="connsiteY0" fmla="*/ 0 h 1354794"/>
              <a:gd name="connsiteX1" fmla="*/ 4046047 w 4046047"/>
              <a:gd name="connsiteY1" fmla="*/ 530971 h 1354794"/>
              <a:gd name="connsiteX2" fmla="*/ 4046047 w 4046047"/>
              <a:gd name="connsiteY2" fmla="*/ 1354794 h 1354794"/>
              <a:gd name="connsiteX3" fmla="*/ 620191 w 4046047"/>
              <a:gd name="connsiteY3" fmla="*/ 1354794 h 1354794"/>
              <a:gd name="connsiteX4" fmla="*/ 0 w 4046047"/>
              <a:gd name="connsiteY4" fmla="*/ 783283 h 1354794"/>
              <a:gd name="connsiteX0" fmla="*/ 4046047 w 4137487"/>
              <a:gd name="connsiteY0" fmla="*/ 530971 h 1354794"/>
              <a:gd name="connsiteX1" fmla="*/ 4046047 w 4137487"/>
              <a:gd name="connsiteY1" fmla="*/ 1354794 h 1354794"/>
              <a:gd name="connsiteX2" fmla="*/ 620191 w 4137487"/>
              <a:gd name="connsiteY2" fmla="*/ 1354794 h 1354794"/>
              <a:gd name="connsiteX3" fmla="*/ 0 w 4137487"/>
              <a:gd name="connsiteY3" fmla="*/ 783283 h 1354794"/>
              <a:gd name="connsiteX4" fmla="*/ 0 w 4137487"/>
              <a:gd name="connsiteY4" fmla="*/ 0 h 1354794"/>
              <a:gd name="connsiteX5" fmla="*/ 4137487 w 4137487"/>
              <a:gd name="connsiteY5" fmla="*/ 622411 h 1354794"/>
              <a:gd name="connsiteX0" fmla="*/ 4046047 w 4137487"/>
              <a:gd name="connsiteY0" fmla="*/ 1354794 h 1354794"/>
              <a:gd name="connsiteX1" fmla="*/ 620191 w 4137487"/>
              <a:gd name="connsiteY1" fmla="*/ 1354794 h 1354794"/>
              <a:gd name="connsiteX2" fmla="*/ 0 w 4137487"/>
              <a:gd name="connsiteY2" fmla="*/ 783283 h 1354794"/>
              <a:gd name="connsiteX3" fmla="*/ 0 w 4137487"/>
              <a:gd name="connsiteY3" fmla="*/ 0 h 1354794"/>
              <a:gd name="connsiteX4" fmla="*/ 4137487 w 4137487"/>
              <a:gd name="connsiteY4" fmla="*/ 622411 h 1354794"/>
              <a:gd name="connsiteX0" fmla="*/ 4046047 w 4046047"/>
              <a:gd name="connsiteY0" fmla="*/ 1354794 h 1354794"/>
              <a:gd name="connsiteX1" fmla="*/ 620191 w 4046047"/>
              <a:gd name="connsiteY1" fmla="*/ 1354794 h 1354794"/>
              <a:gd name="connsiteX2" fmla="*/ 0 w 4046047"/>
              <a:gd name="connsiteY2" fmla="*/ 783283 h 1354794"/>
              <a:gd name="connsiteX3" fmla="*/ 0 w 4046047"/>
              <a:gd name="connsiteY3" fmla="*/ 0 h 1354794"/>
            </a:gdLst>
            <a:ahLst/>
            <a:cxnLst>
              <a:cxn ang="0">
                <a:pos x="connsiteX0" y="connsiteY0"/>
              </a:cxn>
              <a:cxn ang="0">
                <a:pos x="connsiteX1" y="connsiteY1"/>
              </a:cxn>
              <a:cxn ang="0">
                <a:pos x="connsiteX2" y="connsiteY2"/>
              </a:cxn>
              <a:cxn ang="0">
                <a:pos x="connsiteX3" y="connsiteY3"/>
              </a:cxn>
            </a:cxnLst>
            <a:rect l="l" t="t" r="r" b="b"/>
            <a:pathLst>
              <a:path w="4046047" h="1354794">
                <a:moveTo>
                  <a:pt x="4046047" y="1354794"/>
                </a:moveTo>
                <a:lnTo>
                  <a:pt x="620191" y="1354794"/>
                </a:lnTo>
                <a:cubicBezTo>
                  <a:pt x="277669" y="1354794"/>
                  <a:pt x="0" y="1098920"/>
                  <a:pt x="0" y="783283"/>
                </a:cubicBezTo>
                <a:lnTo>
                  <a:pt x="0" y="0"/>
                </a:lnTo>
              </a:path>
            </a:pathLst>
          </a:custGeom>
          <a:noFill/>
          <a:ln w="762000" cap="rnd" cmpd="sng">
            <a:solidFill>
              <a:schemeClr val="accent4"/>
            </a:solidFill>
            <a:round/>
            <a:extLst>
              <a:ext uri="{C807C97D-BFC1-408E-A445-0C87EB9F89A2}">
                <ask:lineSketchStyleProps xmlns:ask="http://schemas.microsoft.com/office/drawing/2018/sketchyshapes" sd="1219033472">
                  <a:custGeom>
                    <a:avLst/>
                    <a:gdLst>
                      <a:gd name="connsiteX0" fmla="*/ 0 w 3529188"/>
                      <a:gd name="connsiteY0" fmla="*/ 588210 h 5854720"/>
                      <a:gd name="connsiteX1" fmla="*/ 588210 w 3529188"/>
                      <a:gd name="connsiteY1" fmla="*/ 0 h 5854720"/>
                      <a:gd name="connsiteX2" fmla="*/ 1223457 w 3529188"/>
                      <a:gd name="connsiteY2" fmla="*/ 0 h 5854720"/>
                      <a:gd name="connsiteX3" fmla="*/ 1788122 w 3529188"/>
                      <a:gd name="connsiteY3" fmla="*/ 0 h 5854720"/>
                      <a:gd name="connsiteX4" fmla="*/ 2329258 w 3529188"/>
                      <a:gd name="connsiteY4" fmla="*/ 0 h 5854720"/>
                      <a:gd name="connsiteX5" fmla="*/ 2940978 w 3529188"/>
                      <a:gd name="connsiteY5" fmla="*/ 0 h 5854720"/>
                      <a:gd name="connsiteX6" fmla="*/ 3529188 w 3529188"/>
                      <a:gd name="connsiteY6" fmla="*/ 588210 h 5854720"/>
                      <a:gd name="connsiteX7" fmla="*/ 3529188 w 3529188"/>
                      <a:gd name="connsiteY7" fmla="*/ 1172998 h 5854720"/>
                      <a:gd name="connsiteX8" fmla="*/ 3529188 w 3529188"/>
                      <a:gd name="connsiteY8" fmla="*/ 1851351 h 5854720"/>
                      <a:gd name="connsiteX9" fmla="*/ 3529188 w 3529188"/>
                      <a:gd name="connsiteY9" fmla="*/ 2295790 h 5854720"/>
                      <a:gd name="connsiteX10" fmla="*/ 3529188 w 3529188"/>
                      <a:gd name="connsiteY10" fmla="*/ 2880577 h 5854720"/>
                      <a:gd name="connsiteX11" fmla="*/ 3529188 w 3529188"/>
                      <a:gd name="connsiteY11" fmla="*/ 3465365 h 5854720"/>
                      <a:gd name="connsiteX12" fmla="*/ 3529188 w 3529188"/>
                      <a:gd name="connsiteY12" fmla="*/ 4003369 h 5854720"/>
                      <a:gd name="connsiteX13" fmla="*/ 3529188 w 3529188"/>
                      <a:gd name="connsiteY13" fmla="*/ 4681723 h 5854720"/>
                      <a:gd name="connsiteX14" fmla="*/ 3529188 w 3529188"/>
                      <a:gd name="connsiteY14" fmla="*/ 5266510 h 5854720"/>
                      <a:gd name="connsiteX15" fmla="*/ 2940978 w 3529188"/>
                      <a:gd name="connsiteY15" fmla="*/ 5854720 h 5854720"/>
                      <a:gd name="connsiteX16" fmla="*/ 2329258 w 3529188"/>
                      <a:gd name="connsiteY16" fmla="*/ 5854720 h 5854720"/>
                      <a:gd name="connsiteX17" fmla="*/ 1741066 w 3529188"/>
                      <a:gd name="connsiteY17" fmla="*/ 5854720 h 5854720"/>
                      <a:gd name="connsiteX18" fmla="*/ 1223457 w 3529188"/>
                      <a:gd name="connsiteY18" fmla="*/ 5854720 h 5854720"/>
                      <a:gd name="connsiteX19" fmla="*/ 588210 w 3529188"/>
                      <a:gd name="connsiteY19" fmla="*/ 5854720 h 5854720"/>
                      <a:gd name="connsiteX20" fmla="*/ 0 w 3529188"/>
                      <a:gd name="connsiteY20" fmla="*/ 5266510 h 5854720"/>
                      <a:gd name="connsiteX21" fmla="*/ 0 w 3529188"/>
                      <a:gd name="connsiteY21" fmla="*/ 4728506 h 5854720"/>
                      <a:gd name="connsiteX22" fmla="*/ 0 w 3529188"/>
                      <a:gd name="connsiteY22" fmla="*/ 4143718 h 5854720"/>
                      <a:gd name="connsiteX23" fmla="*/ 0 w 3529188"/>
                      <a:gd name="connsiteY23" fmla="*/ 3699280 h 5854720"/>
                      <a:gd name="connsiteX24" fmla="*/ 0 w 3529188"/>
                      <a:gd name="connsiteY24" fmla="*/ 3254841 h 5854720"/>
                      <a:gd name="connsiteX25" fmla="*/ 0 w 3529188"/>
                      <a:gd name="connsiteY25" fmla="*/ 2670054 h 5854720"/>
                      <a:gd name="connsiteX26" fmla="*/ 0 w 3529188"/>
                      <a:gd name="connsiteY26" fmla="*/ 2178832 h 5854720"/>
                      <a:gd name="connsiteX27" fmla="*/ 0 w 3529188"/>
                      <a:gd name="connsiteY27" fmla="*/ 1547262 h 5854720"/>
                      <a:gd name="connsiteX28" fmla="*/ 0 w 3529188"/>
                      <a:gd name="connsiteY28" fmla="*/ 588210 h 58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9188" h="5854720" extrusionOk="0">
                        <a:moveTo>
                          <a:pt x="0" y="588210"/>
                        </a:moveTo>
                        <a:cubicBezTo>
                          <a:pt x="-21018" y="250387"/>
                          <a:pt x="217110" y="17355"/>
                          <a:pt x="588210" y="0"/>
                        </a:cubicBezTo>
                        <a:cubicBezTo>
                          <a:pt x="876112" y="-19041"/>
                          <a:pt x="1081758" y="40565"/>
                          <a:pt x="1223457" y="0"/>
                        </a:cubicBezTo>
                        <a:cubicBezTo>
                          <a:pt x="1365156" y="-40565"/>
                          <a:pt x="1510790" y="32361"/>
                          <a:pt x="1788122" y="0"/>
                        </a:cubicBezTo>
                        <a:cubicBezTo>
                          <a:pt x="2065454" y="-32361"/>
                          <a:pt x="2196286" y="39632"/>
                          <a:pt x="2329258" y="0"/>
                        </a:cubicBezTo>
                        <a:cubicBezTo>
                          <a:pt x="2462230" y="-39632"/>
                          <a:pt x="2683114" y="2257"/>
                          <a:pt x="2940978" y="0"/>
                        </a:cubicBezTo>
                        <a:cubicBezTo>
                          <a:pt x="3297966" y="-66121"/>
                          <a:pt x="3475164" y="255078"/>
                          <a:pt x="3529188" y="588210"/>
                        </a:cubicBezTo>
                        <a:cubicBezTo>
                          <a:pt x="3574272" y="863780"/>
                          <a:pt x="3523626" y="966106"/>
                          <a:pt x="3529188" y="1172998"/>
                        </a:cubicBezTo>
                        <a:cubicBezTo>
                          <a:pt x="3534750" y="1379890"/>
                          <a:pt x="3465933" y="1644977"/>
                          <a:pt x="3529188" y="1851351"/>
                        </a:cubicBezTo>
                        <a:cubicBezTo>
                          <a:pt x="3592443" y="2057725"/>
                          <a:pt x="3511454" y="2169708"/>
                          <a:pt x="3529188" y="2295790"/>
                        </a:cubicBezTo>
                        <a:cubicBezTo>
                          <a:pt x="3546922" y="2421872"/>
                          <a:pt x="3527136" y="2693707"/>
                          <a:pt x="3529188" y="2880577"/>
                        </a:cubicBezTo>
                        <a:cubicBezTo>
                          <a:pt x="3531240" y="3067447"/>
                          <a:pt x="3482987" y="3173559"/>
                          <a:pt x="3529188" y="3465365"/>
                        </a:cubicBezTo>
                        <a:cubicBezTo>
                          <a:pt x="3575389" y="3757171"/>
                          <a:pt x="3528527" y="3785537"/>
                          <a:pt x="3529188" y="4003369"/>
                        </a:cubicBezTo>
                        <a:cubicBezTo>
                          <a:pt x="3529849" y="4221201"/>
                          <a:pt x="3513745" y="4519491"/>
                          <a:pt x="3529188" y="4681723"/>
                        </a:cubicBezTo>
                        <a:cubicBezTo>
                          <a:pt x="3544631" y="4843955"/>
                          <a:pt x="3526290" y="5077457"/>
                          <a:pt x="3529188" y="5266510"/>
                        </a:cubicBezTo>
                        <a:cubicBezTo>
                          <a:pt x="3495511" y="5596899"/>
                          <a:pt x="3239177" y="5836325"/>
                          <a:pt x="2940978" y="5854720"/>
                        </a:cubicBezTo>
                        <a:cubicBezTo>
                          <a:pt x="2728639" y="5898033"/>
                          <a:pt x="2496727" y="5784306"/>
                          <a:pt x="2329258" y="5854720"/>
                        </a:cubicBezTo>
                        <a:cubicBezTo>
                          <a:pt x="2161789" y="5925134"/>
                          <a:pt x="1866325" y="5847030"/>
                          <a:pt x="1741066" y="5854720"/>
                        </a:cubicBezTo>
                        <a:cubicBezTo>
                          <a:pt x="1615807" y="5862410"/>
                          <a:pt x="1395638" y="5831161"/>
                          <a:pt x="1223457" y="5854720"/>
                        </a:cubicBezTo>
                        <a:cubicBezTo>
                          <a:pt x="1051276" y="5878279"/>
                          <a:pt x="874717" y="5821346"/>
                          <a:pt x="588210" y="5854720"/>
                        </a:cubicBezTo>
                        <a:cubicBezTo>
                          <a:pt x="295355" y="5835736"/>
                          <a:pt x="-41219" y="5656806"/>
                          <a:pt x="0" y="5266510"/>
                        </a:cubicBezTo>
                        <a:cubicBezTo>
                          <a:pt x="-62082" y="5061492"/>
                          <a:pt x="63114" y="4919165"/>
                          <a:pt x="0" y="4728506"/>
                        </a:cubicBezTo>
                        <a:cubicBezTo>
                          <a:pt x="-63114" y="4537847"/>
                          <a:pt x="67598" y="4416595"/>
                          <a:pt x="0" y="4143718"/>
                        </a:cubicBezTo>
                        <a:cubicBezTo>
                          <a:pt x="-67598" y="3870841"/>
                          <a:pt x="47971" y="3804176"/>
                          <a:pt x="0" y="3699280"/>
                        </a:cubicBezTo>
                        <a:cubicBezTo>
                          <a:pt x="-47971" y="3594384"/>
                          <a:pt x="18838" y="3384689"/>
                          <a:pt x="0" y="3254841"/>
                        </a:cubicBezTo>
                        <a:cubicBezTo>
                          <a:pt x="-18838" y="3124993"/>
                          <a:pt x="36295" y="2896233"/>
                          <a:pt x="0" y="2670054"/>
                        </a:cubicBezTo>
                        <a:cubicBezTo>
                          <a:pt x="-36295" y="2443875"/>
                          <a:pt x="12293" y="2283397"/>
                          <a:pt x="0" y="2178832"/>
                        </a:cubicBezTo>
                        <a:cubicBezTo>
                          <a:pt x="-12293" y="2074267"/>
                          <a:pt x="42881" y="1673819"/>
                          <a:pt x="0" y="1547262"/>
                        </a:cubicBezTo>
                        <a:cubicBezTo>
                          <a:pt x="-42881" y="1420705"/>
                          <a:pt x="2387" y="914777"/>
                          <a:pt x="0" y="5882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9" name="Graphic 28">
            <a:extLst>
              <a:ext uri="{FF2B5EF4-FFF2-40B4-BE49-F238E27FC236}">
                <a16:creationId xmlns:a16="http://schemas.microsoft.com/office/drawing/2014/main" id="{59EEBCDC-BA3F-5868-75D6-7EB2B87115CB}"/>
              </a:ext>
            </a:extLst>
          </p:cNvPr>
          <p:cNvPicPr>
            <a:picLocks noChangeAspect="1"/>
          </p:cNvPicPr>
          <p:nvPr userDrawn="1"/>
        </p:nvPicPr>
        <p:blipFill>
          <a:blip r:embed="rId10">
            <a:extLst>
              <a:ext uri="{96DAC541-7B7A-43D3-8B79-37D633B846F1}">
                <asvg:svgBlip xmlns:asvg="http://schemas.microsoft.com/office/drawing/2016/SVG/main" r:embed="rId11"/>
              </a:ext>
            </a:extLst>
          </a:blip>
          <a:srcRect l="59986"/>
          <a:stretch>
            <a:fillRect/>
          </a:stretch>
        </p:blipFill>
        <p:spPr>
          <a:xfrm>
            <a:off x="0" y="1420643"/>
            <a:ext cx="1014082" cy="1648983"/>
          </a:xfrm>
          <a:custGeom>
            <a:avLst/>
            <a:gdLst>
              <a:gd name="connsiteX0" fmla="*/ 0 w 1014082"/>
              <a:gd name="connsiteY0" fmla="*/ 0 h 1648983"/>
              <a:gd name="connsiteX1" fmla="*/ 1014082 w 1014082"/>
              <a:gd name="connsiteY1" fmla="*/ 0 h 1648983"/>
              <a:gd name="connsiteX2" fmla="*/ 1014082 w 1014082"/>
              <a:gd name="connsiteY2" fmla="*/ 1648983 h 1648983"/>
              <a:gd name="connsiteX3" fmla="*/ 0 w 1014082"/>
              <a:gd name="connsiteY3" fmla="*/ 1648983 h 1648983"/>
            </a:gdLst>
            <a:ahLst/>
            <a:cxnLst>
              <a:cxn ang="0">
                <a:pos x="connsiteX0" y="connsiteY0"/>
              </a:cxn>
              <a:cxn ang="0">
                <a:pos x="connsiteX1" y="connsiteY1"/>
              </a:cxn>
              <a:cxn ang="0">
                <a:pos x="connsiteX2" y="connsiteY2"/>
              </a:cxn>
              <a:cxn ang="0">
                <a:pos x="connsiteX3" y="connsiteY3"/>
              </a:cxn>
            </a:cxnLst>
            <a:rect l="l" t="t" r="r" b="b"/>
            <a:pathLst>
              <a:path w="1014082" h="1648983">
                <a:moveTo>
                  <a:pt x="0" y="0"/>
                </a:moveTo>
                <a:lnTo>
                  <a:pt x="1014082" y="0"/>
                </a:lnTo>
                <a:lnTo>
                  <a:pt x="1014082" y="1648983"/>
                </a:lnTo>
                <a:lnTo>
                  <a:pt x="0" y="1648983"/>
                </a:lnTo>
                <a:close/>
              </a:path>
            </a:pathLst>
          </a:custGeom>
        </p:spPr>
      </p:pic>
      <p:sp>
        <p:nvSpPr>
          <p:cNvPr id="10" name="Text Placeholder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45" name="Picture Placeholder 42">
            <a:extLst>
              <a:ext uri="{FF2B5EF4-FFF2-40B4-BE49-F238E27FC236}">
                <a16:creationId xmlns:a16="http://schemas.microsoft.com/office/drawing/2014/main" id="{085DE0BA-CA08-ED26-0A53-02D6FB619788}"/>
              </a:ext>
            </a:extLst>
          </p:cNvPr>
          <p:cNvSpPr>
            <a:spLocks noGrp="1"/>
          </p:cNvSpPr>
          <p:nvPr>
            <p:ph type="pic" sz="quarter" idx="14"/>
          </p:nvPr>
        </p:nvSpPr>
        <p:spPr>
          <a:xfrm>
            <a:off x="4330203" y="2337393"/>
            <a:ext cx="1389888" cy="1389888"/>
          </a:xfrm>
          <a:prstGeom prst="ellipse">
            <a:avLst/>
          </a:prstGeom>
          <a:solidFill>
            <a:schemeClr val="accent2">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46" name="Picture Placeholder 42">
            <a:extLst>
              <a:ext uri="{FF2B5EF4-FFF2-40B4-BE49-F238E27FC236}">
                <a16:creationId xmlns:a16="http://schemas.microsoft.com/office/drawing/2014/main" id="{70F05177-1747-10FB-B022-0A36F8F91931}"/>
              </a:ext>
            </a:extLst>
          </p:cNvPr>
          <p:cNvSpPr>
            <a:spLocks noGrp="1"/>
          </p:cNvSpPr>
          <p:nvPr>
            <p:ph type="pic" sz="quarter" idx="15"/>
          </p:nvPr>
        </p:nvSpPr>
        <p:spPr>
          <a:xfrm>
            <a:off x="6469928" y="2339375"/>
            <a:ext cx="1389888" cy="1389888"/>
          </a:xfrm>
          <a:prstGeom prst="ellipse">
            <a:avLst/>
          </a:prstGeom>
          <a:solidFill>
            <a:schemeClr val="bg1">
              <a:lumMod val="95000"/>
            </a:schemeClr>
          </a:solidFill>
        </p:spPr>
        <p:txBody>
          <a:bodyPr anchor="ctr">
            <a:normAutofit/>
          </a:bodyPr>
          <a:lstStyle>
            <a:lvl1pPr marL="0" indent="0" algn="ctr">
              <a:buNone/>
              <a:defRPr sz="800"/>
            </a:lvl1pPr>
          </a:lstStyle>
          <a:p>
            <a:r>
              <a:rPr lang="en-US"/>
              <a:t>Click icon to add picture</a:t>
            </a:r>
            <a:endParaRPr lang="en-US" dirty="0"/>
          </a:p>
        </p:txBody>
      </p:sp>
      <p:sp>
        <p:nvSpPr>
          <p:cNvPr id="50" name="Text Placeholder 47">
            <a:extLst>
              <a:ext uri="{FF2B5EF4-FFF2-40B4-BE49-F238E27FC236}">
                <a16:creationId xmlns:a16="http://schemas.microsoft.com/office/drawing/2014/main" id="{485E5AFC-758F-34A6-2FEC-6042921AB73B}"/>
              </a:ext>
            </a:extLst>
          </p:cNvPr>
          <p:cNvSpPr>
            <a:spLocks noGrp="1"/>
          </p:cNvSpPr>
          <p:nvPr>
            <p:ph type="body" sz="quarter" idx="18"/>
          </p:nvPr>
        </p:nvSpPr>
        <p:spPr>
          <a:xfrm>
            <a:off x="1126514" y="5064875"/>
            <a:ext cx="2788920" cy="365760"/>
          </a:xfrm>
        </p:spPr>
        <p:txBody>
          <a:bodyPr>
            <a:normAutofit/>
          </a:bodyPr>
          <a:lstStyle>
            <a:lvl1pPr marL="0" indent="0" algn="r">
              <a:lnSpc>
                <a:spcPct val="100000"/>
              </a:lnSpc>
              <a:spcBef>
                <a:spcPts val="0"/>
              </a:spcBef>
              <a:buNone/>
              <a:defRPr sz="1800"/>
            </a:lvl1pPr>
          </a:lstStyle>
          <a:p>
            <a:pPr lvl="0"/>
            <a:r>
              <a:rPr lang="en-US"/>
              <a:t>Click to edit Master text styles</a:t>
            </a:r>
          </a:p>
        </p:txBody>
      </p:sp>
      <p:sp>
        <p:nvSpPr>
          <p:cNvPr id="51" name="Text Placeholder 47">
            <a:extLst>
              <a:ext uri="{FF2B5EF4-FFF2-40B4-BE49-F238E27FC236}">
                <a16:creationId xmlns:a16="http://schemas.microsoft.com/office/drawing/2014/main" id="{298713CC-F6D5-ED75-901B-4121FEC84360}"/>
              </a:ext>
            </a:extLst>
          </p:cNvPr>
          <p:cNvSpPr>
            <a:spLocks noGrp="1"/>
          </p:cNvSpPr>
          <p:nvPr>
            <p:ph type="body" sz="quarter" idx="19"/>
          </p:nvPr>
        </p:nvSpPr>
        <p:spPr>
          <a:xfrm>
            <a:off x="8271823" y="5032014"/>
            <a:ext cx="2788920" cy="365760"/>
          </a:xfrm>
        </p:spPr>
        <p:txBody>
          <a:bodyPr>
            <a:normAutofit/>
          </a:bodyPr>
          <a:lstStyle>
            <a:lvl1pPr marL="0" indent="0" algn="l">
              <a:lnSpc>
                <a:spcPct val="100000"/>
              </a:lnSpc>
              <a:spcBef>
                <a:spcPts val="0"/>
              </a:spcBef>
              <a:buNone/>
              <a:defRPr sz="1800"/>
            </a:lvl1pPr>
          </a:lstStyle>
          <a:p>
            <a:pPr lvl="0"/>
            <a:r>
              <a:rPr lang="en-US"/>
              <a:t>Click to edit Master text styles</a:t>
            </a:r>
          </a:p>
        </p:txBody>
      </p:sp>
      <p:sp>
        <p:nvSpPr>
          <p:cNvPr id="57" name="Text Placeholder 47">
            <a:extLst>
              <a:ext uri="{FF2B5EF4-FFF2-40B4-BE49-F238E27FC236}">
                <a16:creationId xmlns:a16="http://schemas.microsoft.com/office/drawing/2014/main" id="{FD30C172-4265-C1CA-4368-B347D34C9F6D}"/>
              </a:ext>
            </a:extLst>
          </p:cNvPr>
          <p:cNvSpPr>
            <a:spLocks noGrp="1"/>
          </p:cNvSpPr>
          <p:nvPr>
            <p:ph type="body" sz="quarter" idx="16"/>
          </p:nvPr>
        </p:nvSpPr>
        <p:spPr>
          <a:xfrm>
            <a:off x="1126515" y="2795265"/>
            <a:ext cx="2788920" cy="365760"/>
          </a:xfrm>
        </p:spPr>
        <p:txBody>
          <a:bodyPr>
            <a:normAutofit/>
          </a:bodyPr>
          <a:lstStyle>
            <a:lvl1pPr marL="0" indent="0" algn="r">
              <a:lnSpc>
                <a:spcPct val="100000"/>
              </a:lnSpc>
              <a:spcBef>
                <a:spcPts val="0"/>
              </a:spcBef>
              <a:buNone/>
              <a:defRPr sz="1800"/>
            </a:lvl1pPr>
          </a:lstStyle>
          <a:p>
            <a:pPr lvl="0"/>
            <a:r>
              <a:rPr lang="en-US"/>
              <a:t>Click to edit Master text styles</a:t>
            </a:r>
          </a:p>
        </p:txBody>
      </p:sp>
      <p:sp>
        <p:nvSpPr>
          <p:cNvPr id="58" name="Text Placeholder 47">
            <a:extLst>
              <a:ext uri="{FF2B5EF4-FFF2-40B4-BE49-F238E27FC236}">
                <a16:creationId xmlns:a16="http://schemas.microsoft.com/office/drawing/2014/main" id="{E6400DD4-A698-8FC3-4A8E-02EA10BB4BF9}"/>
              </a:ext>
            </a:extLst>
          </p:cNvPr>
          <p:cNvSpPr>
            <a:spLocks noGrp="1"/>
          </p:cNvSpPr>
          <p:nvPr>
            <p:ph type="body" sz="quarter" idx="17"/>
          </p:nvPr>
        </p:nvSpPr>
        <p:spPr>
          <a:xfrm>
            <a:off x="8271823" y="2794678"/>
            <a:ext cx="2788920" cy="365760"/>
          </a:xfrm>
        </p:spPr>
        <p:txBody>
          <a:bodyPr>
            <a:normAutofit/>
          </a:bodyPr>
          <a:lstStyle>
            <a:lvl1pPr marL="0" indent="0" algn="l">
              <a:lnSpc>
                <a:spcPct val="100000"/>
              </a:lnSpc>
              <a:spcBef>
                <a:spcPts val="0"/>
              </a:spcBef>
              <a:buNone/>
              <a:defRPr sz="1800"/>
            </a:lvl1pPr>
          </a:lstStyle>
          <a:p>
            <a:pPr lvl="0"/>
            <a:r>
              <a:rPr lang="en-US"/>
              <a:t>Click to edit Master text styles</a:t>
            </a:r>
          </a:p>
        </p:txBody>
      </p:sp>
      <p:sp>
        <p:nvSpPr>
          <p:cNvPr id="59" name="Text Placeholder 47">
            <a:extLst>
              <a:ext uri="{FF2B5EF4-FFF2-40B4-BE49-F238E27FC236}">
                <a16:creationId xmlns:a16="http://schemas.microsoft.com/office/drawing/2014/main" id="{630E151D-3E22-BE90-7A51-5ED7C9AD7C25}"/>
              </a:ext>
            </a:extLst>
          </p:cNvPr>
          <p:cNvSpPr>
            <a:spLocks noGrp="1"/>
          </p:cNvSpPr>
          <p:nvPr>
            <p:ph type="body" sz="quarter" idx="20"/>
          </p:nvPr>
        </p:nvSpPr>
        <p:spPr>
          <a:xfrm>
            <a:off x="1098143" y="3085049"/>
            <a:ext cx="2816352" cy="310896"/>
          </a:xfrm>
        </p:spPr>
        <p:txBody>
          <a:bodyPr>
            <a:normAutofit/>
          </a:bodyPr>
          <a:lstStyle>
            <a:lvl1pPr marL="0" indent="0" algn="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54" name="Text Placeholder 47">
            <a:extLst>
              <a:ext uri="{FF2B5EF4-FFF2-40B4-BE49-F238E27FC236}">
                <a16:creationId xmlns:a16="http://schemas.microsoft.com/office/drawing/2014/main" id="{6A448965-125C-6EED-07B0-E98A656BBF34}"/>
              </a:ext>
            </a:extLst>
          </p:cNvPr>
          <p:cNvSpPr>
            <a:spLocks noGrp="1"/>
          </p:cNvSpPr>
          <p:nvPr>
            <p:ph type="body" sz="quarter" idx="21"/>
          </p:nvPr>
        </p:nvSpPr>
        <p:spPr>
          <a:xfrm>
            <a:off x="8280067" y="3086146"/>
            <a:ext cx="2816352" cy="310896"/>
          </a:xfrm>
        </p:spPr>
        <p:txBody>
          <a:bodyPr>
            <a:normAutofit/>
          </a:bodyPr>
          <a:lstStyle>
            <a:lvl1pPr marL="0" indent="0" algn="l">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72" name="Picture Placeholder 42">
            <a:extLst>
              <a:ext uri="{FF2B5EF4-FFF2-40B4-BE49-F238E27FC236}">
                <a16:creationId xmlns:a16="http://schemas.microsoft.com/office/drawing/2014/main" id="{9BD10ABF-0CBA-9D6F-30D9-4C5B717D2F65}"/>
              </a:ext>
            </a:extLst>
          </p:cNvPr>
          <p:cNvSpPr>
            <a:spLocks noGrp="1"/>
          </p:cNvSpPr>
          <p:nvPr>
            <p:ph type="pic" sz="quarter" idx="24"/>
          </p:nvPr>
        </p:nvSpPr>
        <p:spPr>
          <a:xfrm>
            <a:off x="4332186" y="4662092"/>
            <a:ext cx="1389888" cy="1389888"/>
          </a:xfrm>
          <a:prstGeom prst="ellipse">
            <a:avLst/>
          </a:prstGeom>
          <a:solidFill>
            <a:schemeClr val="accent1">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73" name="Picture Placeholder 42">
            <a:extLst>
              <a:ext uri="{FF2B5EF4-FFF2-40B4-BE49-F238E27FC236}">
                <a16:creationId xmlns:a16="http://schemas.microsoft.com/office/drawing/2014/main" id="{BA07108E-6273-D8A7-4270-9E51F53721B6}"/>
              </a:ext>
            </a:extLst>
          </p:cNvPr>
          <p:cNvSpPr>
            <a:spLocks noGrp="1"/>
          </p:cNvSpPr>
          <p:nvPr>
            <p:ph type="pic" sz="quarter" idx="25"/>
          </p:nvPr>
        </p:nvSpPr>
        <p:spPr>
          <a:xfrm>
            <a:off x="6469928" y="4662092"/>
            <a:ext cx="1389888" cy="1389888"/>
          </a:xfrm>
          <a:prstGeom prst="ellipse">
            <a:avLst/>
          </a:prstGeom>
          <a:solidFill>
            <a:schemeClr val="accent4">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56" name="Text Placeholder 47">
            <a:extLst>
              <a:ext uri="{FF2B5EF4-FFF2-40B4-BE49-F238E27FC236}">
                <a16:creationId xmlns:a16="http://schemas.microsoft.com/office/drawing/2014/main" id="{6E2529DA-6F13-4B74-5C48-2FDB0911FFF1}"/>
              </a:ext>
            </a:extLst>
          </p:cNvPr>
          <p:cNvSpPr>
            <a:spLocks noGrp="1"/>
          </p:cNvSpPr>
          <p:nvPr>
            <p:ph type="body" sz="quarter" idx="23"/>
          </p:nvPr>
        </p:nvSpPr>
        <p:spPr>
          <a:xfrm>
            <a:off x="8284732" y="5337865"/>
            <a:ext cx="2816352" cy="310896"/>
          </a:xfrm>
        </p:spPr>
        <p:txBody>
          <a:bodyPr>
            <a:normAutofit/>
          </a:bodyPr>
          <a:lstStyle>
            <a:lvl1pPr marL="0" indent="0" algn="l">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Text Placeholder 47">
            <a:extLst>
              <a:ext uri="{FF2B5EF4-FFF2-40B4-BE49-F238E27FC236}">
                <a16:creationId xmlns:a16="http://schemas.microsoft.com/office/drawing/2014/main" id="{DDB95F67-F2A0-C836-D292-8E7A6E4B1CC7}"/>
              </a:ext>
            </a:extLst>
          </p:cNvPr>
          <p:cNvSpPr>
            <a:spLocks noGrp="1"/>
          </p:cNvSpPr>
          <p:nvPr>
            <p:ph type="body" sz="quarter" idx="22"/>
          </p:nvPr>
        </p:nvSpPr>
        <p:spPr>
          <a:xfrm>
            <a:off x="1107814" y="5335932"/>
            <a:ext cx="2816352" cy="310896"/>
          </a:xfrm>
        </p:spPr>
        <p:txBody>
          <a:bodyPr>
            <a:normAutofit/>
          </a:bodyPr>
          <a:lstStyle>
            <a:lvl1pPr marL="0" indent="0" algn="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3" name="Footer Placeholder 2">
            <a:extLst>
              <a:ext uri="{FF2B5EF4-FFF2-40B4-BE49-F238E27FC236}">
                <a16:creationId xmlns:a16="http://schemas.microsoft.com/office/drawing/2014/main" id="{6CC414FD-C705-79D9-78A9-63DB36DC2A3B}"/>
              </a:ext>
            </a:extLst>
          </p:cNvPr>
          <p:cNvSpPr>
            <a:spLocks noGrp="1"/>
          </p:cNvSpPr>
          <p:nvPr>
            <p:ph type="ftr" sz="quarter" idx="26"/>
          </p:nvPr>
        </p:nvSpPr>
        <p:spPr/>
        <p:txBody>
          <a:bodyPr/>
          <a:lstStyle/>
          <a:p>
            <a:endParaRPr lang="en-US" dirty="0"/>
          </a:p>
        </p:txBody>
      </p:sp>
      <p:sp>
        <p:nvSpPr>
          <p:cNvPr id="7" name="Slide Number Placeholder 6">
            <a:extLst>
              <a:ext uri="{FF2B5EF4-FFF2-40B4-BE49-F238E27FC236}">
                <a16:creationId xmlns:a16="http://schemas.microsoft.com/office/drawing/2014/main" id="{3DDD574B-2DC0-07BF-5573-0917979F78EA}"/>
              </a:ext>
            </a:extLst>
          </p:cNvPr>
          <p:cNvSpPr>
            <a:spLocks noGrp="1"/>
          </p:cNvSpPr>
          <p:nvPr>
            <p:ph type="sldNum" sz="quarter" idx="27"/>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2281780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am - x8">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5B61940-E61B-59FA-753F-E3122D288C5B}"/>
              </a:ext>
            </a:extLst>
          </p:cNvPr>
          <p:cNvSpPr/>
          <p:nvPr userDrawn="1"/>
        </p:nvSpPr>
        <p:spPr>
          <a:xfrm>
            <a:off x="1314365" y="1922787"/>
            <a:ext cx="1591489" cy="15914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9" name="Oval 8">
            <a:extLst>
              <a:ext uri="{FF2B5EF4-FFF2-40B4-BE49-F238E27FC236}">
                <a16:creationId xmlns:a16="http://schemas.microsoft.com/office/drawing/2014/main" id="{148AA701-7A67-C49D-4314-407AF753DDE7}"/>
              </a:ext>
            </a:extLst>
          </p:cNvPr>
          <p:cNvSpPr/>
          <p:nvPr userDrawn="1"/>
        </p:nvSpPr>
        <p:spPr>
          <a:xfrm>
            <a:off x="3895640" y="1922787"/>
            <a:ext cx="1591489" cy="15914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4" name="Oval 13">
            <a:extLst>
              <a:ext uri="{FF2B5EF4-FFF2-40B4-BE49-F238E27FC236}">
                <a16:creationId xmlns:a16="http://schemas.microsoft.com/office/drawing/2014/main" id="{7CC8E6E4-F551-385C-FB82-E0DC1F41683A}"/>
              </a:ext>
            </a:extLst>
          </p:cNvPr>
          <p:cNvSpPr/>
          <p:nvPr userDrawn="1"/>
        </p:nvSpPr>
        <p:spPr>
          <a:xfrm>
            <a:off x="6476915" y="1922787"/>
            <a:ext cx="1591489" cy="15914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8" name="Oval 17">
            <a:extLst>
              <a:ext uri="{FF2B5EF4-FFF2-40B4-BE49-F238E27FC236}">
                <a16:creationId xmlns:a16="http://schemas.microsoft.com/office/drawing/2014/main" id="{D29C42C5-603C-FCCB-D730-0AD61CFA4CC2}"/>
              </a:ext>
            </a:extLst>
          </p:cNvPr>
          <p:cNvSpPr/>
          <p:nvPr userDrawn="1"/>
        </p:nvSpPr>
        <p:spPr>
          <a:xfrm>
            <a:off x="9058190" y="1922787"/>
            <a:ext cx="1591489" cy="15914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77" name="Rectangle 76">
            <a:extLst>
              <a:ext uri="{FF2B5EF4-FFF2-40B4-BE49-F238E27FC236}">
                <a16:creationId xmlns:a16="http://schemas.microsoft.com/office/drawing/2014/main" id="{06608174-ED17-1D4B-48DF-EA532646C797}"/>
              </a:ext>
            </a:extLst>
          </p:cNvPr>
          <p:cNvSpPr/>
          <p:nvPr userDrawn="1"/>
        </p:nvSpPr>
        <p:spPr>
          <a:xfrm>
            <a:off x="732271" y="723899"/>
            <a:ext cx="10727977"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941AE0A6-2671-E79C-548D-3AA4D5D9CB11}"/>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Connector 80">
            <a:extLst>
              <a:ext uri="{FF2B5EF4-FFF2-40B4-BE49-F238E27FC236}">
                <a16:creationId xmlns:a16="http://schemas.microsoft.com/office/drawing/2014/main" id="{42152D0E-B03D-CC17-D0CC-650AE3953FCF}"/>
              </a:ext>
            </a:extLst>
          </p:cNvPr>
          <p:cNvCxnSpPr>
            <a:cxnSpLocks/>
          </p:cNvCxnSpPr>
          <p:nvPr userDrawn="1"/>
        </p:nvCxnSpPr>
        <p:spPr>
          <a:xfrm>
            <a:off x="1655064" y="722376"/>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83" name="Graphic 82">
            <a:extLst>
              <a:ext uri="{FF2B5EF4-FFF2-40B4-BE49-F238E27FC236}">
                <a16:creationId xmlns:a16="http://schemas.microsoft.com/office/drawing/2014/main" id="{65438DF6-6622-6EE4-F01A-D199CAE96D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3498771">
            <a:off x="868523" y="778989"/>
            <a:ext cx="660389" cy="660389"/>
          </a:xfrm>
          <a:prstGeom prst="rect">
            <a:avLst/>
          </a:prstGeom>
        </p:spPr>
      </p:pic>
      <p:cxnSp>
        <p:nvCxnSpPr>
          <p:cNvPr id="85" name="Straight Connector 84">
            <a:extLst>
              <a:ext uri="{FF2B5EF4-FFF2-40B4-BE49-F238E27FC236}">
                <a16:creationId xmlns:a16="http://schemas.microsoft.com/office/drawing/2014/main" id="{9712EE3B-E131-C405-FCA7-8263094DF01B}"/>
              </a:ext>
            </a:extLst>
          </p:cNvPr>
          <p:cNvCxnSpPr>
            <a:cxnSpLocks/>
          </p:cNvCxnSpPr>
          <p:nvPr userDrawn="1"/>
        </p:nvCxnSpPr>
        <p:spPr>
          <a:xfrm>
            <a:off x="2593735" y="718779"/>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45" name="Picture Placeholder 42">
            <a:extLst>
              <a:ext uri="{FF2B5EF4-FFF2-40B4-BE49-F238E27FC236}">
                <a16:creationId xmlns:a16="http://schemas.microsoft.com/office/drawing/2014/main" id="{085DE0BA-CA08-ED26-0A53-02D6FB619788}"/>
              </a:ext>
            </a:extLst>
          </p:cNvPr>
          <p:cNvSpPr>
            <a:spLocks noGrp="1" noChangeAspect="1"/>
          </p:cNvSpPr>
          <p:nvPr>
            <p:ph type="pic" sz="quarter" idx="14"/>
          </p:nvPr>
        </p:nvSpPr>
        <p:spPr>
          <a:xfrm>
            <a:off x="1524893" y="2133315"/>
            <a:ext cx="1170432" cy="1170432"/>
          </a:xfrm>
          <a:prstGeom prst="ellipse">
            <a:avLst/>
          </a:prstGeom>
          <a:solidFill>
            <a:schemeClr val="accent2">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46" name="Picture Placeholder 42">
            <a:extLst>
              <a:ext uri="{FF2B5EF4-FFF2-40B4-BE49-F238E27FC236}">
                <a16:creationId xmlns:a16="http://schemas.microsoft.com/office/drawing/2014/main" id="{70F05177-1747-10FB-B022-0A36F8F91931}"/>
              </a:ext>
            </a:extLst>
          </p:cNvPr>
          <p:cNvSpPr>
            <a:spLocks noGrp="1" noChangeAspect="1"/>
          </p:cNvSpPr>
          <p:nvPr>
            <p:ph type="pic" sz="quarter" idx="15"/>
          </p:nvPr>
        </p:nvSpPr>
        <p:spPr>
          <a:xfrm>
            <a:off x="4106168" y="2133315"/>
            <a:ext cx="1170432" cy="1170432"/>
          </a:xfrm>
          <a:prstGeom prst="ellipse">
            <a:avLst/>
          </a:prstGeom>
          <a:solidFill>
            <a:schemeClr val="bg1">
              <a:lumMod val="95000"/>
            </a:schemeClr>
          </a:solidFill>
        </p:spPr>
        <p:txBody>
          <a:bodyPr anchor="ctr">
            <a:normAutofit/>
          </a:bodyPr>
          <a:lstStyle>
            <a:lvl1pPr marL="0" indent="0" algn="ctr">
              <a:buNone/>
              <a:defRPr sz="800"/>
            </a:lvl1pPr>
          </a:lstStyle>
          <a:p>
            <a:r>
              <a:rPr lang="en-US"/>
              <a:t>Click icon to add picture</a:t>
            </a:r>
            <a:endParaRPr lang="en-US" dirty="0"/>
          </a:p>
        </p:txBody>
      </p:sp>
      <p:sp>
        <p:nvSpPr>
          <p:cNvPr id="50" name="Text Placeholder 47">
            <a:extLst>
              <a:ext uri="{FF2B5EF4-FFF2-40B4-BE49-F238E27FC236}">
                <a16:creationId xmlns:a16="http://schemas.microsoft.com/office/drawing/2014/main" id="{485E5AFC-758F-34A6-2FEC-6042921AB73B}"/>
              </a:ext>
            </a:extLst>
          </p:cNvPr>
          <p:cNvSpPr>
            <a:spLocks noGrp="1"/>
          </p:cNvSpPr>
          <p:nvPr>
            <p:ph type="body" sz="quarter" idx="18"/>
          </p:nvPr>
        </p:nvSpPr>
        <p:spPr>
          <a:xfrm>
            <a:off x="6053328" y="3575304"/>
            <a:ext cx="2441448" cy="365760"/>
          </a:xfrm>
        </p:spPr>
        <p:txBody>
          <a:bodyPr>
            <a:noAutofit/>
          </a:bodyPr>
          <a:lstStyle>
            <a:lvl1pPr marL="0" indent="0" algn="ctr">
              <a:lnSpc>
                <a:spcPct val="100000"/>
              </a:lnSpc>
              <a:spcBef>
                <a:spcPts val="0"/>
              </a:spcBef>
              <a:buNone/>
              <a:defRPr sz="1600"/>
            </a:lvl1pPr>
          </a:lstStyle>
          <a:p>
            <a:pPr lvl="0"/>
            <a:r>
              <a:rPr lang="en-US"/>
              <a:t>Click to edit Master text styles</a:t>
            </a:r>
          </a:p>
        </p:txBody>
      </p:sp>
      <p:sp>
        <p:nvSpPr>
          <p:cNvPr id="51" name="Text Placeholder 47">
            <a:extLst>
              <a:ext uri="{FF2B5EF4-FFF2-40B4-BE49-F238E27FC236}">
                <a16:creationId xmlns:a16="http://schemas.microsoft.com/office/drawing/2014/main" id="{298713CC-F6D5-ED75-901B-4121FEC84360}"/>
              </a:ext>
            </a:extLst>
          </p:cNvPr>
          <p:cNvSpPr>
            <a:spLocks noGrp="1"/>
          </p:cNvSpPr>
          <p:nvPr>
            <p:ph type="body" sz="quarter" idx="19"/>
          </p:nvPr>
        </p:nvSpPr>
        <p:spPr>
          <a:xfrm>
            <a:off x="8631936" y="3575304"/>
            <a:ext cx="2441448" cy="365760"/>
          </a:xfrm>
        </p:spPr>
        <p:txBody>
          <a:bodyPr>
            <a:noAutofit/>
          </a:bodyPr>
          <a:lstStyle>
            <a:lvl1pPr marL="0" indent="0" algn="ctr">
              <a:lnSpc>
                <a:spcPct val="100000"/>
              </a:lnSpc>
              <a:spcBef>
                <a:spcPts val="0"/>
              </a:spcBef>
              <a:buNone/>
              <a:defRPr sz="1600"/>
            </a:lvl1pPr>
          </a:lstStyle>
          <a:p>
            <a:pPr lvl="0"/>
            <a:r>
              <a:rPr lang="en-US"/>
              <a:t>Click to edit Master text styles</a:t>
            </a:r>
          </a:p>
        </p:txBody>
      </p:sp>
      <p:sp>
        <p:nvSpPr>
          <p:cNvPr id="57" name="Text Placeholder 47">
            <a:extLst>
              <a:ext uri="{FF2B5EF4-FFF2-40B4-BE49-F238E27FC236}">
                <a16:creationId xmlns:a16="http://schemas.microsoft.com/office/drawing/2014/main" id="{FD30C172-4265-C1CA-4368-B347D34C9F6D}"/>
              </a:ext>
            </a:extLst>
          </p:cNvPr>
          <p:cNvSpPr>
            <a:spLocks noGrp="1"/>
          </p:cNvSpPr>
          <p:nvPr>
            <p:ph type="body" sz="quarter" idx="16"/>
          </p:nvPr>
        </p:nvSpPr>
        <p:spPr>
          <a:xfrm>
            <a:off x="886968" y="3575304"/>
            <a:ext cx="2441448" cy="365760"/>
          </a:xfrm>
        </p:spPr>
        <p:txBody>
          <a:bodyPr>
            <a:noAutofit/>
          </a:bodyPr>
          <a:lstStyle>
            <a:lvl1pPr marL="0" indent="0" algn="ctr">
              <a:lnSpc>
                <a:spcPct val="100000"/>
              </a:lnSpc>
              <a:spcBef>
                <a:spcPts val="0"/>
              </a:spcBef>
              <a:buNone/>
              <a:defRPr sz="1600"/>
            </a:lvl1pPr>
          </a:lstStyle>
          <a:p>
            <a:pPr lvl="0"/>
            <a:r>
              <a:rPr lang="en-US"/>
              <a:t>Click to edit Master text styles</a:t>
            </a:r>
          </a:p>
        </p:txBody>
      </p:sp>
      <p:sp>
        <p:nvSpPr>
          <p:cNvPr id="58" name="Text Placeholder 47">
            <a:extLst>
              <a:ext uri="{FF2B5EF4-FFF2-40B4-BE49-F238E27FC236}">
                <a16:creationId xmlns:a16="http://schemas.microsoft.com/office/drawing/2014/main" id="{E6400DD4-A698-8FC3-4A8E-02EA10BB4BF9}"/>
              </a:ext>
            </a:extLst>
          </p:cNvPr>
          <p:cNvSpPr>
            <a:spLocks noGrp="1"/>
          </p:cNvSpPr>
          <p:nvPr>
            <p:ph type="body" sz="quarter" idx="17"/>
          </p:nvPr>
        </p:nvSpPr>
        <p:spPr>
          <a:xfrm>
            <a:off x="3474720" y="3575304"/>
            <a:ext cx="2441448" cy="365760"/>
          </a:xfrm>
        </p:spPr>
        <p:txBody>
          <a:bodyPr>
            <a:noAutofit/>
          </a:bodyPr>
          <a:lstStyle>
            <a:lvl1pPr marL="0" indent="0" algn="ctr">
              <a:lnSpc>
                <a:spcPct val="100000"/>
              </a:lnSpc>
              <a:spcBef>
                <a:spcPts val="0"/>
              </a:spcBef>
              <a:buNone/>
              <a:defRPr sz="1600"/>
            </a:lvl1pPr>
          </a:lstStyle>
          <a:p>
            <a:pPr lvl="0"/>
            <a:r>
              <a:rPr lang="en-US"/>
              <a:t>Click to edit Master text styles</a:t>
            </a:r>
          </a:p>
        </p:txBody>
      </p:sp>
      <p:sp>
        <p:nvSpPr>
          <p:cNvPr id="59" name="Text Placeholder 47">
            <a:extLst>
              <a:ext uri="{FF2B5EF4-FFF2-40B4-BE49-F238E27FC236}">
                <a16:creationId xmlns:a16="http://schemas.microsoft.com/office/drawing/2014/main" id="{630E151D-3E22-BE90-7A51-5ED7C9AD7C25}"/>
              </a:ext>
            </a:extLst>
          </p:cNvPr>
          <p:cNvSpPr>
            <a:spLocks noGrp="1"/>
          </p:cNvSpPr>
          <p:nvPr>
            <p:ph type="body" sz="quarter" idx="20"/>
          </p:nvPr>
        </p:nvSpPr>
        <p:spPr>
          <a:xfrm>
            <a:off x="886968"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54" name="Text Placeholder 47">
            <a:extLst>
              <a:ext uri="{FF2B5EF4-FFF2-40B4-BE49-F238E27FC236}">
                <a16:creationId xmlns:a16="http://schemas.microsoft.com/office/drawing/2014/main" id="{6A448965-125C-6EED-07B0-E98A656BBF34}"/>
              </a:ext>
            </a:extLst>
          </p:cNvPr>
          <p:cNvSpPr>
            <a:spLocks noGrp="1"/>
          </p:cNvSpPr>
          <p:nvPr>
            <p:ph type="body" sz="quarter" idx="21"/>
          </p:nvPr>
        </p:nvSpPr>
        <p:spPr>
          <a:xfrm>
            <a:off x="3474720"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72" name="Picture Placeholder 42">
            <a:extLst>
              <a:ext uri="{FF2B5EF4-FFF2-40B4-BE49-F238E27FC236}">
                <a16:creationId xmlns:a16="http://schemas.microsoft.com/office/drawing/2014/main" id="{9BD10ABF-0CBA-9D6F-30D9-4C5B717D2F65}"/>
              </a:ext>
            </a:extLst>
          </p:cNvPr>
          <p:cNvSpPr>
            <a:spLocks noGrp="1" noChangeAspect="1"/>
          </p:cNvSpPr>
          <p:nvPr>
            <p:ph type="pic" sz="quarter" idx="24"/>
          </p:nvPr>
        </p:nvSpPr>
        <p:spPr>
          <a:xfrm>
            <a:off x="6687443" y="2133315"/>
            <a:ext cx="1170432" cy="1170432"/>
          </a:xfrm>
          <a:prstGeom prst="ellipse">
            <a:avLst/>
          </a:prstGeom>
          <a:solidFill>
            <a:schemeClr val="accent1">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73" name="Picture Placeholder 42">
            <a:extLst>
              <a:ext uri="{FF2B5EF4-FFF2-40B4-BE49-F238E27FC236}">
                <a16:creationId xmlns:a16="http://schemas.microsoft.com/office/drawing/2014/main" id="{BA07108E-6273-D8A7-4270-9E51F53721B6}"/>
              </a:ext>
            </a:extLst>
          </p:cNvPr>
          <p:cNvSpPr>
            <a:spLocks noGrp="1" noChangeAspect="1"/>
          </p:cNvSpPr>
          <p:nvPr>
            <p:ph type="pic" sz="quarter" idx="25"/>
          </p:nvPr>
        </p:nvSpPr>
        <p:spPr>
          <a:xfrm>
            <a:off x="9268718" y="2133315"/>
            <a:ext cx="1170432" cy="1170432"/>
          </a:xfrm>
          <a:prstGeom prst="ellipse">
            <a:avLst/>
          </a:prstGeom>
          <a:solidFill>
            <a:schemeClr val="accent4">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56" name="Text Placeholder 47">
            <a:extLst>
              <a:ext uri="{FF2B5EF4-FFF2-40B4-BE49-F238E27FC236}">
                <a16:creationId xmlns:a16="http://schemas.microsoft.com/office/drawing/2014/main" id="{6E2529DA-6F13-4B74-5C48-2FDB0911FFF1}"/>
              </a:ext>
            </a:extLst>
          </p:cNvPr>
          <p:cNvSpPr>
            <a:spLocks noGrp="1"/>
          </p:cNvSpPr>
          <p:nvPr>
            <p:ph type="body" sz="quarter" idx="23"/>
          </p:nvPr>
        </p:nvSpPr>
        <p:spPr>
          <a:xfrm>
            <a:off x="8631936"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Text Placeholder 47">
            <a:extLst>
              <a:ext uri="{FF2B5EF4-FFF2-40B4-BE49-F238E27FC236}">
                <a16:creationId xmlns:a16="http://schemas.microsoft.com/office/drawing/2014/main" id="{DDB95F67-F2A0-C836-D292-8E7A6E4B1CC7}"/>
              </a:ext>
            </a:extLst>
          </p:cNvPr>
          <p:cNvSpPr>
            <a:spLocks noGrp="1"/>
          </p:cNvSpPr>
          <p:nvPr>
            <p:ph type="body" sz="quarter" idx="22"/>
          </p:nvPr>
        </p:nvSpPr>
        <p:spPr>
          <a:xfrm>
            <a:off x="6053328"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75" name="Title 74">
            <a:extLst>
              <a:ext uri="{FF2B5EF4-FFF2-40B4-BE49-F238E27FC236}">
                <a16:creationId xmlns:a16="http://schemas.microsoft.com/office/drawing/2014/main" id="{45C7CFA5-6EFF-944C-B5AF-967956876692}"/>
              </a:ext>
            </a:extLst>
          </p:cNvPr>
          <p:cNvSpPr>
            <a:spLocks noGrp="1"/>
          </p:cNvSpPr>
          <p:nvPr>
            <p:ph type="title"/>
          </p:nvPr>
        </p:nvSpPr>
        <p:spPr/>
        <p:txBody>
          <a:bodyPr/>
          <a:lstStyle/>
          <a:p>
            <a:r>
              <a:rPr lang="en-US"/>
              <a:t>Click to edit Master title style</a:t>
            </a:r>
          </a:p>
        </p:txBody>
      </p:sp>
      <p:sp>
        <p:nvSpPr>
          <p:cNvPr id="24" name="Oval 23">
            <a:extLst>
              <a:ext uri="{FF2B5EF4-FFF2-40B4-BE49-F238E27FC236}">
                <a16:creationId xmlns:a16="http://schemas.microsoft.com/office/drawing/2014/main" id="{DCCCB2D5-E906-485E-2E26-F407AF7990EE}"/>
              </a:ext>
            </a:extLst>
          </p:cNvPr>
          <p:cNvSpPr/>
          <p:nvPr userDrawn="1"/>
        </p:nvSpPr>
        <p:spPr>
          <a:xfrm>
            <a:off x="1314365" y="4348233"/>
            <a:ext cx="1591489" cy="15914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6" name="Oval 25">
            <a:extLst>
              <a:ext uri="{FF2B5EF4-FFF2-40B4-BE49-F238E27FC236}">
                <a16:creationId xmlns:a16="http://schemas.microsoft.com/office/drawing/2014/main" id="{608273C2-3AD4-6120-E47A-26DB07BBD95D}"/>
              </a:ext>
            </a:extLst>
          </p:cNvPr>
          <p:cNvSpPr/>
          <p:nvPr userDrawn="1"/>
        </p:nvSpPr>
        <p:spPr>
          <a:xfrm>
            <a:off x="3895640" y="4348233"/>
            <a:ext cx="1591489" cy="15914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8" name="Oval 27">
            <a:extLst>
              <a:ext uri="{FF2B5EF4-FFF2-40B4-BE49-F238E27FC236}">
                <a16:creationId xmlns:a16="http://schemas.microsoft.com/office/drawing/2014/main" id="{52F43D3C-5856-8C0F-0F96-72BD06ABE36F}"/>
              </a:ext>
            </a:extLst>
          </p:cNvPr>
          <p:cNvSpPr/>
          <p:nvPr userDrawn="1"/>
        </p:nvSpPr>
        <p:spPr>
          <a:xfrm>
            <a:off x="6476915" y="4348233"/>
            <a:ext cx="1591489" cy="15914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30" name="Oval 29">
            <a:extLst>
              <a:ext uri="{FF2B5EF4-FFF2-40B4-BE49-F238E27FC236}">
                <a16:creationId xmlns:a16="http://schemas.microsoft.com/office/drawing/2014/main" id="{9185EECC-2E1F-A706-B285-3F50DE4E325D}"/>
              </a:ext>
            </a:extLst>
          </p:cNvPr>
          <p:cNvSpPr/>
          <p:nvPr userDrawn="1"/>
        </p:nvSpPr>
        <p:spPr>
          <a:xfrm>
            <a:off x="9058190" y="4348233"/>
            <a:ext cx="1591489" cy="15914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31" name="Picture Placeholder 42">
            <a:extLst>
              <a:ext uri="{FF2B5EF4-FFF2-40B4-BE49-F238E27FC236}">
                <a16:creationId xmlns:a16="http://schemas.microsoft.com/office/drawing/2014/main" id="{68BB68C2-C6BF-C6F9-8006-0D20E4119CDC}"/>
              </a:ext>
            </a:extLst>
          </p:cNvPr>
          <p:cNvSpPr>
            <a:spLocks noGrp="1" noChangeAspect="1"/>
          </p:cNvSpPr>
          <p:nvPr>
            <p:ph type="pic" sz="quarter" idx="26"/>
          </p:nvPr>
        </p:nvSpPr>
        <p:spPr>
          <a:xfrm>
            <a:off x="1524893" y="4558761"/>
            <a:ext cx="1170432" cy="1170432"/>
          </a:xfrm>
          <a:prstGeom prst="ellipse">
            <a:avLst/>
          </a:prstGeom>
          <a:solidFill>
            <a:schemeClr val="accent4">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32" name="Picture Placeholder 42">
            <a:extLst>
              <a:ext uri="{FF2B5EF4-FFF2-40B4-BE49-F238E27FC236}">
                <a16:creationId xmlns:a16="http://schemas.microsoft.com/office/drawing/2014/main" id="{7ED2CB41-D537-2DB4-7393-38B54A68A24F}"/>
              </a:ext>
            </a:extLst>
          </p:cNvPr>
          <p:cNvSpPr>
            <a:spLocks noGrp="1" noChangeAspect="1"/>
          </p:cNvSpPr>
          <p:nvPr>
            <p:ph type="pic" sz="quarter" idx="27"/>
          </p:nvPr>
        </p:nvSpPr>
        <p:spPr>
          <a:xfrm>
            <a:off x="4106168" y="4558761"/>
            <a:ext cx="1170432" cy="1170432"/>
          </a:xfrm>
          <a:prstGeom prst="ellipse">
            <a:avLst/>
          </a:prstGeom>
          <a:solidFill>
            <a:schemeClr val="accent1">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33" name="Text Placeholder 47">
            <a:extLst>
              <a:ext uri="{FF2B5EF4-FFF2-40B4-BE49-F238E27FC236}">
                <a16:creationId xmlns:a16="http://schemas.microsoft.com/office/drawing/2014/main" id="{BBFB738A-B417-1ECD-CD63-3482F41BC56C}"/>
              </a:ext>
            </a:extLst>
          </p:cNvPr>
          <p:cNvSpPr>
            <a:spLocks noGrp="1"/>
          </p:cNvSpPr>
          <p:nvPr>
            <p:ph type="body" sz="quarter" idx="28"/>
          </p:nvPr>
        </p:nvSpPr>
        <p:spPr>
          <a:xfrm>
            <a:off x="6053328" y="6000750"/>
            <a:ext cx="2441448" cy="365760"/>
          </a:xfrm>
        </p:spPr>
        <p:txBody>
          <a:bodyPr>
            <a:noAutofit/>
          </a:bodyPr>
          <a:lstStyle>
            <a:lvl1pPr marL="0" indent="0" algn="ctr">
              <a:lnSpc>
                <a:spcPct val="100000"/>
              </a:lnSpc>
              <a:spcBef>
                <a:spcPts val="0"/>
              </a:spcBef>
              <a:buNone/>
              <a:defRPr sz="1600"/>
            </a:lvl1pPr>
          </a:lstStyle>
          <a:p>
            <a:pPr lvl="0"/>
            <a:r>
              <a:rPr lang="en-US"/>
              <a:t>Click to edit Master text styles</a:t>
            </a:r>
          </a:p>
        </p:txBody>
      </p:sp>
      <p:sp>
        <p:nvSpPr>
          <p:cNvPr id="34" name="Text Placeholder 47">
            <a:extLst>
              <a:ext uri="{FF2B5EF4-FFF2-40B4-BE49-F238E27FC236}">
                <a16:creationId xmlns:a16="http://schemas.microsoft.com/office/drawing/2014/main" id="{2D5357B5-C3E2-7F93-1D38-5A371EEEF566}"/>
              </a:ext>
            </a:extLst>
          </p:cNvPr>
          <p:cNvSpPr>
            <a:spLocks noGrp="1"/>
          </p:cNvSpPr>
          <p:nvPr>
            <p:ph type="body" sz="quarter" idx="29"/>
          </p:nvPr>
        </p:nvSpPr>
        <p:spPr>
          <a:xfrm>
            <a:off x="8631936" y="6000750"/>
            <a:ext cx="2441448" cy="365760"/>
          </a:xfrm>
        </p:spPr>
        <p:txBody>
          <a:bodyPr>
            <a:noAutofit/>
          </a:bodyPr>
          <a:lstStyle>
            <a:lvl1pPr marL="0" indent="0" algn="ctr">
              <a:lnSpc>
                <a:spcPct val="100000"/>
              </a:lnSpc>
              <a:spcBef>
                <a:spcPts val="0"/>
              </a:spcBef>
              <a:buNone/>
              <a:defRPr sz="1600"/>
            </a:lvl1pPr>
          </a:lstStyle>
          <a:p>
            <a:pPr lvl="0"/>
            <a:r>
              <a:rPr lang="en-US"/>
              <a:t>Click to edit Master text styles</a:t>
            </a:r>
          </a:p>
        </p:txBody>
      </p:sp>
      <p:sp>
        <p:nvSpPr>
          <p:cNvPr id="35" name="Text Placeholder 47">
            <a:extLst>
              <a:ext uri="{FF2B5EF4-FFF2-40B4-BE49-F238E27FC236}">
                <a16:creationId xmlns:a16="http://schemas.microsoft.com/office/drawing/2014/main" id="{F3A2EC5D-9943-7E84-56FB-B58A67C05507}"/>
              </a:ext>
            </a:extLst>
          </p:cNvPr>
          <p:cNvSpPr>
            <a:spLocks noGrp="1"/>
          </p:cNvSpPr>
          <p:nvPr>
            <p:ph type="body" sz="quarter" idx="30"/>
          </p:nvPr>
        </p:nvSpPr>
        <p:spPr>
          <a:xfrm>
            <a:off x="886968" y="6000750"/>
            <a:ext cx="2441448" cy="365760"/>
          </a:xfrm>
        </p:spPr>
        <p:txBody>
          <a:bodyPr>
            <a:noAutofit/>
          </a:bodyPr>
          <a:lstStyle>
            <a:lvl1pPr marL="0" indent="0" algn="ctr">
              <a:lnSpc>
                <a:spcPct val="100000"/>
              </a:lnSpc>
              <a:spcBef>
                <a:spcPts val="0"/>
              </a:spcBef>
              <a:buNone/>
              <a:defRPr sz="1600"/>
            </a:lvl1pPr>
          </a:lstStyle>
          <a:p>
            <a:pPr lvl="0"/>
            <a:r>
              <a:rPr lang="en-US"/>
              <a:t>Click to edit Master text styles</a:t>
            </a:r>
          </a:p>
        </p:txBody>
      </p:sp>
      <p:sp>
        <p:nvSpPr>
          <p:cNvPr id="36" name="Text Placeholder 47">
            <a:extLst>
              <a:ext uri="{FF2B5EF4-FFF2-40B4-BE49-F238E27FC236}">
                <a16:creationId xmlns:a16="http://schemas.microsoft.com/office/drawing/2014/main" id="{DE78D7B0-18B2-66C2-EA4E-90629F60BFAC}"/>
              </a:ext>
            </a:extLst>
          </p:cNvPr>
          <p:cNvSpPr>
            <a:spLocks noGrp="1"/>
          </p:cNvSpPr>
          <p:nvPr>
            <p:ph type="body" sz="quarter" idx="31"/>
          </p:nvPr>
        </p:nvSpPr>
        <p:spPr>
          <a:xfrm>
            <a:off x="3474720" y="6000750"/>
            <a:ext cx="2441448" cy="365760"/>
          </a:xfrm>
        </p:spPr>
        <p:txBody>
          <a:bodyPr>
            <a:noAutofit/>
          </a:bodyPr>
          <a:lstStyle>
            <a:lvl1pPr marL="0" indent="0" algn="ctr">
              <a:lnSpc>
                <a:spcPct val="100000"/>
              </a:lnSpc>
              <a:spcBef>
                <a:spcPts val="0"/>
              </a:spcBef>
              <a:buNone/>
              <a:defRPr sz="1600"/>
            </a:lvl1pPr>
          </a:lstStyle>
          <a:p>
            <a:pPr lvl="0"/>
            <a:r>
              <a:rPr lang="en-US"/>
              <a:t>Click to edit Master text styles</a:t>
            </a:r>
          </a:p>
        </p:txBody>
      </p:sp>
      <p:sp>
        <p:nvSpPr>
          <p:cNvPr id="37" name="Text Placeholder 47">
            <a:extLst>
              <a:ext uri="{FF2B5EF4-FFF2-40B4-BE49-F238E27FC236}">
                <a16:creationId xmlns:a16="http://schemas.microsoft.com/office/drawing/2014/main" id="{A171817E-40B4-8D03-2F00-07A0200ABC8F}"/>
              </a:ext>
            </a:extLst>
          </p:cNvPr>
          <p:cNvSpPr>
            <a:spLocks noGrp="1"/>
          </p:cNvSpPr>
          <p:nvPr>
            <p:ph type="body" sz="quarter" idx="32"/>
          </p:nvPr>
        </p:nvSpPr>
        <p:spPr>
          <a:xfrm>
            <a:off x="886968"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38" name="Text Placeholder 47">
            <a:extLst>
              <a:ext uri="{FF2B5EF4-FFF2-40B4-BE49-F238E27FC236}">
                <a16:creationId xmlns:a16="http://schemas.microsoft.com/office/drawing/2014/main" id="{7CB4D57A-D57F-A9A7-E242-62A0EFB9034B}"/>
              </a:ext>
            </a:extLst>
          </p:cNvPr>
          <p:cNvSpPr>
            <a:spLocks noGrp="1"/>
          </p:cNvSpPr>
          <p:nvPr>
            <p:ph type="body" sz="quarter" idx="33"/>
          </p:nvPr>
        </p:nvSpPr>
        <p:spPr>
          <a:xfrm>
            <a:off x="3474720"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39" name="Picture Placeholder 42">
            <a:extLst>
              <a:ext uri="{FF2B5EF4-FFF2-40B4-BE49-F238E27FC236}">
                <a16:creationId xmlns:a16="http://schemas.microsoft.com/office/drawing/2014/main" id="{CABD2581-C1DD-BCD8-B303-D442E2826A57}"/>
              </a:ext>
            </a:extLst>
          </p:cNvPr>
          <p:cNvSpPr>
            <a:spLocks noGrp="1" noChangeAspect="1"/>
          </p:cNvSpPr>
          <p:nvPr>
            <p:ph type="pic" sz="quarter" idx="34"/>
          </p:nvPr>
        </p:nvSpPr>
        <p:spPr>
          <a:xfrm>
            <a:off x="6687443" y="4558761"/>
            <a:ext cx="1170432" cy="1170432"/>
          </a:xfrm>
          <a:prstGeom prst="ellipse">
            <a:avLst/>
          </a:prstGeom>
          <a:solidFill>
            <a:schemeClr val="bg1">
              <a:lumMod val="95000"/>
            </a:schemeClr>
          </a:solidFill>
        </p:spPr>
        <p:txBody>
          <a:bodyPr anchor="ctr">
            <a:normAutofit/>
          </a:bodyPr>
          <a:lstStyle>
            <a:lvl1pPr marL="0" indent="0" algn="ctr">
              <a:buNone/>
              <a:defRPr sz="800"/>
            </a:lvl1pPr>
          </a:lstStyle>
          <a:p>
            <a:r>
              <a:rPr lang="en-US"/>
              <a:t>Click icon to add picture</a:t>
            </a:r>
            <a:endParaRPr lang="en-US" dirty="0"/>
          </a:p>
        </p:txBody>
      </p:sp>
      <p:sp>
        <p:nvSpPr>
          <p:cNvPr id="40" name="Picture Placeholder 42">
            <a:extLst>
              <a:ext uri="{FF2B5EF4-FFF2-40B4-BE49-F238E27FC236}">
                <a16:creationId xmlns:a16="http://schemas.microsoft.com/office/drawing/2014/main" id="{69C46305-033A-D1D0-006B-CA534D171213}"/>
              </a:ext>
            </a:extLst>
          </p:cNvPr>
          <p:cNvSpPr>
            <a:spLocks noGrp="1" noChangeAspect="1"/>
          </p:cNvSpPr>
          <p:nvPr>
            <p:ph type="pic" sz="quarter" idx="35"/>
          </p:nvPr>
        </p:nvSpPr>
        <p:spPr>
          <a:xfrm>
            <a:off x="9268718" y="4558761"/>
            <a:ext cx="1170432" cy="1170432"/>
          </a:xfrm>
          <a:prstGeom prst="ellipse">
            <a:avLst/>
          </a:prstGeom>
          <a:solidFill>
            <a:schemeClr val="accent2">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41" name="Text Placeholder 47">
            <a:extLst>
              <a:ext uri="{FF2B5EF4-FFF2-40B4-BE49-F238E27FC236}">
                <a16:creationId xmlns:a16="http://schemas.microsoft.com/office/drawing/2014/main" id="{8A2F0738-422D-8670-FFDD-4DD9CC8579DC}"/>
              </a:ext>
            </a:extLst>
          </p:cNvPr>
          <p:cNvSpPr>
            <a:spLocks noGrp="1"/>
          </p:cNvSpPr>
          <p:nvPr>
            <p:ph type="body" sz="quarter" idx="36"/>
          </p:nvPr>
        </p:nvSpPr>
        <p:spPr>
          <a:xfrm>
            <a:off x="8631936"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42" name="Text Placeholder 47">
            <a:extLst>
              <a:ext uri="{FF2B5EF4-FFF2-40B4-BE49-F238E27FC236}">
                <a16:creationId xmlns:a16="http://schemas.microsoft.com/office/drawing/2014/main" id="{83236D35-4927-EB6F-1700-660A0790337E}"/>
              </a:ext>
            </a:extLst>
          </p:cNvPr>
          <p:cNvSpPr>
            <a:spLocks noGrp="1"/>
          </p:cNvSpPr>
          <p:nvPr>
            <p:ph type="body" sz="quarter" idx="37"/>
          </p:nvPr>
        </p:nvSpPr>
        <p:spPr>
          <a:xfrm>
            <a:off x="6053328"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5" name="Slide Number Placeholder 4">
            <a:extLst>
              <a:ext uri="{FF2B5EF4-FFF2-40B4-BE49-F238E27FC236}">
                <a16:creationId xmlns:a16="http://schemas.microsoft.com/office/drawing/2014/main" id="{B5F9D1D0-8763-3145-447C-B59E4A8FC6EC}"/>
              </a:ext>
            </a:extLst>
          </p:cNvPr>
          <p:cNvSpPr>
            <a:spLocks noGrp="1"/>
          </p:cNvSpPr>
          <p:nvPr>
            <p:ph type="sldNum" sz="quarter" idx="39"/>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458818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CEF658BC-1431-0DE4-1239-3174304231C4}"/>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2" name="Title 1">
            <a:extLst>
              <a:ext uri="{FF2B5EF4-FFF2-40B4-BE49-F238E27FC236}">
                <a16:creationId xmlns:a16="http://schemas.microsoft.com/office/drawing/2014/main" id="{984763BC-4E08-292A-DD60-96BE96D0CD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960985-1AA1-7560-41A6-84310DD64A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0E0AF6-58A8-48DB-1F46-476F080F61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BEC9D58-970F-C9CA-292B-CD8C17FCE4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852D850-95FE-4444-3630-18B4E285596B}"/>
              </a:ext>
            </a:extLst>
          </p:cNvPr>
          <p:cNvSpPr>
            <a:spLocks noGrp="1"/>
          </p:cNvSpPr>
          <p:nvPr>
            <p:ph type="sldNum" sz="quarter" idx="12"/>
          </p:nvPr>
        </p:nvSpPr>
        <p:spPr/>
        <p:txBody>
          <a:bodyPr/>
          <a:lstStyle/>
          <a:p>
            <a:fld id="{CC43B8D3-9A08-F84C-9DD4-44948BA52D4B}" type="slidenum">
              <a:rPr lang="en-US" smtClean="0"/>
              <a:t>‹#›</a:t>
            </a:fld>
            <a:endParaRPr lang="en-US" dirty="0"/>
          </a:p>
        </p:txBody>
      </p:sp>
    </p:spTree>
    <p:extLst>
      <p:ext uri="{BB962C8B-B14F-4D97-AF65-F5344CB8AC3E}">
        <p14:creationId xmlns:p14="http://schemas.microsoft.com/office/powerpoint/2010/main" val="2481193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1" name="Text Placeholder 9">
            <a:extLst>
              <a:ext uri="{FF2B5EF4-FFF2-40B4-BE49-F238E27FC236}">
                <a16:creationId xmlns:a16="http://schemas.microsoft.com/office/drawing/2014/main" id="{F45380E4-4280-4D6A-412C-BEC95C8CA786}"/>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6" name="Title 5">
            <a:extLst>
              <a:ext uri="{FF2B5EF4-FFF2-40B4-BE49-F238E27FC236}">
                <a16:creationId xmlns:a16="http://schemas.microsoft.com/office/drawing/2014/main" id="{1E2DEC6B-E418-F7FA-5D06-66914BE64098}"/>
              </a:ext>
            </a:extLst>
          </p:cNvPr>
          <p:cNvSpPr>
            <a:spLocks noGrp="1"/>
          </p:cNvSpPr>
          <p:nvPr>
            <p:ph type="title"/>
          </p:nvPr>
        </p:nvSpPr>
        <p:spPr/>
        <p:txBody>
          <a:bodyPr/>
          <a:lstStyle/>
          <a:p>
            <a:r>
              <a:rPr lang="en-US"/>
              <a:t>Click to edit Master title style</a:t>
            </a:r>
          </a:p>
        </p:txBody>
      </p:sp>
      <p:sp>
        <p:nvSpPr>
          <p:cNvPr id="22" name="Footer Placeholder 21">
            <a:extLst>
              <a:ext uri="{FF2B5EF4-FFF2-40B4-BE49-F238E27FC236}">
                <a16:creationId xmlns:a16="http://schemas.microsoft.com/office/drawing/2014/main" id="{CDBC6FA3-472C-62C4-429A-28029D228DD1}"/>
              </a:ext>
            </a:extLst>
          </p:cNvPr>
          <p:cNvSpPr>
            <a:spLocks noGrp="1"/>
          </p:cNvSpPr>
          <p:nvPr>
            <p:ph type="ftr" sz="quarter" idx="14"/>
          </p:nvPr>
        </p:nvSpPr>
        <p:spPr/>
        <p:txBody>
          <a:bodyPr/>
          <a:lstStyle/>
          <a:p>
            <a:endParaRPr lang="en-US" dirty="0"/>
          </a:p>
        </p:txBody>
      </p:sp>
      <p:sp>
        <p:nvSpPr>
          <p:cNvPr id="23" name="Slide Number Placeholder 22">
            <a:extLst>
              <a:ext uri="{FF2B5EF4-FFF2-40B4-BE49-F238E27FC236}">
                <a16:creationId xmlns:a16="http://schemas.microsoft.com/office/drawing/2014/main" id="{F0B4C4FF-8EF1-767D-7C77-03D625E4B321}"/>
              </a:ext>
            </a:extLst>
          </p:cNvPr>
          <p:cNvSpPr>
            <a:spLocks noGrp="1"/>
          </p:cNvSpPr>
          <p:nvPr>
            <p:ph type="sldNum" sz="quarter" idx="15"/>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2992396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141175065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A48C42A6-E4A3-57E4-DBFE-86C89D6D36CD}"/>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5" name="Footer Placeholder 4">
            <a:extLst>
              <a:ext uri="{FF2B5EF4-FFF2-40B4-BE49-F238E27FC236}">
                <a16:creationId xmlns:a16="http://schemas.microsoft.com/office/drawing/2014/main" id="{D90272D4-D364-93D2-A948-9DD478627EAA}"/>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164DD4E5-F3CE-6199-31DD-1C03C409E0CC}"/>
              </a:ext>
            </a:extLst>
          </p:cNvPr>
          <p:cNvSpPr>
            <a:spLocks noGrp="1"/>
          </p:cNvSpPr>
          <p:nvPr>
            <p:ph type="sldNum" sz="quarter" idx="11"/>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1717129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3FA20FC2-E959-7E20-4647-E505BD8BE4F6}"/>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3" name="Content Placeholder 2">
            <a:extLst>
              <a:ext uri="{FF2B5EF4-FFF2-40B4-BE49-F238E27FC236}">
                <a16:creationId xmlns:a16="http://schemas.microsoft.com/office/drawing/2014/main" id="{F9A56E61-4EF1-44C9-6CC9-6876765A738C}"/>
              </a:ext>
            </a:extLst>
          </p:cNvPr>
          <p:cNvSpPr>
            <a:spLocks noGrp="1"/>
          </p:cNvSpPr>
          <p:nvPr>
            <p:ph idx="1"/>
          </p:nvPr>
        </p:nvSpPr>
        <p:spPr>
          <a:xfrm>
            <a:off x="5183188" y="2057400"/>
            <a:ext cx="6172200" cy="40690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A7802A7-DF1B-DE1B-4EA4-055C59350761}"/>
              </a:ext>
            </a:extLst>
          </p:cNvPr>
          <p:cNvSpPr>
            <a:spLocks noGrp="1"/>
          </p:cNvSpPr>
          <p:nvPr>
            <p:ph type="body" sz="half" idx="2"/>
          </p:nvPr>
        </p:nvSpPr>
        <p:spPr>
          <a:xfrm>
            <a:off x="839788" y="2057400"/>
            <a:ext cx="3932237" cy="40690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7">
            <a:extLst>
              <a:ext uri="{FF2B5EF4-FFF2-40B4-BE49-F238E27FC236}">
                <a16:creationId xmlns:a16="http://schemas.microsoft.com/office/drawing/2014/main" id="{FB2F4222-9F0A-A7FE-DFA4-39F2D1A27DA7}"/>
              </a:ext>
            </a:extLst>
          </p:cNvPr>
          <p:cNvSpPr>
            <a:spLocks noGrp="1"/>
          </p:cNvSpPr>
          <p:nvPr>
            <p:ph type="title"/>
          </p:nvPr>
        </p:nvSpPr>
        <p:spPr/>
        <p:txBody>
          <a:bodyPr/>
          <a:lstStyle/>
          <a:p>
            <a:r>
              <a:rPr lang="en-US"/>
              <a:t>Click to edit Master title style</a:t>
            </a:r>
          </a:p>
        </p:txBody>
      </p:sp>
      <p:sp>
        <p:nvSpPr>
          <p:cNvPr id="10" name="Footer Placeholder 9">
            <a:extLst>
              <a:ext uri="{FF2B5EF4-FFF2-40B4-BE49-F238E27FC236}">
                <a16:creationId xmlns:a16="http://schemas.microsoft.com/office/drawing/2014/main" id="{A9174264-0D17-CF28-8778-3DD02FD42C48}"/>
              </a:ext>
            </a:extLst>
          </p:cNvPr>
          <p:cNvSpPr>
            <a:spLocks noGrp="1"/>
          </p:cNvSpPr>
          <p:nvPr>
            <p:ph type="ftr" sz="quarter" idx="14"/>
          </p:nvPr>
        </p:nvSpPr>
        <p:spPr/>
        <p:txBody>
          <a:bodyPr/>
          <a:lstStyle/>
          <a:p>
            <a:endParaRPr lang="en-US" dirty="0"/>
          </a:p>
        </p:txBody>
      </p:sp>
      <p:sp>
        <p:nvSpPr>
          <p:cNvPr id="11" name="Slide Number Placeholder 10">
            <a:extLst>
              <a:ext uri="{FF2B5EF4-FFF2-40B4-BE49-F238E27FC236}">
                <a16:creationId xmlns:a16="http://schemas.microsoft.com/office/drawing/2014/main" id="{4FFFA002-049D-7794-5114-044DA2B571DB}"/>
              </a:ext>
            </a:extLst>
          </p:cNvPr>
          <p:cNvSpPr>
            <a:spLocks noGrp="1"/>
          </p:cNvSpPr>
          <p:nvPr>
            <p:ph type="sldNum" sz="quarter" idx="15"/>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3249912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F54A2A46-C45B-ED08-EE41-CEC7D354733A}"/>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3" name="Picture Placeholder 2">
            <a:extLst>
              <a:ext uri="{FF2B5EF4-FFF2-40B4-BE49-F238E27FC236}">
                <a16:creationId xmlns:a16="http://schemas.microsoft.com/office/drawing/2014/main" id="{3AA4EA03-DC7A-CC5C-0E56-20FDFBD152A4}"/>
              </a:ext>
            </a:extLst>
          </p:cNvPr>
          <p:cNvSpPr>
            <a:spLocks noGrp="1"/>
          </p:cNvSpPr>
          <p:nvPr>
            <p:ph type="pic" idx="1"/>
          </p:nvPr>
        </p:nvSpPr>
        <p:spPr>
          <a:xfrm>
            <a:off x="5180012" y="172593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3A30CC9-5F1C-933D-A4C9-7DCE2F039E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04304BF9-EDC8-7868-84C1-6CCB690381DB}"/>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37FE0970-0DB3-2D10-BEAE-54A52070A1FE}"/>
              </a:ext>
            </a:extLst>
          </p:cNvPr>
          <p:cNvSpPr>
            <a:spLocks noGrp="1"/>
          </p:cNvSpPr>
          <p:nvPr>
            <p:ph type="sldNum" sz="quarter" idx="11"/>
          </p:nvPr>
        </p:nvSpPr>
        <p:spPr/>
        <p:txBody>
          <a:bodyPr/>
          <a:lstStyle/>
          <a:p>
            <a:fld id="{CC43B8D3-9A08-F84C-9DD4-44948BA52D4B}" type="slidenum">
              <a:rPr lang="en-US" smtClean="0"/>
              <a:pPr/>
              <a:t>‹#›</a:t>
            </a:fld>
            <a:endParaRPr lang="en-US" dirty="0"/>
          </a:p>
        </p:txBody>
      </p:sp>
      <p:sp>
        <p:nvSpPr>
          <p:cNvPr id="10" name="Title 9">
            <a:extLst>
              <a:ext uri="{FF2B5EF4-FFF2-40B4-BE49-F238E27FC236}">
                <a16:creationId xmlns:a16="http://schemas.microsoft.com/office/drawing/2014/main" id="{FC668391-E0E0-74A5-F96F-B67ECAE86D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11728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B61BEF0D-F0BB-DE4B-95CE-6DB70DBA9567}" type="datetimeFigureOut">
              <a:rPr lang="en-US" smtClean="0"/>
              <a:pPr/>
              <a:t>4/28/2023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879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27967265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9964502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71794752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223681273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4/28/2023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422812963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4/28/2023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96794991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1BEF0D-F0BB-DE4B-95CE-6DB70DBA9567}" type="datetimeFigureOut">
              <a:rPr lang="en-US" smtClean="0"/>
              <a:pPr/>
              <a:t>4/28/2023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24">
                <a:duotone>
                  <a:schemeClr val="accent1">
                    <a:shade val="45000"/>
                    <a:satMod val="135000"/>
                  </a:schemeClr>
                  <a:prstClr val="white"/>
                </a:duotone>
                <a:extLst>
                  <a:ext uri="{BEBA8EAE-BF5A-486C-A8C5-ECC9F3942E4B}">
                    <a14:imgProps xmlns:a14="http://schemas.microsoft.com/office/drawing/2010/main">
                      <a14:imgLayer r:embed="rId2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CC43B8D3-9A08-F84C-9DD4-44948BA52D4B}" type="slidenum">
              <a:rPr lang="en-US" smtClean="0"/>
              <a:pPr/>
              <a:t>‹#›</a:t>
            </a:fld>
            <a:endParaRPr lang="en-US" dirty="0"/>
          </a:p>
        </p:txBody>
      </p:sp>
      <p:sp>
        <p:nvSpPr>
          <p:cNvPr id="10" name="Rectangle 9">
            <a:extLst>
              <a:ext uri="{FF2B5EF4-FFF2-40B4-BE49-F238E27FC236}">
                <a16:creationId xmlns:a16="http://schemas.microsoft.com/office/drawing/2014/main" id="{A1090BA1-A58D-B3B2-BFCE-6EB52C647E97}"/>
              </a:ext>
            </a:extLst>
          </p:cNvPr>
          <p:cNvSpPr/>
          <p:nvPr userDrawn="1"/>
        </p:nvSpPr>
        <p:spPr>
          <a:xfrm>
            <a:off x="732271" y="723899"/>
            <a:ext cx="10727977"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68B1288-C981-7068-EACD-9881FB1C3632}"/>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B176B47-5905-550E-C054-CCF80CA08BD4}"/>
              </a:ext>
            </a:extLst>
          </p:cNvPr>
          <p:cNvCxnSpPr>
            <a:cxnSpLocks/>
          </p:cNvCxnSpPr>
          <p:nvPr userDrawn="1"/>
        </p:nvCxnSpPr>
        <p:spPr>
          <a:xfrm>
            <a:off x="1655064" y="722376"/>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BB4A4CC2-8EC5-85AF-7049-9A716B94210F}"/>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rot="13498771">
            <a:off x="868523" y="778989"/>
            <a:ext cx="660389" cy="660389"/>
          </a:xfrm>
          <a:prstGeom prst="rect">
            <a:avLst/>
          </a:prstGeom>
        </p:spPr>
      </p:pic>
      <p:cxnSp>
        <p:nvCxnSpPr>
          <p:cNvPr id="14" name="Straight Connector 13">
            <a:extLst>
              <a:ext uri="{FF2B5EF4-FFF2-40B4-BE49-F238E27FC236}">
                <a16:creationId xmlns:a16="http://schemas.microsoft.com/office/drawing/2014/main" id="{0EF4E2C0-3D3F-3540-BDC9-BBC715DB1A71}"/>
              </a:ext>
            </a:extLst>
          </p:cNvPr>
          <p:cNvCxnSpPr>
            <a:cxnSpLocks/>
          </p:cNvCxnSpPr>
          <p:nvPr userDrawn="1"/>
        </p:nvCxnSpPr>
        <p:spPr>
          <a:xfrm>
            <a:off x="2593735" y="718779"/>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474063"/>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4" r:id="rId12"/>
    <p:sldLayoutId id="2147483764" r:id="rId13"/>
    <p:sldLayoutId id="2147483650" r:id="rId14"/>
    <p:sldLayoutId id="2147483664" r:id="rId15"/>
    <p:sldLayoutId id="2147483659" r:id="rId16"/>
    <p:sldLayoutId id="2147483660" r:id="rId17"/>
    <p:sldLayoutId id="2147483652" r:id="rId18"/>
    <p:sldLayoutId id="2147483654" r:id="rId19"/>
    <p:sldLayoutId id="2147483655" r:id="rId20"/>
    <p:sldLayoutId id="2147483656" r:id="rId21"/>
    <p:sldLayoutId id="2147483657" r:id="rId22"/>
  </p:sldLayoutIdLst>
  <p:hf hdr="0" ftr="0" dt="0"/>
  <p:txStyles>
    <p:titleStyle>
      <a:lvl1pPr algn="l" defTabSz="914400" rtl="0" eaLnBrk="1" latinLnBrk="0" hangingPunct="1">
        <a:lnSpc>
          <a:spcPct val="90000"/>
        </a:lnSpc>
        <a:spcBef>
          <a:spcPct val="0"/>
        </a:spcBef>
        <a:buNone/>
        <a:defRPr sz="4800" b="1" kern="1200" cap="none" baseline="0">
          <a:blipFill>
            <a:blip r:embed="rId28">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hyperlink" Target="https://philonedtech.com/on-the-usage-of-quality-matters-and-its-rubric-for-improving-online-teaching-for-the-fall/" TargetMode="External"/><Relationship Id="rId4" Type="http://schemas.openxmlformats.org/officeDocument/2006/relationships/image" Target="../media/image35.png"/></Relationships>
</file>

<file path=ppt/slides/_rels/slide10.xml.rels><?xml version="1.0" encoding="UTF-8" standalone="yes"?>
<Relationships xmlns="http://schemas.openxmlformats.org/package/2006/relationships"><Relationship Id="rId3" Type="http://schemas.openxmlformats.org/officeDocument/2006/relationships/hyperlink" Target="https://www.picpedia.org/chalkboard/c/case-study.html" TargetMode="External"/><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21.xml"/><Relationship Id="rId7" Type="http://schemas.openxmlformats.org/officeDocument/2006/relationships/image" Target="../media/image36.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7.xml"/><Relationship Id="rId5" Type="http://schemas.openxmlformats.org/officeDocument/2006/relationships/tags" Target="../tags/tag23.xml"/><Relationship Id="rId4" Type="http://schemas.openxmlformats.org/officeDocument/2006/relationships/tags" Target="../tags/tag2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8.png"/><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red-flag-capture-signal-sport-308663/" TargetMode="External"/><Relationship Id="rId2" Type="http://schemas.openxmlformats.org/officeDocument/2006/relationships/image" Target="../media/image49.png"/><Relationship Id="rId1" Type="http://schemas.openxmlformats.org/officeDocument/2006/relationships/slideLayout" Target="../slideLayouts/slideLayout12.xml"/><Relationship Id="rId5" Type="http://schemas.openxmlformats.org/officeDocument/2006/relationships/hyperlink" Target="https://www.pngall.com/pikachu-png" TargetMode="Externa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hyperlink" Target="https://pixabay.com/en/help-information-problem-solution-1013700/" TargetMode="External"/><Relationship Id="rId3" Type="http://schemas.openxmlformats.org/officeDocument/2006/relationships/diagramLayout" Target="../diagrams/layout6.xml"/><Relationship Id="rId7" Type="http://schemas.openxmlformats.org/officeDocument/2006/relationships/image" Target="../media/image51.jpg"/><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8" Type="http://schemas.openxmlformats.org/officeDocument/2006/relationships/hyperlink" Target="https://www.piqsels.com/en/public-domain-photo-zrhyd" TargetMode="External"/><Relationship Id="rId13" Type="http://schemas.microsoft.com/office/2007/relationships/diagramDrawing" Target="../diagrams/drawing8.xml"/><Relationship Id="rId18" Type="http://schemas.microsoft.com/office/2007/relationships/diagramDrawing" Target="../diagrams/drawing9.xml"/><Relationship Id="rId3" Type="http://schemas.openxmlformats.org/officeDocument/2006/relationships/diagramLayout" Target="../diagrams/layout7.xml"/><Relationship Id="rId7" Type="http://schemas.openxmlformats.org/officeDocument/2006/relationships/image" Target="../media/image52.jpg"/><Relationship Id="rId12" Type="http://schemas.openxmlformats.org/officeDocument/2006/relationships/diagramColors" Target="../diagrams/colors8.xml"/><Relationship Id="rId17" Type="http://schemas.openxmlformats.org/officeDocument/2006/relationships/diagramColors" Target="../diagrams/colors9.xml"/><Relationship Id="rId2" Type="http://schemas.openxmlformats.org/officeDocument/2006/relationships/diagramData" Target="../diagrams/data7.xml"/><Relationship Id="rId16" Type="http://schemas.openxmlformats.org/officeDocument/2006/relationships/diagramQuickStyle" Target="../diagrams/quickStyle9.xml"/><Relationship Id="rId1" Type="http://schemas.openxmlformats.org/officeDocument/2006/relationships/slideLayout" Target="../slideLayouts/slideLayout12.xml"/><Relationship Id="rId6" Type="http://schemas.microsoft.com/office/2007/relationships/diagramDrawing" Target="../diagrams/drawing7.xml"/><Relationship Id="rId11" Type="http://schemas.openxmlformats.org/officeDocument/2006/relationships/diagramQuickStyle" Target="../diagrams/quickStyle8.xml"/><Relationship Id="rId5" Type="http://schemas.openxmlformats.org/officeDocument/2006/relationships/diagramColors" Target="../diagrams/colors7.xml"/><Relationship Id="rId15" Type="http://schemas.openxmlformats.org/officeDocument/2006/relationships/diagramLayout" Target="../diagrams/layout9.xml"/><Relationship Id="rId10" Type="http://schemas.openxmlformats.org/officeDocument/2006/relationships/diagramLayout" Target="../diagrams/layout8.xml"/><Relationship Id="rId4" Type="http://schemas.openxmlformats.org/officeDocument/2006/relationships/diagramQuickStyle" Target="../diagrams/quickStyle7.xml"/><Relationship Id="rId9" Type="http://schemas.openxmlformats.org/officeDocument/2006/relationships/diagramData" Target="../diagrams/data8.xml"/><Relationship Id="rId14" Type="http://schemas.openxmlformats.org/officeDocument/2006/relationships/diagramData" Target="../diagrams/data9.xml"/></Relationships>
</file>

<file path=ppt/slides/_rels/slide18.xml.rels><?xml version="1.0" encoding="UTF-8" standalone="yes"?>
<Relationships xmlns="http://schemas.openxmlformats.org/package/2006/relationships"><Relationship Id="rId8" Type="http://schemas.openxmlformats.org/officeDocument/2006/relationships/hyperlink" Target="https://www.piqsels.com/en/public-domain-photo-zrhyd" TargetMode="External"/><Relationship Id="rId3" Type="http://schemas.openxmlformats.org/officeDocument/2006/relationships/diagramLayout" Target="../diagrams/layout10.xml"/><Relationship Id="rId7" Type="http://schemas.openxmlformats.org/officeDocument/2006/relationships/image" Target="../media/image52.jpg"/><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hyperlink" Target="https://www.allaboutlean.com/kpi-lies-examples/upward-trend/" TargetMode="External"/><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5.xml"/><Relationship Id="rId7" Type="http://schemas.openxmlformats.org/officeDocument/2006/relationships/image" Target="../media/image36.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7.xml"/><Relationship Id="rId5" Type="http://schemas.openxmlformats.org/officeDocument/2006/relationships/tags" Target="../tags/tag7.xml"/><Relationship Id="rId4"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hyperlink" Target="http://www.theparishofmillendandheronsgatewithwesthyde.org/p/time-to-talk_13.html" TargetMode="External"/><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jpe.online/2015/risk.pdf" TargetMode="External"/><Relationship Id="rId2" Type="http://schemas.openxmlformats.org/officeDocument/2006/relationships/hyperlink" Target="https://www.dvc.edu/faculty-staff/pdfs/SEL-Guidebook.pdf" TargetMode="External"/><Relationship Id="rId1" Type="http://schemas.openxmlformats.org/officeDocument/2006/relationships/slideLayout" Target="../slideLayouts/slideLayout12.xml"/><Relationship Id="rId5" Type="http://schemas.openxmlformats.org/officeDocument/2006/relationships/hyperlink" Target="https://epublications.regis.edu/" TargetMode="External"/><Relationship Id="rId4" Type="http://schemas.openxmlformats.org/officeDocument/2006/relationships/hyperlink" Target="https://doi.org/10.1016/j.cedpsych.2019.01.009"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8.1"/><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www.rawpixel.com/search/teamwork"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11.xml"/><Relationship Id="rId7" Type="http://schemas.openxmlformats.org/officeDocument/2006/relationships/image" Target="../media/image36.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tags" Target="../tags/tag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16.xml"/><Relationship Id="rId7" Type="http://schemas.openxmlformats.org/officeDocument/2006/relationships/image" Target="../media/image36.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7.xml"/><Relationship Id="rId5" Type="http://schemas.openxmlformats.org/officeDocument/2006/relationships/tags" Target="../tags/tag18.xml"/><Relationship Id="rId4" Type="http://schemas.openxmlformats.org/officeDocument/2006/relationships/tags" Target="../tags/tag17.xml"/></Relationships>
</file>

<file path=ppt/slides/_rels/slide8.xml.rels><?xml version="1.0" encoding="UTF-8" standalone="yes"?>
<Relationships xmlns="http://schemas.openxmlformats.org/package/2006/relationships"><Relationship Id="rId3" Type="http://schemas.openxmlformats.org/officeDocument/2006/relationships/hyperlink" Target="https://www.new-educ.com/%D8%A7%D9%84%D8%AA%D8%B9%D9%84%D9%85-%D8%A7%D9%84%D8%A7%D8%AC%D8%AA%D9%85%D8%A7%D8%B9%D9%8A-%D8%A7%D9%84%D8%B9%D8%A7%D8%B7%D9%81%D9%8A" TargetMode="External"/><Relationship Id="rId2" Type="http://schemas.openxmlformats.org/officeDocument/2006/relationships/image" Target="../media/image4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28762-BFD9-B53C-F438-D440DBFDD2F9}"/>
              </a:ext>
            </a:extLst>
          </p:cNvPr>
          <p:cNvSpPr>
            <a:spLocks noGrp="1"/>
          </p:cNvSpPr>
          <p:nvPr>
            <p:ph type="ctrTitle"/>
          </p:nvPr>
        </p:nvSpPr>
        <p:spPr>
          <a:xfrm>
            <a:off x="2539322" y="1813586"/>
            <a:ext cx="7113355" cy="2331381"/>
          </a:xfrm>
        </p:spPr>
        <p:txBody>
          <a:bodyPr/>
          <a:lstStyle/>
          <a:p>
            <a:pPr algn="ctr"/>
            <a:r>
              <a:rPr lang="en-US" sz="6000" dirty="0">
                <a:latin typeface="+mn-lt"/>
              </a:rPr>
              <a:t>Beyond the Rubric</a:t>
            </a:r>
            <a:br>
              <a:rPr lang="en-US" sz="3600" dirty="0">
                <a:latin typeface="+mn-lt"/>
              </a:rPr>
            </a:br>
            <a:r>
              <a:rPr lang="en-US" sz="2800" dirty="0">
                <a:latin typeface="+mn-lt"/>
                <a:cs typeface="Arial" panose="020B0604020202020204" pitchFamily="34" charset="0"/>
              </a:rPr>
              <a:t>Social-Emotional Support Strategies for </a:t>
            </a:r>
            <a:br>
              <a:rPr lang="en-US" sz="2800" dirty="0">
                <a:latin typeface="+mn-lt"/>
                <a:cs typeface="Arial" panose="020B0604020202020204" pitchFamily="34" charset="0"/>
              </a:rPr>
            </a:br>
            <a:r>
              <a:rPr lang="en-US" sz="2800" dirty="0">
                <a:latin typeface="+mn-lt"/>
                <a:cs typeface="Arial" panose="020B0604020202020204" pitchFamily="34" charset="0"/>
              </a:rPr>
              <a:t>At-Risk Online Learners</a:t>
            </a:r>
            <a:endParaRPr lang="en-US" sz="3600" dirty="0">
              <a:latin typeface="+mn-lt"/>
              <a:cs typeface="Arial" panose="020B0604020202020204" pitchFamily="34" charset="0"/>
            </a:endParaRPr>
          </a:p>
        </p:txBody>
      </p:sp>
      <p:sp>
        <p:nvSpPr>
          <p:cNvPr id="3" name="Subtitle 2">
            <a:extLst>
              <a:ext uri="{FF2B5EF4-FFF2-40B4-BE49-F238E27FC236}">
                <a16:creationId xmlns:a16="http://schemas.microsoft.com/office/drawing/2014/main" id="{A57451B7-2A25-8813-BC77-07DE3529FCEE}"/>
              </a:ext>
            </a:extLst>
          </p:cNvPr>
          <p:cNvSpPr>
            <a:spLocks noGrp="1"/>
          </p:cNvSpPr>
          <p:nvPr>
            <p:ph type="subTitle" idx="1"/>
          </p:nvPr>
        </p:nvSpPr>
        <p:spPr>
          <a:xfrm>
            <a:off x="-1" y="6113272"/>
            <a:ext cx="6333067" cy="744728"/>
          </a:xfrm>
        </p:spPr>
        <p:txBody>
          <a:bodyPr>
            <a:normAutofit fontScale="25000" lnSpcReduction="20000"/>
          </a:bodyPr>
          <a:lstStyle/>
          <a:p>
            <a:r>
              <a:rPr lang="en-US" sz="3600" b="1" dirty="0">
                <a:latin typeface="Arial" panose="020B0604020202020204" pitchFamily="34" charset="0"/>
                <a:cs typeface="Arial" panose="020B0604020202020204" pitchFamily="34" charset="0"/>
              </a:rPr>
              <a:t>Heather Burke, MA</a:t>
            </a:r>
          </a:p>
          <a:p>
            <a:r>
              <a:rPr lang="en-US" sz="3600" dirty="0">
                <a:latin typeface="Arial" panose="020B0604020202020204" pitchFamily="34" charset="0"/>
                <a:cs typeface="Arial" panose="020B0604020202020204" pitchFamily="34" charset="0"/>
              </a:rPr>
              <a:t>Associate Professor, Hondros College of Nursing</a:t>
            </a:r>
          </a:p>
          <a:p>
            <a:r>
              <a:rPr lang="en-US" sz="3600" dirty="0">
                <a:latin typeface="Arial" panose="020B0604020202020204" pitchFamily="34" charset="0"/>
                <a:cs typeface="Arial" panose="020B0604020202020204" pitchFamily="34" charset="0"/>
              </a:rPr>
              <a:t>Co-Chair Professional Development, QM Ohio</a:t>
            </a: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C1AE1A1-19EC-FAD4-524F-3FC99222F15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rot="20356607">
            <a:off x="183738" y="500039"/>
            <a:ext cx="2615337" cy="1889147"/>
          </a:xfrm>
          <a:prstGeom prst="rect">
            <a:avLst/>
          </a:prstGeom>
          <a:effectLst>
            <a:softEdge rad="63500"/>
          </a:effectLst>
        </p:spPr>
      </p:pic>
      <p:sp>
        <p:nvSpPr>
          <p:cNvPr id="4" name="Rectangle 3">
            <a:extLst>
              <a:ext uri="{FF2B5EF4-FFF2-40B4-BE49-F238E27FC236}">
                <a16:creationId xmlns:a16="http://schemas.microsoft.com/office/drawing/2014/main" id="{7F751B03-582F-C357-59DB-9B9AC8D2E882}"/>
              </a:ext>
            </a:extLst>
          </p:cNvPr>
          <p:cNvSpPr/>
          <p:nvPr>
            <p:custDataLst>
              <p:tags r:id="rId1"/>
            </p:custDataLst>
          </p:nvPr>
        </p:nvSpPr>
        <p:spPr>
          <a:xfrm>
            <a:off x="4197927" y="-66717"/>
            <a:ext cx="8483600" cy="1714500"/>
          </a:xfrm>
          <a:prstGeom prst="rect">
            <a:avLst/>
          </a:prstGeom>
          <a:noFill/>
          <a:ln w="127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600" b="1" dirty="0">
                <a:solidFill>
                  <a:schemeClr val="accent2"/>
                </a:solidFill>
              </a:rPr>
              <a:t>Join at slido.com</a:t>
            </a:r>
            <a:br>
              <a:rPr lang="da-DK" sz="3600" b="1" dirty="0">
                <a:solidFill>
                  <a:schemeClr val="accent2"/>
                </a:solidFill>
              </a:rPr>
            </a:br>
            <a:r>
              <a:rPr lang="da-DK" sz="3600" b="1" dirty="0">
                <a:solidFill>
                  <a:schemeClr val="accent2"/>
                </a:solidFill>
              </a:rPr>
              <a:t>#1418064</a:t>
            </a:r>
            <a:endParaRPr lang="en-US" sz="3600" b="1" dirty="0">
              <a:solidFill>
                <a:schemeClr val="accent2"/>
              </a:solidFill>
            </a:endParaRPr>
          </a:p>
        </p:txBody>
      </p:sp>
    </p:spTree>
    <p:extLst>
      <p:ext uri="{BB962C8B-B14F-4D97-AF65-F5344CB8AC3E}">
        <p14:creationId xmlns:p14="http://schemas.microsoft.com/office/powerpoint/2010/main" val="2827593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950346-B4CD-F94B-A75A-20DA76B42788}"/>
              </a:ext>
            </a:extLst>
          </p:cNvPr>
          <p:cNvSpPr>
            <a:spLocks noGrp="1"/>
          </p:cNvSpPr>
          <p:nvPr>
            <p:ph type="sldNum" sz="quarter" idx="12"/>
          </p:nvPr>
        </p:nvSpPr>
        <p:spPr/>
        <p:txBody>
          <a:bodyPr/>
          <a:lstStyle/>
          <a:p>
            <a:fld id="{CC43B8D3-9A08-F84C-9DD4-44948BA52D4B}" type="slidenum">
              <a:rPr lang="en-US" smtClean="0"/>
              <a:pPr/>
              <a:t>10</a:t>
            </a:fld>
            <a:endParaRPr lang="en-US" dirty="0"/>
          </a:p>
        </p:txBody>
      </p:sp>
      <p:pic>
        <p:nvPicPr>
          <p:cNvPr id="4" name="Picture 3">
            <a:extLst>
              <a:ext uri="{FF2B5EF4-FFF2-40B4-BE49-F238E27FC236}">
                <a16:creationId xmlns:a16="http://schemas.microsoft.com/office/drawing/2014/main" id="{D04A0EC5-C9A6-D528-0E5F-EBBD479FA8A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1262330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09A55-D919-319F-0196-944077BD93E5}"/>
              </a:ext>
            </a:extLst>
          </p:cNvPr>
          <p:cNvSpPr>
            <a:spLocks noGrp="1"/>
          </p:cNvSpPr>
          <p:nvPr>
            <p:ph type="title"/>
          </p:nvPr>
        </p:nvSpPr>
        <p:spPr/>
        <p:txBody>
          <a:bodyPr>
            <a:normAutofit/>
          </a:bodyPr>
          <a:lstStyle/>
          <a:p>
            <a:r>
              <a:rPr lang="en-US" dirty="0">
                <a:latin typeface="+mn-lt"/>
              </a:rPr>
              <a:t>HCN &amp; ENG 205 BASICS</a:t>
            </a:r>
          </a:p>
        </p:txBody>
      </p:sp>
      <p:sp>
        <p:nvSpPr>
          <p:cNvPr id="4" name="Text Placeholder 3">
            <a:extLst>
              <a:ext uri="{FF2B5EF4-FFF2-40B4-BE49-F238E27FC236}">
                <a16:creationId xmlns:a16="http://schemas.microsoft.com/office/drawing/2014/main" id="{8661CBCA-AD72-0D16-6BC4-E796A523B4A7}"/>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778DCFFC-7164-9CE4-240C-C12793C108D4}"/>
              </a:ext>
            </a:extLst>
          </p:cNvPr>
          <p:cNvSpPr>
            <a:spLocks noGrp="1"/>
          </p:cNvSpPr>
          <p:nvPr>
            <p:ph type="sldNum" sz="quarter" idx="15"/>
          </p:nvPr>
        </p:nvSpPr>
        <p:spPr/>
        <p:txBody>
          <a:bodyPr/>
          <a:lstStyle/>
          <a:p>
            <a:r>
              <a:rPr lang="en-US" dirty="0"/>
              <a:t>6</a:t>
            </a:r>
          </a:p>
        </p:txBody>
      </p:sp>
      <p:graphicFrame>
        <p:nvGraphicFramePr>
          <p:cNvPr id="7" name="Diagram 6">
            <a:extLst>
              <a:ext uri="{FF2B5EF4-FFF2-40B4-BE49-F238E27FC236}">
                <a16:creationId xmlns:a16="http://schemas.microsoft.com/office/drawing/2014/main" id="{F88EDA4B-10ED-48EF-B7C2-25CFE76BF4D2}"/>
              </a:ext>
            </a:extLst>
          </p:cNvPr>
          <p:cNvGraphicFramePr/>
          <p:nvPr>
            <p:extLst>
              <p:ext uri="{D42A27DB-BD31-4B8C-83A1-F6EECF244321}">
                <p14:modId xmlns:p14="http://schemas.microsoft.com/office/powerpoint/2010/main" val="1875694092"/>
              </p:ext>
            </p:extLst>
          </p:nvPr>
        </p:nvGraphicFramePr>
        <p:xfrm>
          <a:off x="724619" y="1940944"/>
          <a:ext cx="10743373" cy="4801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0879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EE83B5-3DFE-3FE8-7857-C47BBDBF3803}"/>
              </a:ext>
            </a:extLst>
          </p:cNvPr>
          <p:cNvSpPr>
            <a:spLocks noGrp="1"/>
          </p:cNvSpPr>
          <p:nvPr>
            <p:ph type="sldNum" sz="quarter" idx="12"/>
          </p:nvPr>
        </p:nvSpPr>
        <p:spPr/>
        <p:txBody>
          <a:bodyPr/>
          <a:lstStyle/>
          <a:p>
            <a:fld id="{CC43B8D3-9A08-F84C-9DD4-44948BA52D4B}" type="slidenum">
              <a:rPr lang="en-US" smtClean="0"/>
              <a:pPr/>
              <a:t>12</a:t>
            </a:fld>
            <a:endParaRPr lang="en-US" dirty="0"/>
          </a:p>
        </p:txBody>
      </p:sp>
      <p:pic>
        <p:nvPicPr>
          <p:cNvPr id="4" name="Picture 3">
            <a:extLst>
              <a:ext uri="{FF2B5EF4-FFF2-40B4-BE49-F238E27FC236}">
                <a16:creationId xmlns:a16="http://schemas.microsoft.com/office/drawing/2014/main" id="{0DB48D8F-1203-87E7-2C49-DC8373045DB0}"/>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6" name="Picture 5">
            <a:extLst>
              <a:ext uri="{FF2B5EF4-FFF2-40B4-BE49-F238E27FC236}">
                <a16:creationId xmlns:a16="http://schemas.microsoft.com/office/drawing/2014/main" id="{1D44FA3C-1AC6-56B9-C02B-97A4A61E9DE0}"/>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7" name="Rectangle 6">
            <a:extLst>
              <a:ext uri="{FF2B5EF4-FFF2-40B4-BE49-F238E27FC236}">
                <a16:creationId xmlns:a16="http://schemas.microsoft.com/office/drawing/2014/main" id="{7F84C650-CDA1-297E-A011-E9621CA40A04}"/>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a:solidFill>
                  <a:srgbClr val="5B5B5B"/>
                </a:solidFill>
              </a:rPr>
              <a:t>Do you use any form of formal or informal student progress/at-risk tracking?</a:t>
            </a:r>
          </a:p>
        </p:txBody>
      </p:sp>
      <p:sp>
        <p:nvSpPr>
          <p:cNvPr id="8" name="Rectangle 7">
            <a:extLst>
              <a:ext uri="{FF2B5EF4-FFF2-40B4-BE49-F238E27FC236}">
                <a16:creationId xmlns:a16="http://schemas.microsoft.com/office/drawing/2014/main" id="{042170CC-D849-26BB-AE3A-F755E16961A8}"/>
              </a:ext>
            </a:extLst>
          </p:cNvPr>
          <p:cNvSpPr/>
          <p:nvPr>
            <p:custDataLst>
              <p:tags r:id="rId5"/>
            </p:custDataLst>
          </p:nvPr>
        </p:nvSpPr>
        <p:spPr>
          <a:xfrm>
            <a:off x="3200400" y="6096000"/>
            <a:ext cx="8737600" cy="510125"/>
          </a:xfrm>
          <a:prstGeom prst="rect">
            <a:avLst/>
          </a:prstGeom>
          <a:noFill/>
          <a:ln w="127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707166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ABAEE-B198-5433-6312-055A408AD2A7}"/>
              </a:ext>
            </a:extLst>
          </p:cNvPr>
          <p:cNvSpPr>
            <a:spLocks noGrp="1"/>
          </p:cNvSpPr>
          <p:nvPr>
            <p:ph type="title"/>
          </p:nvPr>
        </p:nvSpPr>
        <p:spPr/>
        <p:txBody>
          <a:bodyPr>
            <a:normAutofit/>
          </a:bodyPr>
          <a:lstStyle/>
          <a:p>
            <a:r>
              <a:rPr lang="en-US" dirty="0">
                <a:latin typeface="+mn-lt"/>
              </a:rPr>
              <a:t>At-Risk Reporting</a:t>
            </a:r>
          </a:p>
        </p:txBody>
      </p:sp>
      <p:sp>
        <p:nvSpPr>
          <p:cNvPr id="12" name="Content Placeholder 2">
            <a:extLst>
              <a:ext uri="{FF2B5EF4-FFF2-40B4-BE49-F238E27FC236}">
                <a16:creationId xmlns:a16="http://schemas.microsoft.com/office/drawing/2014/main" id="{2513653E-3412-8AF2-8453-B4ABBF5C6F9D}"/>
              </a:ext>
            </a:extLst>
          </p:cNvPr>
          <p:cNvSpPr>
            <a:spLocks noGrp="1"/>
          </p:cNvSpPr>
          <p:nvPr>
            <p:ph idx="1"/>
          </p:nvPr>
        </p:nvSpPr>
        <p:spPr>
          <a:xfrm>
            <a:off x="751224" y="1595933"/>
            <a:ext cx="10716768" cy="3630168"/>
          </a:xfrm>
        </p:spPr>
        <p:txBody>
          <a:bodyPr/>
          <a:lstStyle/>
          <a:p>
            <a:pPr lvl="1"/>
            <a:r>
              <a:rPr lang="en-US" sz="2400" dirty="0"/>
              <a:t>At-Risk Standard Definition: </a:t>
            </a:r>
          </a:p>
          <a:p>
            <a:pPr lvl="3"/>
            <a:r>
              <a:rPr lang="en-US" sz="2000" dirty="0"/>
              <a:t>Students who have a course grade of &lt;70%</a:t>
            </a:r>
          </a:p>
          <a:p>
            <a:endParaRPr lang="en-US" dirty="0"/>
          </a:p>
        </p:txBody>
      </p:sp>
      <p:sp>
        <p:nvSpPr>
          <p:cNvPr id="4" name="Text Placeholder 3">
            <a:extLst>
              <a:ext uri="{FF2B5EF4-FFF2-40B4-BE49-F238E27FC236}">
                <a16:creationId xmlns:a16="http://schemas.microsoft.com/office/drawing/2014/main" id="{D762F5DC-A076-5134-87C6-543049AACEF8}"/>
              </a:ext>
            </a:extLst>
          </p:cNvPr>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3A60A062-FCC2-FE36-4459-2538E29CEEF7}"/>
              </a:ext>
            </a:extLst>
          </p:cNvPr>
          <p:cNvSpPr>
            <a:spLocks noGrp="1"/>
          </p:cNvSpPr>
          <p:nvPr>
            <p:ph type="sldNum" sz="quarter" idx="15"/>
          </p:nvPr>
        </p:nvSpPr>
        <p:spPr/>
        <p:txBody>
          <a:bodyPr/>
          <a:lstStyle/>
          <a:p>
            <a:r>
              <a:rPr lang="en-US" dirty="0"/>
              <a:t>7</a:t>
            </a:r>
          </a:p>
        </p:txBody>
      </p:sp>
      <p:pic>
        <p:nvPicPr>
          <p:cNvPr id="9" name="Picture 8">
            <a:extLst>
              <a:ext uri="{FF2B5EF4-FFF2-40B4-BE49-F238E27FC236}">
                <a16:creationId xmlns:a16="http://schemas.microsoft.com/office/drawing/2014/main" id="{E5756B1F-1C06-D0A2-9410-3052E161645A}"/>
              </a:ext>
            </a:extLst>
          </p:cNvPr>
          <p:cNvPicPr>
            <a:picLocks noChangeAspect="1"/>
          </p:cNvPicPr>
          <p:nvPr/>
        </p:nvPicPr>
        <p:blipFill>
          <a:blip r:embed="rId2"/>
          <a:stretch>
            <a:fillRect/>
          </a:stretch>
        </p:blipFill>
        <p:spPr>
          <a:xfrm>
            <a:off x="310479" y="2845477"/>
            <a:ext cx="11571042" cy="2489199"/>
          </a:xfrm>
          <a:prstGeom prst="rect">
            <a:avLst/>
          </a:prstGeom>
        </p:spPr>
      </p:pic>
      <p:graphicFrame>
        <p:nvGraphicFramePr>
          <p:cNvPr id="11" name="Diagram 10">
            <a:extLst>
              <a:ext uri="{FF2B5EF4-FFF2-40B4-BE49-F238E27FC236}">
                <a16:creationId xmlns:a16="http://schemas.microsoft.com/office/drawing/2014/main" id="{65095598-A5A5-01B1-9F49-6A47B031E16B}"/>
              </a:ext>
            </a:extLst>
          </p:cNvPr>
          <p:cNvGraphicFramePr/>
          <p:nvPr>
            <p:extLst>
              <p:ext uri="{D42A27DB-BD31-4B8C-83A1-F6EECF244321}">
                <p14:modId xmlns:p14="http://schemas.microsoft.com/office/powerpoint/2010/main" val="4036446752"/>
              </p:ext>
            </p:extLst>
          </p:nvPr>
        </p:nvGraphicFramePr>
        <p:xfrm>
          <a:off x="1243642" y="5628396"/>
          <a:ext cx="9704715" cy="644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1869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A7896-B012-2920-92C2-3DEFF38B6F7D}"/>
              </a:ext>
            </a:extLst>
          </p:cNvPr>
          <p:cNvSpPr>
            <a:spLocks noGrp="1"/>
          </p:cNvSpPr>
          <p:nvPr>
            <p:ph type="title"/>
          </p:nvPr>
        </p:nvSpPr>
        <p:spPr/>
        <p:txBody>
          <a:bodyPr>
            <a:normAutofit/>
          </a:bodyPr>
          <a:lstStyle/>
          <a:p>
            <a:r>
              <a:rPr lang="en-US" dirty="0">
                <a:latin typeface="+mn-lt"/>
              </a:rPr>
              <a:t>Pre-SEL Outcomes</a:t>
            </a:r>
          </a:p>
        </p:txBody>
      </p:sp>
      <p:graphicFrame>
        <p:nvGraphicFramePr>
          <p:cNvPr id="7" name="Content Placeholder 6">
            <a:extLst>
              <a:ext uri="{FF2B5EF4-FFF2-40B4-BE49-F238E27FC236}">
                <a16:creationId xmlns:a16="http://schemas.microsoft.com/office/drawing/2014/main" id="{3DBB9A41-DD2F-35DB-98CA-71D0B18474F0}"/>
              </a:ext>
            </a:extLst>
          </p:cNvPr>
          <p:cNvGraphicFramePr>
            <a:graphicFrameLocks noGrp="1"/>
          </p:cNvGraphicFramePr>
          <p:nvPr>
            <p:ph idx="1"/>
            <p:extLst>
              <p:ext uri="{D42A27DB-BD31-4B8C-83A1-F6EECF244321}">
                <p14:modId xmlns:p14="http://schemas.microsoft.com/office/powerpoint/2010/main" val="3701173691"/>
              </p:ext>
            </p:extLst>
          </p:nvPr>
        </p:nvGraphicFramePr>
        <p:xfrm>
          <a:off x="-3021557" y="2521131"/>
          <a:ext cx="10658974" cy="4162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46FF8633-E01D-B7FB-8412-C57BDB5C1B14}"/>
              </a:ext>
            </a:extLst>
          </p:cNvPr>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6CDBF388-DF48-BF4F-CEB7-062F27ECB30C}"/>
              </a:ext>
            </a:extLst>
          </p:cNvPr>
          <p:cNvSpPr>
            <a:spLocks noGrp="1"/>
          </p:cNvSpPr>
          <p:nvPr>
            <p:ph type="sldNum" sz="quarter" idx="15"/>
          </p:nvPr>
        </p:nvSpPr>
        <p:spPr/>
        <p:txBody>
          <a:bodyPr/>
          <a:lstStyle/>
          <a:p>
            <a:r>
              <a:rPr lang="en-US" dirty="0"/>
              <a:t>8</a:t>
            </a:r>
          </a:p>
        </p:txBody>
      </p:sp>
      <p:graphicFrame>
        <p:nvGraphicFramePr>
          <p:cNvPr id="10" name="Diagram 9">
            <a:extLst>
              <a:ext uri="{FF2B5EF4-FFF2-40B4-BE49-F238E27FC236}">
                <a16:creationId xmlns:a16="http://schemas.microsoft.com/office/drawing/2014/main" id="{26D9A684-13F7-7F87-CC82-DDB1D83A7090}"/>
              </a:ext>
            </a:extLst>
          </p:cNvPr>
          <p:cNvGraphicFramePr/>
          <p:nvPr>
            <p:extLst>
              <p:ext uri="{D42A27DB-BD31-4B8C-83A1-F6EECF244321}">
                <p14:modId xmlns:p14="http://schemas.microsoft.com/office/powerpoint/2010/main" val="1350086736"/>
              </p:ext>
            </p:extLst>
          </p:nvPr>
        </p:nvGraphicFramePr>
        <p:xfrm>
          <a:off x="4730137" y="1624149"/>
          <a:ext cx="10083144" cy="50596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Arrow: Right 10">
            <a:extLst>
              <a:ext uri="{FF2B5EF4-FFF2-40B4-BE49-F238E27FC236}">
                <a16:creationId xmlns:a16="http://schemas.microsoft.com/office/drawing/2014/main" id="{7086069E-9AB1-6460-D177-0E46B4F05DC4}"/>
              </a:ext>
            </a:extLst>
          </p:cNvPr>
          <p:cNvSpPr/>
          <p:nvPr/>
        </p:nvSpPr>
        <p:spPr>
          <a:xfrm rot="20616938">
            <a:off x="3240854" y="2329641"/>
            <a:ext cx="3317479" cy="298841"/>
          </a:xfrm>
          <a:prstGeom prst="rightArrow">
            <a:avLst>
              <a:gd name="adj1" fmla="val 50000"/>
              <a:gd name="adj2" fmla="val 136925"/>
            </a:avLst>
          </a:prstGeom>
          <a:solidFill>
            <a:schemeClr val="accent1">
              <a:lumMod val="40000"/>
              <a:lumOff val="6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3AB17BE-AC38-A94F-4EED-8533F5D9FD16}"/>
              </a:ext>
            </a:extLst>
          </p:cNvPr>
          <p:cNvSpPr txBox="1"/>
          <p:nvPr/>
        </p:nvSpPr>
        <p:spPr>
          <a:xfrm>
            <a:off x="1049765" y="1883846"/>
            <a:ext cx="2638286" cy="369332"/>
          </a:xfrm>
          <a:prstGeom prst="rect">
            <a:avLst/>
          </a:prstGeom>
          <a:noFill/>
        </p:spPr>
        <p:txBody>
          <a:bodyPr wrap="none" rtlCol="0">
            <a:spAutoFit/>
          </a:bodyPr>
          <a:lstStyle/>
          <a:p>
            <a:r>
              <a:rPr lang="en-US" b="1" dirty="0"/>
              <a:t>At-Risk Student Trends</a:t>
            </a:r>
          </a:p>
        </p:txBody>
      </p:sp>
      <p:sp>
        <p:nvSpPr>
          <p:cNvPr id="9" name="TextBox 8">
            <a:extLst>
              <a:ext uri="{FF2B5EF4-FFF2-40B4-BE49-F238E27FC236}">
                <a16:creationId xmlns:a16="http://schemas.microsoft.com/office/drawing/2014/main" id="{6AA6B307-9E1E-6D5A-00AF-1A5B7D5FD8A9}"/>
              </a:ext>
            </a:extLst>
          </p:cNvPr>
          <p:cNvSpPr txBox="1"/>
          <p:nvPr/>
        </p:nvSpPr>
        <p:spPr>
          <a:xfrm>
            <a:off x="6661459" y="1657062"/>
            <a:ext cx="1922321" cy="646331"/>
          </a:xfrm>
          <a:prstGeom prst="rect">
            <a:avLst/>
          </a:prstGeom>
          <a:noFill/>
        </p:spPr>
        <p:txBody>
          <a:bodyPr wrap="none" rtlCol="0">
            <a:spAutoFit/>
          </a:bodyPr>
          <a:lstStyle/>
          <a:p>
            <a:r>
              <a:rPr lang="en-US" b="1" dirty="0"/>
              <a:t>At-Risk Student </a:t>
            </a:r>
          </a:p>
          <a:p>
            <a:r>
              <a:rPr lang="en-US" b="1" dirty="0"/>
              <a:t>Outcomes</a:t>
            </a:r>
          </a:p>
        </p:txBody>
      </p:sp>
    </p:spTree>
    <p:extLst>
      <p:ext uri="{BB962C8B-B14F-4D97-AF65-F5344CB8AC3E}">
        <p14:creationId xmlns:p14="http://schemas.microsoft.com/office/powerpoint/2010/main" val="870103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B382-1B25-5B27-769C-88F830D9BB21}"/>
              </a:ext>
            </a:extLst>
          </p:cNvPr>
          <p:cNvSpPr>
            <a:spLocks noGrp="1"/>
          </p:cNvSpPr>
          <p:nvPr>
            <p:ph type="title"/>
          </p:nvPr>
        </p:nvSpPr>
        <p:spPr/>
        <p:txBody>
          <a:bodyPr>
            <a:normAutofit/>
          </a:bodyPr>
          <a:lstStyle/>
          <a:p>
            <a:r>
              <a:rPr lang="en-US" dirty="0">
                <a:latin typeface="+mn-lt"/>
              </a:rPr>
              <a:t>At-Risk Indicators</a:t>
            </a:r>
          </a:p>
        </p:txBody>
      </p:sp>
      <p:sp>
        <p:nvSpPr>
          <p:cNvPr id="11" name="Content Placeholder 10">
            <a:extLst>
              <a:ext uri="{FF2B5EF4-FFF2-40B4-BE49-F238E27FC236}">
                <a16:creationId xmlns:a16="http://schemas.microsoft.com/office/drawing/2014/main" id="{3E41C026-4FC5-6C32-7B9E-2D0CE9DBB5C9}"/>
              </a:ext>
            </a:extLst>
          </p:cNvPr>
          <p:cNvSpPr txBox="1">
            <a:spLocks noGrp="1"/>
          </p:cNvSpPr>
          <p:nvPr>
            <p:ph idx="1"/>
          </p:nvPr>
        </p:nvSpPr>
        <p:spPr>
          <a:xfrm>
            <a:off x="735195" y="1517904"/>
            <a:ext cx="10732797" cy="5698483"/>
          </a:xfrm>
          <a:prstGeom prst="rect">
            <a:avLst/>
          </a:prstGeom>
          <a:noFill/>
        </p:spPr>
        <p:txBody>
          <a:bodyPr wrap="square" rtlCol="0">
            <a:spAutoFit/>
          </a:bodyPr>
          <a:lstStyle/>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400" dirty="0"/>
              <a:t>Week 1 assignment performance</a:t>
            </a:r>
          </a:p>
          <a:p>
            <a:pPr marL="0" indent="0">
              <a:buNone/>
            </a:pPr>
            <a:endParaRPr lang="en-US" sz="2400" dirty="0"/>
          </a:p>
          <a:p>
            <a:pPr marL="569214" lvl="1" indent="-285750"/>
            <a:r>
              <a:rPr lang="en-US" sz="1400" dirty="0"/>
              <a:t>82% (23/28) of ALL at-risk students missed and/or failed a week 1 assignment</a:t>
            </a:r>
            <a:endParaRPr lang="en-US" sz="1100" dirty="0"/>
          </a:p>
          <a:p>
            <a:pPr marL="1145286" lvl="2" indent="-285750"/>
            <a:endParaRPr lang="en-US" sz="1100" dirty="0"/>
          </a:p>
          <a:p>
            <a:pPr marL="569214" lvl="1" indent="-285750"/>
            <a:r>
              <a:rPr lang="en-US" sz="1400" dirty="0"/>
              <a:t>73% (8/11) of students who either missed and/or failed a week 1 assignment did not pass/complete the course</a:t>
            </a:r>
          </a:p>
          <a:p>
            <a:pPr marL="283464" lvl="1" indent="0">
              <a:buNone/>
            </a:pPr>
            <a:endParaRPr lang="en-US" sz="1200" dirty="0"/>
          </a:p>
          <a:p>
            <a:pPr marL="285750" indent="-285750">
              <a:buFont typeface="Arial" panose="020B0604020202020204" pitchFamily="34" charset="0"/>
              <a:buChar char="•"/>
            </a:pPr>
            <a:r>
              <a:rPr lang="en-US" sz="2400" dirty="0"/>
              <a:t>Week 4 (pre-midterm) attendance</a:t>
            </a:r>
          </a:p>
          <a:p>
            <a:pPr marL="285750"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400" dirty="0"/>
              <a:t>73% (8/11) of unsuccessful students were absent during Week 4</a:t>
            </a:r>
            <a:endParaRPr lang="en-US" sz="1200" dirty="0"/>
          </a:p>
          <a:p>
            <a:pPr lvl="2" indent="0">
              <a:buNone/>
            </a:pPr>
            <a:endParaRPr lang="en-US" sz="1200" dirty="0"/>
          </a:p>
          <a:p>
            <a:pPr lvl="2" indent="0">
              <a:buNone/>
            </a:pPr>
            <a:endParaRPr lang="en-US" sz="1200" dirty="0"/>
          </a:p>
          <a:p>
            <a:pPr lvl="2" indent="0">
              <a:buNone/>
            </a:pPr>
            <a:endParaRPr lang="en-US" sz="1200" dirty="0"/>
          </a:p>
          <a:p>
            <a:pPr lvl="2" indent="0">
              <a:buNone/>
            </a:pPr>
            <a:r>
              <a:rPr lang="en-US" sz="2400" dirty="0"/>
              <a:t>0% of W and F students were absent during week 1</a:t>
            </a:r>
          </a:p>
          <a:p>
            <a:pPr marL="0" indent="0">
              <a:buNone/>
            </a:pPr>
            <a:endParaRPr lang="en-US" sz="1600" dirty="0"/>
          </a:p>
          <a:p>
            <a:pPr marL="0" indent="0">
              <a:buNone/>
            </a:pPr>
            <a:endParaRPr lang="en-US" sz="1600" dirty="0"/>
          </a:p>
          <a:p>
            <a:pPr marL="0" indent="0">
              <a:buNone/>
            </a:pPr>
            <a:endParaRPr lang="en-US" sz="1600" dirty="0"/>
          </a:p>
        </p:txBody>
      </p:sp>
      <p:sp>
        <p:nvSpPr>
          <p:cNvPr id="4" name="Text Placeholder 3">
            <a:extLst>
              <a:ext uri="{FF2B5EF4-FFF2-40B4-BE49-F238E27FC236}">
                <a16:creationId xmlns:a16="http://schemas.microsoft.com/office/drawing/2014/main" id="{540A457B-442C-7BFA-2CBD-90C73BACF76F}"/>
              </a:ext>
            </a:extLst>
          </p:cNvPr>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14E8962C-9F0C-E12C-A640-A348FF6DEB95}"/>
              </a:ext>
            </a:extLst>
          </p:cNvPr>
          <p:cNvSpPr>
            <a:spLocks noGrp="1"/>
          </p:cNvSpPr>
          <p:nvPr>
            <p:ph type="sldNum" sz="quarter" idx="15"/>
          </p:nvPr>
        </p:nvSpPr>
        <p:spPr/>
        <p:txBody>
          <a:bodyPr/>
          <a:lstStyle/>
          <a:p>
            <a:r>
              <a:rPr lang="en-US" dirty="0"/>
              <a:t>10</a:t>
            </a:r>
          </a:p>
        </p:txBody>
      </p:sp>
      <p:pic>
        <p:nvPicPr>
          <p:cNvPr id="9" name="Picture 8">
            <a:extLst>
              <a:ext uri="{FF2B5EF4-FFF2-40B4-BE49-F238E27FC236}">
                <a16:creationId xmlns:a16="http://schemas.microsoft.com/office/drawing/2014/main" id="{B2E9A606-E40B-4053-2E97-EE7ACBB2B60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67952" y="1862403"/>
            <a:ext cx="886408" cy="855938"/>
          </a:xfrm>
          <a:prstGeom prst="rect">
            <a:avLst/>
          </a:prstGeom>
        </p:spPr>
      </p:pic>
      <p:pic>
        <p:nvPicPr>
          <p:cNvPr id="10" name="Picture 9">
            <a:extLst>
              <a:ext uri="{FF2B5EF4-FFF2-40B4-BE49-F238E27FC236}">
                <a16:creationId xmlns:a16="http://schemas.microsoft.com/office/drawing/2014/main" id="{4360E479-B66C-111B-35B7-43BEB198403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67952" y="3774070"/>
            <a:ext cx="886408" cy="855938"/>
          </a:xfrm>
          <a:prstGeom prst="rect">
            <a:avLst/>
          </a:prstGeom>
        </p:spPr>
      </p:pic>
      <p:pic>
        <p:nvPicPr>
          <p:cNvPr id="13" name="Picture 12">
            <a:extLst>
              <a:ext uri="{FF2B5EF4-FFF2-40B4-BE49-F238E27FC236}">
                <a16:creationId xmlns:a16="http://schemas.microsoft.com/office/drawing/2014/main" id="{D5D1BF04-BB96-3FDF-49D1-1FCAE741C52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63957" y="4660554"/>
            <a:ext cx="1467708" cy="1325776"/>
          </a:xfrm>
          <a:prstGeom prst="rect">
            <a:avLst/>
          </a:prstGeom>
        </p:spPr>
      </p:pic>
    </p:spTree>
    <p:extLst>
      <p:ext uri="{BB962C8B-B14F-4D97-AF65-F5344CB8AC3E}">
        <p14:creationId xmlns:p14="http://schemas.microsoft.com/office/powerpoint/2010/main" val="2344241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BAA99-5A0B-0854-4006-386CD93D5D22}"/>
              </a:ext>
            </a:extLst>
          </p:cNvPr>
          <p:cNvSpPr>
            <a:spLocks noGrp="1"/>
          </p:cNvSpPr>
          <p:nvPr>
            <p:ph type="title"/>
          </p:nvPr>
        </p:nvSpPr>
        <p:spPr/>
        <p:txBody>
          <a:bodyPr/>
          <a:lstStyle/>
          <a:p>
            <a:r>
              <a:rPr lang="en-US" dirty="0"/>
              <a:t>SEL Strategies</a:t>
            </a:r>
          </a:p>
        </p:txBody>
      </p:sp>
      <p:sp>
        <p:nvSpPr>
          <p:cNvPr id="4" name="Text Placeholder 3">
            <a:extLst>
              <a:ext uri="{FF2B5EF4-FFF2-40B4-BE49-F238E27FC236}">
                <a16:creationId xmlns:a16="http://schemas.microsoft.com/office/drawing/2014/main" id="{87492D36-BC62-5F46-4501-777E6D5F6927}"/>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22FE3A32-F48A-22A9-0D97-E840767B73B0}"/>
              </a:ext>
            </a:extLst>
          </p:cNvPr>
          <p:cNvSpPr>
            <a:spLocks noGrp="1"/>
          </p:cNvSpPr>
          <p:nvPr>
            <p:ph type="sldNum" sz="quarter" idx="15"/>
          </p:nvPr>
        </p:nvSpPr>
        <p:spPr/>
        <p:txBody>
          <a:bodyPr/>
          <a:lstStyle/>
          <a:p>
            <a:fld id="{CC43B8D3-9A08-F84C-9DD4-44948BA52D4B}" type="slidenum">
              <a:rPr lang="en-US" smtClean="0"/>
              <a:pPr/>
              <a:t>16</a:t>
            </a:fld>
            <a:endParaRPr lang="en-US" dirty="0"/>
          </a:p>
        </p:txBody>
      </p:sp>
      <p:graphicFrame>
        <p:nvGraphicFramePr>
          <p:cNvPr id="6" name="Diagram 5">
            <a:extLst>
              <a:ext uri="{FF2B5EF4-FFF2-40B4-BE49-F238E27FC236}">
                <a16:creationId xmlns:a16="http://schemas.microsoft.com/office/drawing/2014/main" id="{13536257-3D32-FF37-9D59-BC7B0F08B63F}"/>
              </a:ext>
            </a:extLst>
          </p:cNvPr>
          <p:cNvGraphicFramePr/>
          <p:nvPr>
            <p:extLst>
              <p:ext uri="{D42A27DB-BD31-4B8C-83A1-F6EECF244321}">
                <p14:modId xmlns:p14="http://schemas.microsoft.com/office/powerpoint/2010/main" val="1715103949"/>
              </p:ext>
            </p:extLst>
          </p:nvPr>
        </p:nvGraphicFramePr>
        <p:xfrm>
          <a:off x="69668" y="1316485"/>
          <a:ext cx="12000411" cy="6062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D9AC60E1-F47C-C556-BE7B-3526EDB63C8D}"/>
              </a:ext>
            </a:extLst>
          </p:cNvPr>
          <p:cNvSpPr txBox="1"/>
          <p:nvPr/>
        </p:nvSpPr>
        <p:spPr>
          <a:xfrm>
            <a:off x="522513" y="4163046"/>
            <a:ext cx="1075936" cy="369332"/>
          </a:xfrm>
          <a:prstGeom prst="rect">
            <a:avLst/>
          </a:prstGeom>
          <a:noFill/>
        </p:spPr>
        <p:txBody>
          <a:bodyPr wrap="none" rtlCol="0">
            <a:spAutoFit/>
          </a:bodyPr>
          <a:lstStyle/>
          <a:p>
            <a:r>
              <a:rPr lang="en-US" b="1" dirty="0"/>
              <a:t>Preterm</a:t>
            </a:r>
          </a:p>
        </p:txBody>
      </p:sp>
      <p:sp>
        <p:nvSpPr>
          <p:cNvPr id="10" name="TextBox 9">
            <a:extLst>
              <a:ext uri="{FF2B5EF4-FFF2-40B4-BE49-F238E27FC236}">
                <a16:creationId xmlns:a16="http://schemas.microsoft.com/office/drawing/2014/main" id="{A7032924-C52D-B490-1504-233E92D21461}"/>
              </a:ext>
            </a:extLst>
          </p:cNvPr>
          <p:cNvSpPr txBox="1"/>
          <p:nvPr/>
        </p:nvSpPr>
        <p:spPr>
          <a:xfrm>
            <a:off x="2952206" y="3572559"/>
            <a:ext cx="6096000" cy="369332"/>
          </a:xfrm>
          <a:prstGeom prst="rect">
            <a:avLst/>
          </a:prstGeom>
          <a:noFill/>
        </p:spPr>
        <p:txBody>
          <a:bodyPr wrap="square">
            <a:spAutoFit/>
          </a:bodyPr>
          <a:lstStyle/>
          <a:p>
            <a:r>
              <a:rPr lang="en-US" b="1" dirty="0"/>
              <a:t>Week 1</a:t>
            </a:r>
            <a:endParaRPr lang="en-US" dirty="0"/>
          </a:p>
        </p:txBody>
      </p:sp>
      <p:sp>
        <p:nvSpPr>
          <p:cNvPr id="12" name="TextBox 11">
            <a:extLst>
              <a:ext uri="{FF2B5EF4-FFF2-40B4-BE49-F238E27FC236}">
                <a16:creationId xmlns:a16="http://schemas.microsoft.com/office/drawing/2014/main" id="{5E931124-FC63-92FF-E20E-DA9E979344F8}"/>
              </a:ext>
            </a:extLst>
          </p:cNvPr>
          <p:cNvSpPr txBox="1"/>
          <p:nvPr/>
        </p:nvSpPr>
        <p:spPr>
          <a:xfrm>
            <a:off x="5277394" y="2974532"/>
            <a:ext cx="6096000" cy="369332"/>
          </a:xfrm>
          <a:prstGeom prst="rect">
            <a:avLst/>
          </a:prstGeom>
          <a:noFill/>
        </p:spPr>
        <p:txBody>
          <a:bodyPr wrap="square">
            <a:spAutoFit/>
          </a:bodyPr>
          <a:lstStyle/>
          <a:p>
            <a:r>
              <a:rPr lang="en-US" b="1" dirty="0"/>
              <a:t>Weeks 2-3</a:t>
            </a:r>
            <a:endParaRPr lang="en-US" dirty="0"/>
          </a:p>
        </p:txBody>
      </p:sp>
      <p:sp>
        <p:nvSpPr>
          <p:cNvPr id="14" name="TextBox 13">
            <a:extLst>
              <a:ext uri="{FF2B5EF4-FFF2-40B4-BE49-F238E27FC236}">
                <a16:creationId xmlns:a16="http://schemas.microsoft.com/office/drawing/2014/main" id="{C5A16251-4C34-A685-5F21-7B8FF2ACBED5}"/>
              </a:ext>
            </a:extLst>
          </p:cNvPr>
          <p:cNvSpPr txBox="1"/>
          <p:nvPr/>
        </p:nvSpPr>
        <p:spPr>
          <a:xfrm>
            <a:off x="7672251" y="2376505"/>
            <a:ext cx="6096000" cy="369332"/>
          </a:xfrm>
          <a:prstGeom prst="rect">
            <a:avLst/>
          </a:prstGeom>
          <a:noFill/>
        </p:spPr>
        <p:txBody>
          <a:bodyPr wrap="square">
            <a:spAutoFit/>
          </a:bodyPr>
          <a:lstStyle/>
          <a:p>
            <a:r>
              <a:rPr lang="en-US" b="1" dirty="0"/>
              <a:t>Weeks 4-5</a:t>
            </a:r>
            <a:endParaRPr lang="en-US" dirty="0"/>
          </a:p>
        </p:txBody>
      </p:sp>
      <p:sp>
        <p:nvSpPr>
          <p:cNvPr id="16" name="TextBox 15">
            <a:extLst>
              <a:ext uri="{FF2B5EF4-FFF2-40B4-BE49-F238E27FC236}">
                <a16:creationId xmlns:a16="http://schemas.microsoft.com/office/drawing/2014/main" id="{D6A0CAE9-6851-45F9-9F94-66B1B132AE24}"/>
              </a:ext>
            </a:extLst>
          </p:cNvPr>
          <p:cNvSpPr txBox="1"/>
          <p:nvPr/>
        </p:nvSpPr>
        <p:spPr>
          <a:xfrm>
            <a:off x="10051868" y="1755470"/>
            <a:ext cx="6884124" cy="369332"/>
          </a:xfrm>
          <a:prstGeom prst="rect">
            <a:avLst/>
          </a:prstGeom>
          <a:noFill/>
        </p:spPr>
        <p:txBody>
          <a:bodyPr wrap="square">
            <a:spAutoFit/>
          </a:bodyPr>
          <a:lstStyle/>
          <a:p>
            <a:r>
              <a:rPr lang="en-US" b="1" dirty="0"/>
              <a:t>Weeks 6-10</a:t>
            </a:r>
            <a:endParaRPr lang="en-US" dirty="0"/>
          </a:p>
        </p:txBody>
      </p:sp>
      <p:pic>
        <p:nvPicPr>
          <p:cNvPr id="3" name="Picture 2">
            <a:extLst>
              <a:ext uri="{FF2B5EF4-FFF2-40B4-BE49-F238E27FC236}">
                <a16:creationId xmlns:a16="http://schemas.microsoft.com/office/drawing/2014/main" id="{5046E21C-A504-18DD-8418-F015243D3CEC}"/>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9110345" y="4599992"/>
            <a:ext cx="2250920" cy="2250920"/>
          </a:xfrm>
          <a:prstGeom prst="rect">
            <a:avLst/>
          </a:prstGeom>
          <a:effectLst>
            <a:softEdge rad="31750"/>
          </a:effectLst>
        </p:spPr>
      </p:pic>
    </p:spTree>
    <p:extLst>
      <p:ext uri="{BB962C8B-B14F-4D97-AF65-F5344CB8AC3E}">
        <p14:creationId xmlns:p14="http://schemas.microsoft.com/office/powerpoint/2010/main" val="22589544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B382-1B25-5B27-769C-88F830D9BB21}"/>
              </a:ext>
            </a:extLst>
          </p:cNvPr>
          <p:cNvSpPr>
            <a:spLocks noGrp="1"/>
          </p:cNvSpPr>
          <p:nvPr>
            <p:ph type="title"/>
          </p:nvPr>
        </p:nvSpPr>
        <p:spPr/>
        <p:txBody>
          <a:bodyPr>
            <a:normAutofit/>
          </a:bodyPr>
          <a:lstStyle/>
          <a:p>
            <a:r>
              <a:rPr lang="en-US" dirty="0">
                <a:latin typeface="+mn-lt"/>
              </a:rPr>
              <a:t>Pre- and Post-SEL Outcomes</a:t>
            </a:r>
          </a:p>
        </p:txBody>
      </p:sp>
      <p:sp>
        <p:nvSpPr>
          <p:cNvPr id="4" name="Text Placeholder 3">
            <a:extLst>
              <a:ext uri="{FF2B5EF4-FFF2-40B4-BE49-F238E27FC236}">
                <a16:creationId xmlns:a16="http://schemas.microsoft.com/office/drawing/2014/main" id="{540A457B-442C-7BFA-2CBD-90C73BACF76F}"/>
              </a:ext>
            </a:extLst>
          </p:cNvPr>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14E8962C-9F0C-E12C-A640-A348FF6DEB95}"/>
              </a:ext>
            </a:extLst>
          </p:cNvPr>
          <p:cNvSpPr>
            <a:spLocks noGrp="1"/>
          </p:cNvSpPr>
          <p:nvPr>
            <p:ph type="sldNum" sz="quarter" idx="15"/>
          </p:nvPr>
        </p:nvSpPr>
        <p:spPr/>
        <p:txBody>
          <a:bodyPr/>
          <a:lstStyle/>
          <a:p>
            <a:r>
              <a:rPr lang="en-US" dirty="0"/>
              <a:t>10</a:t>
            </a:r>
          </a:p>
        </p:txBody>
      </p:sp>
      <p:graphicFrame>
        <p:nvGraphicFramePr>
          <p:cNvPr id="8" name="Diagram 7">
            <a:extLst>
              <a:ext uri="{FF2B5EF4-FFF2-40B4-BE49-F238E27FC236}">
                <a16:creationId xmlns:a16="http://schemas.microsoft.com/office/drawing/2014/main" id="{C6AF360F-D51B-02AB-5217-6F6C4F61A77A}"/>
              </a:ext>
            </a:extLst>
          </p:cNvPr>
          <p:cNvGraphicFramePr/>
          <p:nvPr>
            <p:extLst>
              <p:ext uri="{D42A27DB-BD31-4B8C-83A1-F6EECF244321}">
                <p14:modId xmlns:p14="http://schemas.microsoft.com/office/powerpoint/2010/main" val="1045134299"/>
              </p:ext>
            </p:extLst>
          </p:nvPr>
        </p:nvGraphicFramePr>
        <p:xfrm>
          <a:off x="0" y="1550517"/>
          <a:ext cx="12192000" cy="5270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rrow: Down 5">
            <a:extLst>
              <a:ext uri="{FF2B5EF4-FFF2-40B4-BE49-F238E27FC236}">
                <a16:creationId xmlns:a16="http://schemas.microsoft.com/office/drawing/2014/main" id="{CBBCD19B-5A02-5ECF-4F43-DCA9EAA0034B}"/>
              </a:ext>
            </a:extLst>
          </p:cNvPr>
          <p:cNvSpPr/>
          <p:nvPr/>
        </p:nvSpPr>
        <p:spPr>
          <a:xfrm rot="10800000">
            <a:off x="8145250" y="2861751"/>
            <a:ext cx="219927" cy="3807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FA8BA83B-635F-CC3A-E84D-72E0AAF24193}"/>
              </a:ext>
            </a:extLst>
          </p:cNvPr>
          <p:cNvSpPr/>
          <p:nvPr/>
        </p:nvSpPr>
        <p:spPr>
          <a:xfrm>
            <a:off x="8145250" y="3995546"/>
            <a:ext cx="219927" cy="380781"/>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EECD4E9A-5A6E-75D0-C8E0-093A3232C061}"/>
              </a:ext>
            </a:extLst>
          </p:cNvPr>
          <p:cNvSpPr/>
          <p:nvPr/>
        </p:nvSpPr>
        <p:spPr>
          <a:xfrm rot="10800000">
            <a:off x="8145250" y="5102336"/>
            <a:ext cx="219927" cy="3807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2A2529B8-9472-3381-E4E3-0C1242EE3D85}"/>
              </a:ext>
            </a:extLst>
          </p:cNvPr>
          <p:cNvSpPr/>
          <p:nvPr/>
        </p:nvSpPr>
        <p:spPr>
          <a:xfrm rot="10800000">
            <a:off x="8145250" y="6137691"/>
            <a:ext cx="219927" cy="3807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CAC7D8B-D1F9-8A25-9520-CEF07556AA23}"/>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349072" y="3242532"/>
            <a:ext cx="3969355" cy="3969355"/>
          </a:xfrm>
          <a:prstGeom prst="rect">
            <a:avLst/>
          </a:prstGeom>
          <a:effectLst>
            <a:softEdge rad="635000"/>
          </a:effectLst>
        </p:spPr>
      </p:pic>
      <p:sp>
        <p:nvSpPr>
          <p:cNvPr id="7" name="TextBox 6">
            <a:extLst>
              <a:ext uri="{FF2B5EF4-FFF2-40B4-BE49-F238E27FC236}">
                <a16:creationId xmlns:a16="http://schemas.microsoft.com/office/drawing/2014/main" id="{735377BE-8E7F-2100-AEA0-8A8FA213DEEB}"/>
              </a:ext>
            </a:extLst>
          </p:cNvPr>
          <p:cNvSpPr txBox="1"/>
          <p:nvPr/>
        </p:nvSpPr>
        <p:spPr>
          <a:xfrm>
            <a:off x="8681993" y="1636821"/>
            <a:ext cx="2688172" cy="307777"/>
          </a:xfrm>
          <a:prstGeom prst="rect">
            <a:avLst/>
          </a:prstGeom>
          <a:noFill/>
        </p:spPr>
        <p:txBody>
          <a:bodyPr wrap="none" rtlCol="0">
            <a:spAutoFit/>
          </a:bodyPr>
          <a:lstStyle/>
          <a:p>
            <a:pPr algn="ctr"/>
            <a:r>
              <a:rPr lang="en-US" sz="1400" dirty="0"/>
              <a:t>Period: 10/3/2022 – 3/17/2023</a:t>
            </a:r>
          </a:p>
        </p:txBody>
      </p:sp>
      <p:sp>
        <p:nvSpPr>
          <p:cNvPr id="13" name="TextBox 12">
            <a:extLst>
              <a:ext uri="{FF2B5EF4-FFF2-40B4-BE49-F238E27FC236}">
                <a16:creationId xmlns:a16="http://schemas.microsoft.com/office/drawing/2014/main" id="{C6D3072B-1FD6-ADF5-7290-E769913F65F8}"/>
              </a:ext>
            </a:extLst>
          </p:cNvPr>
          <p:cNvSpPr txBox="1"/>
          <p:nvPr/>
        </p:nvSpPr>
        <p:spPr>
          <a:xfrm>
            <a:off x="-715028" y="1550517"/>
            <a:ext cx="6097554" cy="307777"/>
          </a:xfrm>
          <a:prstGeom prst="rect">
            <a:avLst/>
          </a:prstGeom>
          <a:noFill/>
        </p:spPr>
        <p:txBody>
          <a:bodyPr wrap="square">
            <a:spAutoFit/>
          </a:bodyPr>
          <a:lstStyle/>
          <a:p>
            <a:pPr algn="ctr"/>
            <a:r>
              <a:rPr lang="en-US" sz="1400" dirty="0"/>
              <a:t>Period: 4/4/2022 – 9/16/2022</a:t>
            </a:r>
          </a:p>
        </p:txBody>
      </p:sp>
      <p:graphicFrame>
        <p:nvGraphicFramePr>
          <p:cNvPr id="18" name="Diagram 17">
            <a:extLst>
              <a:ext uri="{FF2B5EF4-FFF2-40B4-BE49-F238E27FC236}">
                <a16:creationId xmlns:a16="http://schemas.microsoft.com/office/drawing/2014/main" id="{5A49A217-1927-D8A1-D44F-74A206D566FE}"/>
              </a:ext>
            </a:extLst>
          </p:cNvPr>
          <p:cNvGraphicFramePr/>
          <p:nvPr>
            <p:extLst>
              <p:ext uri="{D42A27DB-BD31-4B8C-83A1-F6EECF244321}">
                <p14:modId xmlns:p14="http://schemas.microsoft.com/office/powerpoint/2010/main" val="3348234538"/>
              </p:ext>
            </p:extLst>
          </p:nvPr>
        </p:nvGraphicFramePr>
        <p:xfrm>
          <a:off x="1074641" y="2246345"/>
          <a:ext cx="2518215" cy="129638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0" name="Diagram 19">
            <a:extLst>
              <a:ext uri="{FF2B5EF4-FFF2-40B4-BE49-F238E27FC236}">
                <a16:creationId xmlns:a16="http://schemas.microsoft.com/office/drawing/2014/main" id="{B6620603-0869-5F38-5D99-BFA001C28D29}"/>
              </a:ext>
            </a:extLst>
          </p:cNvPr>
          <p:cNvGraphicFramePr/>
          <p:nvPr>
            <p:extLst>
              <p:ext uri="{D42A27DB-BD31-4B8C-83A1-F6EECF244321}">
                <p14:modId xmlns:p14="http://schemas.microsoft.com/office/powerpoint/2010/main" val="1879063545"/>
              </p:ext>
            </p:extLst>
          </p:nvPr>
        </p:nvGraphicFramePr>
        <p:xfrm>
          <a:off x="8766972" y="2246345"/>
          <a:ext cx="2518215" cy="147628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926676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B382-1B25-5B27-769C-88F830D9BB21}"/>
              </a:ext>
            </a:extLst>
          </p:cNvPr>
          <p:cNvSpPr>
            <a:spLocks noGrp="1"/>
          </p:cNvSpPr>
          <p:nvPr>
            <p:ph type="title"/>
          </p:nvPr>
        </p:nvSpPr>
        <p:spPr/>
        <p:txBody>
          <a:bodyPr>
            <a:normAutofit/>
          </a:bodyPr>
          <a:lstStyle/>
          <a:p>
            <a:r>
              <a:rPr lang="en-US" dirty="0">
                <a:latin typeface="+mn-lt"/>
              </a:rPr>
              <a:t>Pre- and Post-SEL Outcomes</a:t>
            </a:r>
          </a:p>
        </p:txBody>
      </p:sp>
      <p:sp>
        <p:nvSpPr>
          <p:cNvPr id="4" name="Text Placeholder 3">
            <a:extLst>
              <a:ext uri="{FF2B5EF4-FFF2-40B4-BE49-F238E27FC236}">
                <a16:creationId xmlns:a16="http://schemas.microsoft.com/office/drawing/2014/main" id="{540A457B-442C-7BFA-2CBD-90C73BACF76F}"/>
              </a:ext>
            </a:extLst>
          </p:cNvPr>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14E8962C-9F0C-E12C-A640-A348FF6DEB95}"/>
              </a:ext>
            </a:extLst>
          </p:cNvPr>
          <p:cNvSpPr>
            <a:spLocks noGrp="1"/>
          </p:cNvSpPr>
          <p:nvPr>
            <p:ph type="sldNum" sz="quarter" idx="15"/>
          </p:nvPr>
        </p:nvSpPr>
        <p:spPr/>
        <p:txBody>
          <a:bodyPr/>
          <a:lstStyle/>
          <a:p>
            <a:r>
              <a:rPr lang="en-US" dirty="0"/>
              <a:t>10</a:t>
            </a:r>
          </a:p>
        </p:txBody>
      </p:sp>
      <p:graphicFrame>
        <p:nvGraphicFramePr>
          <p:cNvPr id="8" name="Diagram 7">
            <a:extLst>
              <a:ext uri="{FF2B5EF4-FFF2-40B4-BE49-F238E27FC236}">
                <a16:creationId xmlns:a16="http://schemas.microsoft.com/office/drawing/2014/main" id="{C6AF360F-D51B-02AB-5217-6F6C4F61A77A}"/>
              </a:ext>
            </a:extLst>
          </p:cNvPr>
          <p:cNvGraphicFramePr/>
          <p:nvPr>
            <p:extLst>
              <p:ext uri="{D42A27DB-BD31-4B8C-83A1-F6EECF244321}">
                <p14:modId xmlns:p14="http://schemas.microsoft.com/office/powerpoint/2010/main" val="1033895705"/>
              </p:ext>
            </p:extLst>
          </p:nvPr>
        </p:nvGraphicFramePr>
        <p:xfrm>
          <a:off x="0" y="1550517"/>
          <a:ext cx="12192000" cy="5270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rrow: Down 2">
            <a:extLst>
              <a:ext uri="{FF2B5EF4-FFF2-40B4-BE49-F238E27FC236}">
                <a16:creationId xmlns:a16="http://schemas.microsoft.com/office/drawing/2014/main" id="{D2586C57-C13F-202A-D8F2-5FFBAFD89ADE}"/>
              </a:ext>
            </a:extLst>
          </p:cNvPr>
          <p:cNvSpPr/>
          <p:nvPr/>
        </p:nvSpPr>
        <p:spPr>
          <a:xfrm rot="10800000">
            <a:off x="8145249" y="5116039"/>
            <a:ext cx="219927" cy="3807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CBBCD19B-5A02-5ECF-4F43-DCA9EAA0034B}"/>
              </a:ext>
            </a:extLst>
          </p:cNvPr>
          <p:cNvSpPr/>
          <p:nvPr/>
        </p:nvSpPr>
        <p:spPr>
          <a:xfrm rot="10800000">
            <a:off x="8145250" y="2861751"/>
            <a:ext cx="219927" cy="3807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B57DC0D9-E27F-4DAC-2B68-3859C7C4C3EB}"/>
              </a:ext>
            </a:extLst>
          </p:cNvPr>
          <p:cNvSpPr/>
          <p:nvPr/>
        </p:nvSpPr>
        <p:spPr>
          <a:xfrm>
            <a:off x="8145249" y="6135624"/>
            <a:ext cx="219927" cy="380781"/>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EECD4E9A-5A6E-75D0-C8E0-093A3232C061}"/>
              </a:ext>
            </a:extLst>
          </p:cNvPr>
          <p:cNvSpPr/>
          <p:nvPr/>
        </p:nvSpPr>
        <p:spPr>
          <a:xfrm rot="10800000">
            <a:off x="8145250" y="3995546"/>
            <a:ext cx="219927" cy="3807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CB33A9-E4A4-8FF8-4E4E-34FFC96CE880}"/>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349072" y="3242532"/>
            <a:ext cx="3969355" cy="3969355"/>
          </a:xfrm>
          <a:prstGeom prst="rect">
            <a:avLst/>
          </a:prstGeom>
          <a:effectLst>
            <a:softEdge rad="635000"/>
          </a:effectLst>
        </p:spPr>
      </p:pic>
    </p:spTree>
    <p:extLst>
      <p:ext uri="{BB962C8B-B14F-4D97-AF65-F5344CB8AC3E}">
        <p14:creationId xmlns:p14="http://schemas.microsoft.com/office/powerpoint/2010/main" val="1995086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4356-4474-3703-C3D2-916852ADD131}"/>
              </a:ext>
            </a:extLst>
          </p:cNvPr>
          <p:cNvSpPr>
            <a:spLocks noGrp="1"/>
          </p:cNvSpPr>
          <p:nvPr>
            <p:ph type="title"/>
          </p:nvPr>
        </p:nvSpPr>
        <p:spPr/>
        <p:txBody>
          <a:bodyPr/>
          <a:lstStyle/>
          <a:p>
            <a:r>
              <a:rPr lang="en-US" dirty="0"/>
              <a:t>Continuing Trends</a:t>
            </a:r>
          </a:p>
        </p:txBody>
      </p:sp>
      <p:sp>
        <p:nvSpPr>
          <p:cNvPr id="4" name="Text Placeholder 3">
            <a:extLst>
              <a:ext uri="{FF2B5EF4-FFF2-40B4-BE49-F238E27FC236}">
                <a16:creationId xmlns:a16="http://schemas.microsoft.com/office/drawing/2014/main" id="{874CD38E-8220-CFEB-806A-F31D8F2D9014}"/>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53C03867-1C1C-B6BC-A9A1-4F9036EAE48C}"/>
              </a:ext>
            </a:extLst>
          </p:cNvPr>
          <p:cNvSpPr>
            <a:spLocks noGrp="1"/>
          </p:cNvSpPr>
          <p:nvPr>
            <p:ph type="sldNum" sz="quarter" idx="15"/>
          </p:nvPr>
        </p:nvSpPr>
        <p:spPr/>
        <p:txBody>
          <a:bodyPr/>
          <a:lstStyle/>
          <a:p>
            <a:fld id="{CC43B8D3-9A08-F84C-9DD4-44948BA52D4B}" type="slidenum">
              <a:rPr lang="en-US" smtClean="0"/>
              <a:pPr/>
              <a:t>19</a:t>
            </a:fld>
            <a:endParaRPr lang="en-US" dirty="0"/>
          </a:p>
        </p:txBody>
      </p:sp>
      <p:sp>
        <p:nvSpPr>
          <p:cNvPr id="7" name="TextBox 6">
            <a:extLst>
              <a:ext uri="{FF2B5EF4-FFF2-40B4-BE49-F238E27FC236}">
                <a16:creationId xmlns:a16="http://schemas.microsoft.com/office/drawing/2014/main" id="{B97D7CB9-E834-E4E4-0716-0A557C57BF5B}"/>
              </a:ext>
            </a:extLst>
          </p:cNvPr>
          <p:cNvSpPr txBox="1"/>
          <p:nvPr/>
        </p:nvSpPr>
        <p:spPr>
          <a:xfrm>
            <a:off x="2970785" y="1851252"/>
            <a:ext cx="6250429" cy="5078313"/>
          </a:xfrm>
          <a:prstGeom prst="rect">
            <a:avLst/>
          </a:prstGeom>
          <a:noFill/>
        </p:spPr>
        <p:txBody>
          <a:bodyPr wrap="none" rtlCol="0">
            <a:spAutoFit/>
          </a:bodyPr>
          <a:lstStyle/>
          <a:p>
            <a:pPr marL="285750" indent="-285750">
              <a:buFont typeface="Wingdings" panose="05000000000000000000" pitchFamily="2" charset="2"/>
              <a:buChar char="ü"/>
            </a:pPr>
            <a:r>
              <a:rPr lang="en-US" dirty="0"/>
              <a:t>0/79 (0%) absent week 1</a:t>
            </a:r>
          </a:p>
          <a:p>
            <a:endParaRPr lang="en-US" dirty="0"/>
          </a:p>
          <a:p>
            <a:pPr marL="285750" indent="-285750">
              <a:buFont typeface="Wingdings" panose="05000000000000000000" pitchFamily="2" charset="2"/>
              <a:buChar char="ü"/>
            </a:pPr>
            <a:r>
              <a:rPr lang="en-US" dirty="0"/>
              <a:t>13/13 (100%) missed and/or failed a week 1 assignment</a:t>
            </a:r>
          </a:p>
          <a:p>
            <a:endParaRPr lang="en-US" dirty="0"/>
          </a:p>
          <a:p>
            <a:pPr marL="285750" indent="-285750">
              <a:buFont typeface="Wingdings" panose="05000000000000000000" pitchFamily="2" charset="2"/>
              <a:buChar char="ü"/>
            </a:pPr>
            <a:r>
              <a:rPr lang="en-US" dirty="0"/>
              <a:t>Total at-risk students</a:t>
            </a:r>
          </a:p>
          <a:p>
            <a:endParaRPr lang="en-US" dirty="0"/>
          </a:p>
          <a:p>
            <a:pPr marL="742950" lvl="1" indent="-285750">
              <a:buFont typeface="Wingdings" panose="05000000000000000000" pitchFamily="2" charset="2"/>
              <a:buChar char="ü"/>
            </a:pPr>
            <a:r>
              <a:rPr lang="en-US" dirty="0"/>
              <a:t>Pre: 14.7% (spring ‘22 and summer ‘22)</a:t>
            </a:r>
          </a:p>
          <a:p>
            <a:pPr lvl="1"/>
            <a:endParaRPr lang="en-US" dirty="0"/>
          </a:p>
          <a:p>
            <a:pPr marL="742950" lvl="1" indent="-285750">
              <a:buFont typeface="Wingdings" panose="05000000000000000000" pitchFamily="2" charset="2"/>
              <a:buChar char="ü"/>
            </a:pPr>
            <a:r>
              <a:rPr lang="en-US" dirty="0"/>
              <a:t>Post: 15.8% (fall ‘22 and winter ‘23)</a:t>
            </a:r>
          </a:p>
          <a:p>
            <a:pPr lvl="1"/>
            <a:endParaRPr lang="en-US" dirty="0"/>
          </a:p>
          <a:p>
            <a:pPr marL="742950" lvl="1" indent="-285750">
              <a:buFont typeface="Wingdings" panose="05000000000000000000" pitchFamily="2" charset="2"/>
              <a:buChar char="ü"/>
            </a:pPr>
            <a:r>
              <a:rPr lang="en-US" dirty="0"/>
              <a:t>Pre and Post: 15.2% (55/362)</a:t>
            </a:r>
          </a:p>
          <a:p>
            <a:pPr lvl="1"/>
            <a:endParaRPr lang="en-US" dirty="0"/>
          </a:p>
          <a:p>
            <a:pPr marL="742950" lvl="1" indent="-285750">
              <a:buFont typeface="Wingdings" panose="05000000000000000000" pitchFamily="2" charset="2"/>
              <a:buChar char="ü"/>
            </a:pPr>
            <a:r>
              <a:rPr lang="en-US" dirty="0"/>
              <a:t>Present: 16.4% (spring ‘23)</a:t>
            </a:r>
          </a:p>
          <a:p>
            <a:pPr marL="1200150" lvl="2" indent="-285750">
              <a:buFont typeface="Wingdings" panose="05000000000000000000" pitchFamily="2" charset="2"/>
              <a:buChar char="ü"/>
            </a:pPr>
            <a:r>
              <a:rPr lang="en-US" dirty="0"/>
              <a:t>Week 1: 13/79 (16.4%)</a:t>
            </a:r>
          </a:p>
          <a:p>
            <a:pPr marL="1200150" lvl="2" indent="-285750">
              <a:buFont typeface="Wingdings" panose="05000000000000000000" pitchFamily="2" charset="2"/>
              <a:buChar char="ü"/>
            </a:pPr>
            <a:r>
              <a:rPr lang="en-US" dirty="0"/>
              <a:t>Week 2: 8/79 (10%)</a:t>
            </a:r>
          </a:p>
          <a:p>
            <a:pPr marL="1200150" lvl="2" indent="-285750">
              <a:buFont typeface="Wingdings" panose="05000000000000000000" pitchFamily="2" charset="2"/>
              <a:buChar char="ü"/>
            </a:pPr>
            <a:r>
              <a:rPr lang="en-US" dirty="0"/>
              <a:t>Week 3: 5/79 (6%)</a:t>
            </a:r>
          </a:p>
          <a:p>
            <a:pPr lvl="1"/>
            <a:endParaRPr lang="en-US" dirty="0"/>
          </a:p>
          <a:p>
            <a:pPr marL="285750" indent="-285750">
              <a:buFont typeface="Wingdings" panose="05000000000000000000" pitchFamily="2" charset="2"/>
              <a:buChar char="ü"/>
            </a:pPr>
            <a:endParaRPr lang="en-US" dirty="0"/>
          </a:p>
        </p:txBody>
      </p:sp>
      <p:pic>
        <p:nvPicPr>
          <p:cNvPr id="9" name="Picture 8">
            <a:extLst>
              <a:ext uri="{FF2B5EF4-FFF2-40B4-BE49-F238E27FC236}">
                <a16:creationId xmlns:a16="http://schemas.microsoft.com/office/drawing/2014/main" id="{6B6572C4-2261-00C4-CB68-3A187297ACF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45886" y="4142359"/>
            <a:ext cx="3182910" cy="2495550"/>
          </a:xfrm>
          <a:prstGeom prst="rect">
            <a:avLst/>
          </a:prstGeom>
        </p:spPr>
      </p:pic>
    </p:spTree>
    <p:extLst>
      <p:ext uri="{BB962C8B-B14F-4D97-AF65-F5344CB8AC3E}">
        <p14:creationId xmlns:p14="http://schemas.microsoft.com/office/powerpoint/2010/main" val="2921037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D920E4-D200-2BF6-A0D1-8B9EBA583AC7}"/>
              </a:ext>
            </a:extLst>
          </p:cNvPr>
          <p:cNvSpPr>
            <a:spLocks noGrp="1"/>
          </p:cNvSpPr>
          <p:nvPr>
            <p:ph type="sldNum" sz="quarter" idx="12"/>
          </p:nvPr>
        </p:nvSpPr>
        <p:spPr/>
        <p:txBody>
          <a:bodyPr/>
          <a:lstStyle/>
          <a:p>
            <a:fld id="{CC43B8D3-9A08-F84C-9DD4-44948BA52D4B}" type="slidenum">
              <a:rPr lang="en-US" smtClean="0"/>
              <a:pPr/>
              <a:t>2</a:t>
            </a:fld>
            <a:endParaRPr lang="en-US" dirty="0"/>
          </a:p>
        </p:txBody>
      </p:sp>
      <p:pic>
        <p:nvPicPr>
          <p:cNvPr id="4" name="Picture 3">
            <a:extLst>
              <a:ext uri="{FF2B5EF4-FFF2-40B4-BE49-F238E27FC236}">
                <a16:creationId xmlns:a16="http://schemas.microsoft.com/office/drawing/2014/main" id="{97FC9E5B-9420-0C95-0F2F-09036136A35B}"/>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6" name="Picture 5">
            <a:extLst>
              <a:ext uri="{FF2B5EF4-FFF2-40B4-BE49-F238E27FC236}">
                <a16:creationId xmlns:a16="http://schemas.microsoft.com/office/drawing/2014/main" id="{921B77C2-B4D0-1815-67B7-4BE295607826}"/>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7" name="Rectangle 6">
            <a:extLst>
              <a:ext uri="{FF2B5EF4-FFF2-40B4-BE49-F238E27FC236}">
                <a16:creationId xmlns:a16="http://schemas.microsoft.com/office/drawing/2014/main" id="{6D0DF9D4-BF8B-F1EA-9882-2D16C11EFDCF}"/>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#1418064</a:t>
            </a:r>
            <a:endParaRPr lang="en-US" sz="3600" b="1">
              <a:solidFill>
                <a:srgbClr val="5B5B5B"/>
              </a:solidFill>
            </a:endParaRPr>
          </a:p>
        </p:txBody>
      </p:sp>
      <p:sp>
        <p:nvSpPr>
          <p:cNvPr id="8" name="Rectangle 7">
            <a:extLst>
              <a:ext uri="{FF2B5EF4-FFF2-40B4-BE49-F238E27FC236}">
                <a16:creationId xmlns:a16="http://schemas.microsoft.com/office/drawing/2014/main" id="{554F6626-7DC3-6E98-C6E8-0DE7B9D92D2D}"/>
              </a:ext>
            </a:extLst>
          </p:cNvPr>
          <p:cNvSpPr/>
          <p:nvPr>
            <p:custDataLst>
              <p:tags r:id="rId5"/>
            </p:custDataLst>
          </p:nvPr>
        </p:nvSpPr>
        <p:spPr>
          <a:xfrm>
            <a:off x="3200400" y="6096000"/>
            <a:ext cx="8737600" cy="510125"/>
          </a:xfrm>
          <a:prstGeom prst="rect">
            <a:avLst/>
          </a:prstGeom>
          <a:noFill/>
          <a:ln w="127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332644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6397-40E3-7C39-ECE9-16DEABF4E5F2}"/>
              </a:ext>
            </a:extLst>
          </p:cNvPr>
          <p:cNvSpPr>
            <a:spLocks noGrp="1"/>
          </p:cNvSpPr>
          <p:nvPr>
            <p:ph type="title"/>
          </p:nvPr>
        </p:nvSpPr>
        <p:spPr/>
        <p:txBody>
          <a:bodyPr/>
          <a:lstStyle/>
          <a:p>
            <a:r>
              <a:rPr lang="en-US" dirty="0"/>
              <a:t>Best Practices</a:t>
            </a:r>
          </a:p>
        </p:txBody>
      </p:sp>
      <p:sp>
        <p:nvSpPr>
          <p:cNvPr id="4" name="Text Placeholder 3">
            <a:extLst>
              <a:ext uri="{FF2B5EF4-FFF2-40B4-BE49-F238E27FC236}">
                <a16:creationId xmlns:a16="http://schemas.microsoft.com/office/drawing/2014/main" id="{7834AAD7-EC1D-D0A8-20B4-920CDF79CD9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FA784140-F5FE-145D-E635-9AFD2D23D3E8}"/>
              </a:ext>
            </a:extLst>
          </p:cNvPr>
          <p:cNvSpPr>
            <a:spLocks noGrp="1"/>
          </p:cNvSpPr>
          <p:nvPr>
            <p:ph type="sldNum" sz="quarter" idx="15"/>
          </p:nvPr>
        </p:nvSpPr>
        <p:spPr/>
        <p:txBody>
          <a:bodyPr/>
          <a:lstStyle/>
          <a:p>
            <a:fld id="{CC43B8D3-9A08-F84C-9DD4-44948BA52D4B}" type="slidenum">
              <a:rPr lang="en-US" smtClean="0"/>
              <a:pPr/>
              <a:t>20</a:t>
            </a:fld>
            <a:endParaRPr lang="en-US" dirty="0"/>
          </a:p>
        </p:txBody>
      </p:sp>
      <p:graphicFrame>
        <p:nvGraphicFramePr>
          <p:cNvPr id="6" name="Diagram 5">
            <a:extLst>
              <a:ext uri="{FF2B5EF4-FFF2-40B4-BE49-F238E27FC236}">
                <a16:creationId xmlns:a16="http://schemas.microsoft.com/office/drawing/2014/main" id="{722003E6-1273-8EA4-814F-09579413B17D}"/>
              </a:ext>
            </a:extLst>
          </p:cNvPr>
          <p:cNvGraphicFramePr/>
          <p:nvPr>
            <p:extLst>
              <p:ext uri="{D42A27DB-BD31-4B8C-83A1-F6EECF244321}">
                <p14:modId xmlns:p14="http://schemas.microsoft.com/office/powerpoint/2010/main" val="1268839974"/>
              </p:ext>
            </p:extLst>
          </p:nvPr>
        </p:nvGraphicFramePr>
        <p:xfrm>
          <a:off x="445332" y="2026194"/>
          <a:ext cx="10778928" cy="4109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8315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A49032-16C6-4526-8CA5-2C265DE11FD8}"/>
              </a:ext>
            </a:extLst>
          </p:cNvPr>
          <p:cNvSpPr>
            <a:spLocks noGrp="1"/>
          </p:cNvSpPr>
          <p:nvPr>
            <p:ph idx="1"/>
          </p:nvPr>
        </p:nvSpPr>
        <p:spPr>
          <a:xfrm>
            <a:off x="622921" y="2914789"/>
            <a:ext cx="10946158" cy="5143499"/>
          </a:xfrm>
        </p:spPr>
        <p:txBody>
          <a:bodyPr/>
          <a:lstStyle/>
          <a:p>
            <a:pPr algn="ctr">
              <a:buFont typeface="Wingdings" panose="05000000000000000000" pitchFamily="2" charset="2"/>
              <a:buChar char="Ø"/>
            </a:pPr>
            <a:r>
              <a:rPr lang="en-US" dirty="0">
                <a:solidFill>
                  <a:schemeClr val="tx1"/>
                </a:solidFill>
              </a:rPr>
              <a:t>How do you identify at-risk students?</a:t>
            </a:r>
          </a:p>
          <a:p>
            <a:pPr marL="42861" indent="0" algn="ctr">
              <a:buNone/>
            </a:pPr>
            <a:endParaRPr lang="en-US" dirty="0">
              <a:solidFill>
                <a:schemeClr val="tx1"/>
              </a:solidFill>
            </a:endParaRPr>
          </a:p>
          <a:p>
            <a:pPr algn="ctr">
              <a:buFont typeface="Wingdings" panose="05000000000000000000" pitchFamily="2" charset="2"/>
              <a:buChar char="Ø"/>
            </a:pPr>
            <a:r>
              <a:rPr lang="en-US" dirty="0">
                <a:solidFill>
                  <a:schemeClr val="tx1"/>
                </a:solidFill>
              </a:rPr>
              <a:t>How do you monitor and assist at-risk students?</a:t>
            </a:r>
          </a:p>
          <a:p>
            <a:pPr marL="42861" indent="0" algn="ctr">
              <a:buNone/>
            </a:pPr>
            <a:endParaRPr lang="en-US" dirty="0">
              <a:solidFill>
                <a:schemeClr val="tx1"/>
              </a:solidFill>
            </a:endParaRPr>
          </a:p>
          <a:p>
            <a:pPr algn="ctr">
              <a:buFont typeface="Wingdings" panose="05000000000000000000" pitchFamily="2" charset="2"/>
              <a:buChar char="Ø"/>
            </a:pPr>
            <a:r>
              <a:rPr lang="en-US" dirty="0">
                <a:solidFill>
                  <a:schemeClr val="tx1"/>
                </a:solidFill>
              </a:rPr>
              <a:t>Do you use any social emotional learning strategies in your online courses?</a:t>
            </a:r>
          </a:p>
          <a:p>
            <a:pPr marL="42861" indent="0" algn="ctr">
              <a:buNone/>
            </a:pPr>
            <a:endParaRPr lang="en-US" dirty="0">
              <a:solidFill>
                <a:schemeClr val="tx1"/>
              </a:solidFill>
            </a:endParaRPr>
          </a:p>
          <a:p>
            <a:pPr algn="ctr">
              <a:buFont typeface="Wingdings" panose="05000000000000000000" pitchFamily="2" charset="2"/>
              <a:buChar char="Ø"/>
            </a:pPr>
            <a:r>
              <a:rPr lang="en-US" dirty="0"/>
              <a:t>Have you have any successes and/or challenges with at-risk students and/or social emotional learning in your courses?</a:t>
            </a:r>
            <a:endParaRPr lang="en-US" dirty="0">
              <a:solidFill>
                <a:schemeClr val="tx1"/>
              </a:solidFill>
            </a:endParaRPr>
          </a:p>
        </p:txBody>
      </p:sp>
      <p:pic>
        <p:nvPicPr>
          <p:cNvPr id="6" name="Picture 5">
            <a:extLst>
              <a:ext uri="{FF2B5EF4-FFF2-40B4-BE49-F238E27FC236}">
                <a16:creationId xmlns:a16="http://schemas.microsoft.com/office/drawing/2014/main" id="{04B276B6-7B21-4E1D-A424-2AB1296D763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317875" y="497648"/>
            <a:ext cx="5556250" cy="2317750"/>
          </a:xfrm>
          <a:prstGeom prst="rect">
            <a:avLst/>
          </a:prstGeom>
        </p:spPr>
      </p:pic>
    </p:spTree>
    <p:extLst>
      <p:ext uri="{BB962C8B-B14F-4D97-AF65-F5344CB8AC3E}">
        <p14:creationId xmlns:p14="http://schemas.microsoft.com/office/powerpoint/2010/main" val="817979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123BC-99A7-FAD7-64D4-8EE371D7117B}"/>
              </a:ext>
            </a:extLst>
          </p:cNvPr>
          <p:cNvSpPr>
            <a:spLocks noGrp="1"/>
          </p:cNvSpPr>
          <p:nvPr>
            <p:ph type="title"/>
          </p:nvPr>
        </p:nvSpPr>
        <p:spPr/>
        <p:txBody>
          <a:bodyPr/>
          <a:lstStyle/>
          <a:p>
            <a:r>
              <a:rPr lang="en-US" dirty="0">
                <a:latin typeface="+mn-lt"/>
              </a:rPr>
              <a:t>References</a:t>
            </a:r>
          </a:p>
        </p:txBody>
      </p:sp>
      <p:sp>
        <p:nvSpPr>
          <p:cNvPr id="4" name="Text Placeholder 3">
            <a:extLst>
              <a:ext uri="{FF2B5EF4-FFF2-40B4-BE49-F238E27FC236}">
                <a16:creationId xmlns:a16="http://schemas.microsoft.com/office/drawing/2014/main" id="{77E527DC-FC94-CCAD-2837-89A1A460EDD9}"/>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78B1F734-91F3-D941-A331-04B5BE53FB8C}"/>
              </a:ext>
            </a:extLst>
          </p:cNvPr>
          <p:cNvSpPr>
            <a:spLocks noGrp="1"/>
          </p:cNvSpPr>
          <p:nvPr>
            <p:ph type="sldNum" sz="quarter" idx="15"/>
          </p:nvPr>
        </p:nvSpPr>
        <p:spPr/>
        <p:txBody>
          <a:bodyPr/>
          <a:lstStyle/>
          <a:p>
            <a:fld id="{CC43B8D3-9A08-F84C-9DD4-44948BA52D4B}" type="slidenum">
              <a:rPr lang="en-US" smtClean="0"/>
              <a:pPr/>
              <a:t>22</a:t>
            </a:fld>
            <a:endParaRPr lang="en-US" dirty="0"/>
          </a:p>
        </p:txBody>
      </p:sp>
      <p:sp>
        <p:nvSpPr>
          <p:cNvPr id="6" name="Content Placeholder 11">
            <a:extLst>
              <a:ext uri="{FF2B5EF4-FFF2-40B4-BE49-F238E27FC236}">
                <a16:creationId xmlns:a16="http://schemas.microsoft.com/office/drawing/2014/main" id="{69E5546C-6F72-2DF1-736D-B0DE85ED41D2}"/>
              </a:ext>
            </a:extLst>
          </p:cNvPr>
          <p:cNvSpPr>
            <a:spLocks noGrp="1"/>
          </p:cNvSpPr>
          <p:nvPr>
            <p:ph idx="1"/>
          </p:nvPr>
        </p:nvSpPr>
        <p:spPr>
          <a:xfrm>
            <a:off x="1565031" y="1744133"/>
            <a:ext cx="10741161" cy="4969976"/>
          </a:xfrm>
        </p:spPr>
        <p:txBody>
          <a:bodyPr>
            <a:normAutofit fontScale="70000" lnSpcReduction="20000"/>
          </a:bodyPr>
          <a:lstStyle/>
          <a:p>
            <a:pPr marL="0" indent="0">
              <a:buNone/>
            </a:pPr>
            <a:r>
              <a:rPr lang="en-US" dirty="0">
                <a:solidFill>
                  <a:srgbClr val="333333"/>
                </a:solidFill>
                <a:latin typeface="Trebuchet MS" panose="020B0603020202020204" pitchFamily="34" charset="0"/>
                <a:ea typeface="Calibri" panose="020F0502020204030204" pitchFamily="34" charset="0"/>
                <a:cs typeface="Calibri" panose="020F0502020204030204" pitchFamily="34" charset="0"/>
              </a:rPr>
              <a:t>Dougan, R. (n.d.). Social emotional learning (SEL) guidebook: Ideas for incorporating SEL activities into your </a:t>
            </a:r>
          </a:p>
          <a:p>
            <a:pPr marL="0" indent="0">
              <a:buNone/>
            </a:pPr>
            <a:r>
              <a:rPr lang="en-US" dirty="0">
                <a:solidFill>
                  <a:srgbClr val="333333"/>
                </a:solidFill>
                <a:latin typeface="Trebuchet MS" panose="020B0603020202020204" pitchFamily="34" charset="0"/>
                <a:ea typeface="Calibri" panose="020F0502020204030204" pitchFamily="34" charset="0"/>
                <a:cs typeface="Calibri" panose="020F0502020204030204" pitchFamily="34" charset="0"/>
              </a:rPr>
              <a:t>	classroom. </a:t>
            </a:r>
            <a:r>
              <a:rPr lang="en-US" i="1" dirty="0">
                <a:solidFill>
                  <a:srgbClr val="333333"/>
                </a:solidFill>
                <a:latin typeface="Trebuchet MS" panose="020B0603020202020204" pitchFamily="34" charset="0"/>
                <a:ea typeface="Calibri" panose="020F0502020204030204" pitchFamily="34" charset="0"/>
                <a:cs typeface="Calibri" panose="020F0502020204030204" pitchFamily="34" charset="0"/>
              </a:rPr>
              <a:t>Diablo Valley College</a:t>
            </a:r>
            <a:r>
              <a:rPr lang="en-US" dirty="0">
                <a:solidFill>
                  <a:srgbClr val="333333"/>
                </a:solidFill>
                <a:latin typeface="Trebuchet MS" panose="020B0603020202020204" pitchFamily="34" charset="0"/>
                <a:ea typeface="Calibri" panose="020F0502020204030204" pitchFamily="34" charset="0"/>
                <a:cs typeface="Calibri" panose="020F0502020204030204" pitchFamily="34" charset="0"/>
              </a:rPr>
              <a:t>.  </a:t>
            </a:r>
            <a:r>
              <a:rPr lang="en-US" dirty="0">
                <a:solidFill>
                  <a:srgbClr val="333333"/>
                </a:solidFill>
                <a:latin typeface="Trebuchet MS" panose="020B0603020202020204" pitchFamily="34" charset="0"/>
                <a:ea typeface="Calibri" panose="020F0502020204030204" pitchFamily="34" charset="0"/>
                <a:cs typeface="Calibri" panose="020F0502020204030204" pitchFamily="34" charset="0"/>
                <a:hlinkClick r:id="rId2"/>
              </a:rPr>
              <a:t>https://www.dvc.edu/faculty-staff/pdfs/SEL-Guidebook.pdf</a:t>
            </a:r>
            <a:r>
              <a:rPr lang="en-US" dirty="0">
                <a:solidFill>
                  <a:srgbClr val="333333"/>
                </a:solidFill>
                <a:latin typeface="Trebuchet MS" panose="020B0603020202020204" pitchFamily="34" charset="0"/>
                <a:ea typeface="Calibri" panose="020F0502020204030204" pitchFamily="34" charset="0"/>
                <a:cs typeface="Calibri" panose="020F0502020204030204" pitchFamily="34" charset="0"/>
              </a:rPr>
              <a:t> </a:t>
            </a:r>
          </a:p>
          <a:p>
            <a:pPr marL="0" indent="0">
              <a:buNone/>
            </a:pPr>
            <a:endParaRPr lang="en-US" dirty="0">
              <a:solidFill>
                <a:srgbClr val="333333"/>
              </a:solidFill>
              <a:latin typeface="Trebuchet MS" panose="020B0603020202020204" pitchFamily="34" charset="0"/>
              <a:ea typeface="Calibri" panose="020F0502020204030204" pitchFamily="34" charset="0"/>
              <a:cs typeface="Calibri" panose="020F0502020204030204" pitchFamily="34" charset="0"/>
            </a:endParaRPr>
          </a:p>
          <a:p>
            <a:pPr marL="0" indent="0">
              <a:buNone/>
            </a:pPr>
            <a:r>
              <a:rPr lang="en-US" dirty="0"/>
              <a:t>Horton, J. (2015). Identifying at-risk factors that affect college student success. </a:t>
            </a:r>
          </a:p>
          <a:p>
            <a:pPr marL="0" indent="0">
              <a:buNone/>
            </a:pPr>
            <a:r>
              <a:rPr lang="en-US" i="1" dirty="0"/>
              <a:t>	International Journal of Process Education, 7</a:t>
            </a:r>
            <a:r>
              <a:rPr lang="en-US" dirty="0"/>
              <a:t>(1), 83-101. </a:t>
            </a:r>
            <a:r>
              <a:rPr lang="en-US" dirty="0">
                <a:hlinkClick r:id="rId3"/>
              </a:rPr>
              <a:t>https://www.ijpe.online/2015/risk.pdf</a:t>
            </a:r>
            <a:r>
              <a:rPr lang="en-US" dirty="0"/>
              <a:t> </a:t>
            </a:r>
          </a:p>
          <a:p>
            <a:pPr marL="0" indent="0">
              <a:buNone/>
            </a:pPr>
            <a:endParaRPr lang="en-US" dirty="0"/>
          </a:p>
          <a:p>
            <a:pPr marL="0" indent="0">
              <a:buNone/>
            </a:pPr>
            <a:r>
              <a:rPr lang="en-US" dirty="0"/>
              <a:t>Panayiotou, M., Humphrey, N., &amp; </a:t>
            </a:r>
            <a:r>
              <a:rPr lang="en-US" dirty="0" err="1"/>
              <a:t>Wigelsworth</a:t>
            </a:r>
            <a:r>
              <a:rPr lang="en-US" dirty="0"/>
              <a:t>, M. (2019, January). An empirical basis for </a:t>
            </a:r>
          </a:p>
          <a:p>
            <a:pPr marL="0" indent="0">
              <a:buNone/>
            </a:pPr>
            <a:r>
              <a:rPr lang="en-US" dirty="0"/>
              <a:t>	linking social and emotional learning to academic performance. </a:t>
            </a:r>
            <a:r>
              <a:rPr lang="en-US" i="1" dirty="0"/>
              <a:t>Contemporary Educational </a:t>
            </a:r>
          </a:p>
          <a:p>
            <a:pPr marL="0" indent="0">
              <a:buNone/>
            </a:pPr>
            <a:r>
              <a:rPr lang="en-US" i="1" dirty="0"/>
              <a:t>	Psychology, 56</a:t>
            </a:r>
            <a:r>
              <a:rPr lang="en-US" dirty="0"/>
              <a:t>, 193-204. </a:t>
            </a:r>
            <a:r>
              <a:rPr lang="en-US" dirty="0">
                <a:hlinkClick r:id="rId4"/>
              </a:rPr>
              <a:t>https://doi.org/10.1016/j.cedpsych.2019.01.009</a:t>
            </a:r>
            <a:r>
              <a:rPr lang="en-US" dirty="0"/>
              <a:t>   </a:t>
            </a:r>
          </a:p>
          <a:p>
            <a:pPr marL="0" indent="0">
              <a:buNone/>
            </a:pPr>
            <a:endParaRPr lang="en-US" dirty="0"/>
          </a:p>
          <a:p>
            <a:pPr marL="0" indent="0">
              <a:buNone/>
            </a:pPr>
            <a:r>
              <a:rPr lang="en-US" dirty="0"/>
              <a:t>Peth, S.F. (2008). At-risk in the virtual classroom: A handbook for student success. </a:t>
            </a:r>
            <a:r>
              <a:rPr lang="en-US" i="1" dirty="0" err="1"/>
              <a:t>ePublications</a:t>
            </a:r>
            <a:r>
              <a:rPr lang="en-US" i="1" dirty="0"/>
              <a:t> at Regis </a:t>
            </a:r>
          </a:p>
          <a:p>
            <a:pPr marL="0" indent="0">
              <a:buNone/>
            </a:pPr>
            <a:r>
              <a:rPr lang="en-US" i="1" dirty="0"/>
              <a:t>	University</a:t>
            </a:r>
            <a:r>
              <a:rPr lang="en-US" dirty="0"/>
              <a:t>. </a:t>
            </a:r>
            <a:r>
              <a:rPr lang="en-US" dirty="0">
                <a:hlinkClick r:id="rId5"/>
              </a:rPr>
              <a:t>https://epublications.regis.edu</a:t>
            </a:r>
            <a:endParaRPr lang="en-US" dirty="0"/>
          </a:p>
          <a:p>
            <a:pPr marL="0" indent="0">
              <a:buNone/>
            </a:pPr>
            <a:endParaRPr lang="en-US" dirty="0"/>
          </a:p>
          <a:p>
            <a:pPr marL="0" indent="0">
              <a:buNone/>
            </a:pPr>
            <a:r>
              <a:rPr lang="en-US" sz="2000" dirty="0">
                <a:ea typeface="Calibri" panose="020F0502020204030204" pitchFamily="34" charset="0"/>
                <a:cs typeface="Calibri" panose="020F0502020204030204" pitchFamily="34" charset="0"/>
              </a:rPr>
              <a:t>Reinert, P. (2019). Social-emotional learning: A model for higher education. </a:t>
            </a:r>
            <a:r>
              <a:rPr lang="en-US" sz="2000" i="1" dirty="0">
                <a:ea typeface="Calibri" panose="020F0502020204030204" pitchFamily="34" charset="0"/>
                <a:cs typeface="Calibri" panose="020F0502020204030204" pitchFamily="34" charset="0"/>
              </a:rPr>
              <a:t>Journal of Research in </a:t>
            </a:r>
          </a:p>
          <a:p>
            <a:pPr marL="0" indent="0">
              <a:buNone/>
            </a:pPr>
            <a:r>
              <a:rPr lang="en-US" sz="2000" i="1" dirty="0">
                <a:ea typeface="Calibri" panose="020F0502020204030204" pitchFamily="34" charset="0"/>
                <a:cs typeface="Calibri" panose="020F0502020204030204" pitchFamily="34" charset="0"/>
              </a:rPr>
              <a:t>	Innovative Teaching and Learning, 12</a:t>
            </a:r>
            <a:r>
              <a:rPr lang="en-US" sz="2000" dirty="0">
                <a:ea typeface="Calibri" panose="020F0502020204030204" pitchFamily="34" charset="0"/>
                <a:cs typeface="Calibri" panose="020F0502020204030204" pitchFamily="34" charset="0"/>
              </a:rPr>
              <a:t>(2). </a:t>
            </a:r>
            <a:r>
              <a:rPr lang="en-US" sz="2000" dirty="0" err="1">
                <a:ea typeface="Calibri" panose="020F0502020204030204" pitchFamily="34" charset="0"/>
                <a:cs typeface="Calibri" panose="020F0502020204030204" pitchFamily="34" charset="0"/>
              </a:rPr>
              <a:t>doi</a:t>
            </a:r>
            <a:r>
              <a:rPr lang="en-US" sz="2000" dirty="0">
                <a:ea typeface="Calibri" panose="020F0502020204030204" pitchFamily="34" charset="0"/>
                <a:cs typeface="Calibri" panose="020F0502020204030204" pitchFamily="34" charset="0"/>
              </a:rPr>
              <a:t>: 10.1108/JRIT-02-2019-0039</a:t>
            </a:r>
          </a:p>
          <a:p>
            <a:pPr marL="0" indent="0">
              <a:buNone/>
            </a:pPr>
            <a:r>
              <a:rPr lang="en-US" dirty="0"/>
              <a:t> </a:t>
            </a:r>
            <a:endParaRPr lang="en-US" b="0" i="0" dirty="0">
              <a:solidFill>
                <a:srgbClr val="000000"/>
              </a:solidFill>
              <a:effectLst/>
              <a:latin typeface="Segoe UI" panose="020B0502040204020203" pitchFamily="34" charset="0"/>
            </a:endParaRPr>
          </a:p>
          <a:p>
            <a:endParaRPr lang="en-US" b="1"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4106829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A3EAD5-C5C5-3537-01D3-BFE9A8549122}"/>
              </a:ext>
            </a:extLst>
          </p:cNvPr>
          <p:cNvSpPr>
            <a:spLocks noGrp="1"/>
          </p:cNvSpPr>
          <p:nvPr>
            <p:ph type="sldNum" sz="quarter" idx="12"/>
          </p:nvPr>
        </p:nvSpPr>
        <p:spPr/>
        <p:txBody>
          <a:bodyPr/>
          <a:lstStyle/>
          <a:p>
            <a:fld id="{CC43B8D3-9A08-F84C-9DD4-44948BA52D4B}" type="slidenum">
              <a:rPr lang="en-US" smtClean="0"/>
              <a:pPr/>
              <a:t>3</a:t>
            </a:fld>
            <a:endParaRPr lang="en-US" dirty="0"/>
          </a:p>
        </p:txBody>
      </p:sp>
      <p:graphicFrame>
        <p:nvGraphicFramePr>
          <p:cNvPr id="4" name="Diagram 3">
            <a:extLst>
              <a:ext uri="{FF2B5EF4-FFF2-40B4-BE49-F238E27FC236}">
                <a16:creationId xmlns:a16="http://schemas.microsoft.com/office/drawing/2014/main" id="{D3B24197-5C76-A50F-FEBC-94194DFC3DC4}"/>
              </a:ext>
            </a:extLst>
          </p:cNvPr>
          <p:cNvGraphicFramePr/>
          <p:nvPr>
            <p:extLst>
              <p:ext uri="{D42A27DB-BD31-4B8C-83A1-F6EECF244321}">
                <p14:modId xmlns:p14="http://schemas.microsoft.com/office/powerpoint/2010/main" val="593248234"/>
              </p:ext>
            </p:extLst>
          </p:nvPr>
        </p:nvGraphicFramePr>
        <p:xfrm>
          <a:off x="1380066" y="913384"/>
          <a:ext cx="943186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23">
            <a:extLst>
              <a:ext uri="{FF2B5EF4-FFF2-40B4-BE49-F238E27FC236}">
                <a16:creationId xmlns:a16="http://schemas.microsoft.com/office/drawing/2014/main" id="{16D008CC-EBC0-F761-1B57-B5F250AEDD20}"/>
              </a:ext>
            </a:extLst>
          </p:cNvPr>
          <p:cNvSpPr txBox="1">
            <a:spLocks/>
          </p:cNvSpPr>
          <p:nvPr/>
        </p:nvSpPr>
        <p:spPr>
          <a:xfrm>
            <a:off x="2605802" y="840909"/>
            <a:ext cx="8870656" cy="764982"/>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8">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3200" dirty="0">
                <a:latin typeface="+mn-lt"/>
              </a:rPr>
              <a:t>Agenda</a:t>
            </a:r>
          </a:p>
        </p:txBody>
      </p:sp>
      <p:sp>
        <p:nvSpPr>
          <p:cNvPr id="6" name="Rectangle 5">
            <a:extLst>
              <a:ext uri="{FF2B5EF4-FFF2-40B4-BE49-F238E27FC236}">
                <a16:creationId xmlns:a16="http://schemas.microsoft.com/office/drawing/2014/main" id="{700DE959-F80C-2747-7F7F-CB3C2EE3D185}"/>
              </a:ext>
            </a:extLst>
          </p:cNvPr>
          <p:cNvSpPr/>
          <p:nvPr>
            <p:custDataLst>
              <p:tags r:id="rId1"/>
            </p:custDataLst>
          </p:nvPr>
        </p:nvSpPr>
        <p:spPr>
          <a:xfrm>
            <a:off x="9455727" y="5326550"/>
            <a:ext cx="8483600" cy="1714500"/>
          </a:xfrm>
          <a:prstGeom prst="rect">
            <a:avLst/>
          </a:prstGeom>
          <a:noFill/>
          <a:ln w="127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2400" b="1" dirty="0">
                <a:solidFill>
                  <a:schemeClr val="accent2"/>
                </a:solidFill>
              </a:rPr>
              <a:t>Join at slido.com</a:t>
            </a:r>
            <a:br>
              <a:rPr lang="da-DK" sz="2400" b="1" dirty="0">
                <a:solidFill>
                  <a:schemeClr val="accent2"/>
                </a:solidFill>
              </a:rPr>
            </a:br>
            <a:r>
              <a:rPr lang="da-DK" sz="2400" b="1" dirty="0">
                <a:solidFill>
                  <a:schemeClr val="accent2"/>
                </a:solidFill>
              </a:rPr>
              <a:t>#1418064</a:t>
            </a:r>
            <a:endParaRPr lang="en-US" sz="2400" b="1" dirty="0">
              <a:solidFill>
                <a:schemeClr val="accent2"/>
              </a:solidFill>
            </a:endParaRPr>
          </a:p>
        </p:txBody>
      </p:sp>
    </p:spTree>
    <p:extLst>
      <p:ext uri="{BB962C8B-B14F-4D97-AF65-F5344CB8AC3E}">
        <p14:creationId xmlns:p14="http://schemas.microsoft.com/office/powerpoint/2010/main" val="3313576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8BD3563-74C4-0E4D-FE4C-A2AA33C321BD}"/>
              </a:ext>
            </a:extLst>
          </p:cNvPr>
          <p:cNvSpPr>
            <a:spLocks noGrp="1"/>
          </p:cNvSpPr>
          <p:nvPr>
            <p:ph type="title"/>
          </p:nvPr>
        </p:nvSpPr>
        <p:spPr/>
        <p:txBody>
          <a:bodyPr/>
          <a:lstStyle/>
          <a:p>
            <a:r>
              <a:rPr lang="en-US" sz="3200" dirty="0">
                <a:latin typeface="+mn-lt"/>
              </a:rPr>
              <a:t>At-Risk Definition</a:t>
            </a:r>
          </a:p>
        </p:txBody>
      </p:sp>
      <p:sp>
        <p:nvSpPr>
          <p:cNvPr id="4" name="Content Placeholder 1">
            <a:extLst>
              <a:ext uri="{FF2B5EF4-FFF2-40B4-BE49-F238E27FC236}">
                <a16:creationId xmlns:a16="http://schemas.microsoft.com/office/drawing/2014/main" id="{3AD3F2C4-3577-27EF-49B2-05D4E09E6B46}"/>
              </a:ext>
            </a:extLst>
          </p:cNvPr>
          <p:cNvSpPr>
            <a:spLocks noGrp="1"/>
          </p:cNvSpPr>
          <p:nvPr>
            <p:ph idx="1"/>
          </p:nvPr>
        </p:nvSpPr>
        <p:spPr>
          <a:xfrm>
            <a:off x="785564" y="1754261"/>
            <a:ext cx="10756340" cy="3578352"/>
          </a:xfrm>
        </p:spPr>
        <p:txBody>
          <a:bodyPr>
            <a:normAutofit/>
          </a:bodyPr>
          <a:lstStyle/>
          <a:p>
            <a:pPr marL="285750" indent="-285750">
              <a:buFont typeface="Wingdings" panose="05000000000000000000" pitchFamily="2" charset="2"/>
              <a:buChar char="Ø"/>
            </a:pPr>
            <a:r>
              <a:rPr lang="en-US" sz="2400" dirty="0">
                <a:latin typeface="Arial" panose="020B0604020202020204" pitchFamily="34" charset="0"/>
                <a:cs typeface="Arial" panose="020B0604020202020204" pitchFamily="34" charset="0"/>
              </a:rPr>
              <a:t>“At-risk” is a term grounded in K-12 literature, meaning: “poorly equipped to perform up to academic standards (Quinnan, 1997, as cited in Horton, 2015).  </a:t>
            </a:r>
          </a:p>
        </p:txBody>
      </p:sp>
      <p:sp>
        <p:nvSpPr>
          <p:cNvPr id="10" name="Text Placeholder 9">
            <a:extLst>
              <a:ext uri="{FF2B5EF4-FFF2-40B4-BE49-F238E27FC236}">
                <a16:creationId xmlns:a16="http://schemas.microsoft.com/office/drawing/2014/main" id="{4C914057-CF12-017E-B2D8-B25B6E322913}"/>
              </a:ext>
            </a:extLst>
          </p:cNvPr>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312EF1DE-337F-5192-8762-CB5AF953805D}"/>
              </a:ext>
            </a:extLst>
          </p:cNvPr>
          <p:cNvSpPr>
            <a:spLocks noGrp="1"/>
          </p:cNvSpPr>
          <p:nvPr>
            <p:ph type="sldNum" sz="quarter" idx="15"/>
          </p:nvPr>
        </p:nvSpPr>
        <p:spPr/>
        <p:txBody>
          <a:bodyPr/>
          <a:lstStyle/>
          <a:p>
            <a:r>
              <a:rPr lang="en-US" dirty="0"/>
              <a:t>4</a:t>
            </a:r>
          </a:p>
        </p:txBody>
      </p:sp>
      <p:sp>
        <p:nvSpPr>
          <p:cNvPr id="2" name="TextBox 1">
            <a:extLst>
              <a:ext uri="{FF2B5EF4-FFF2-40B4-BE49-F238E27FC236}">
                <a16:creationId xmlns:a16="http://schemas.microsoft.com/office/drawing/2014/main" id="{0204F81B-1F6E-5E26-5704-E9E64488F7B3}"/>
              </a:ext>
            </a:extLst>
          </p:cNvPr>
          <p:cNvSpPr txBox="1"/>
          <p:nvPr/>
        </p:nvSpPr>
        <p:spPr>
          <a:xfrm>
            <a:off x="703386" y="6611779"/>
            <a:ext cx="1401346" cy="246221"/>
          </a:xfrm>
          <a:prstGeom prst="rect">
            <a:avLst/>
          </a:prstGeom>
          <a:noFill/>
        </p:spPr>
        <p:txBody>
          <a:bodyPr wrap="none" rtlCol="0">
            <a:spAutoFit/>
          </a:bodyPr>
          <a:lstStyle/>
          <a:p>
            <a:r>
              <a:rPr lang="en-US" sz="1000" dirty="0"/>
              <a:t>Source: Horton, 2015</a:t>
            </a:r>
          </a:p>
        </p:txBody>
      </p:sp>
      <p:pic>
        <p:nvPicPr>
          <p:cNvPr id="9" name="Picture 8">
            <a:extLst>
              <a:ext uri="{FF2B5EF4-FFF2-40B4-BE49-F238E27FC236}">
                <a16:creationId xmlns:a16="http://schemas.microsoft.com/office/drawing/2014/main" id="{096F39E7-D6C2-D5C7-EB4A-13CEE8A4306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235392" y="2965047"/>
            <a:ext cx="3856684" cy="3490299"/>
          </a:xfrm>
          <a:prstGeom prst="rect">
            <a:avLst/>
          </a:prstGeom>
        </p:spPr>
      </p:pic>
    </p:spTree>
    <p:extLst>
      <p:ext uri="{BB962C8B-B14F-4D97-AF65-F5344CB8AC3E}">
        <p14:creationId xmlns:p14="http://schemas.microsoft.com/office/powerpoint/2010/main" val="733964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DF6756-4BA5-5950-15E2-0795C1FFB3CF}"/>
              </a:ext>
            </a:extLst>
          </p:cNvPr>
          <p:cNvSpPr>
            <a:spLocks noGrp="1"/>
          </p:cNvSpPr>
          <p:nvPr>
            <p:ph type="sldNum" sz="quarter" idx="12"/>
          </p:nvPr>
        </p:nvSpPr>
        <p:spPr/>
        <p:txBody>
          <a:bodyPr/>
          <a:lstStyle/>
          <a:p>
            <a:fld id="{CC43B8D3-9A08-F84C-9DD4-44948BA52D4B}" type="slidenum">
              <a:rPr lang="en-US" smtClean="0"/>
              <a:pPr/>
              <a:t>5</a:t>
            </a:fld>
            <a:endParaRPr lang="en-US" dirty="0"/>
          </a:p>
        </p:txBody>
      </p:sp>
      <p:pic>
        <p:nvPicPr>
          <p:cNvPr id="4" name="Picture 3">
            <a:extLst>
              <a:ext uri="{FF2B5EF4-FFF2-40B4-BE49-F238E27FC236}">
                <a16:creationId xmlns:a16="http://schemas.microsoft.com/office/drawing/2014/main" id="{6914B246-4227-4BD7-8529-D7D9931A53E4}"/>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6" name="Picture 5">
            <a:extLst>
              <a:ext uri="{FF2B5EF4-FFF2-40B4-BE49-F238E27FC236}">
                <a16:creationId xmlns:a16="http://schemas.microsoft.com/office/drawing/2014/main" id="{CC7C7F24-6AA3-E9F0-04A6-9FEFC35CEEEE}"/>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7" name="Rectangle 6">
            <a:extLst>
              <a:ext uri="{FF2B5EF4-FFF2-40B4-BE49-F238E27FC236}">
                <a16:creationId xmlns:a16="http://schemas.microsoft.com/office/drawing/2014/main" id="{AE40A12B-5A05-FF09-D559-50FFC4BF8227}"/>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What are the characteristics of an at-risk learner?</a:t>
            </a:r>
          </a:p>
        </p:txBody>
      </p:sp>
      <p:sp>
        <p:nvSpPr>
          <p:cNvPr id="8" name="Rectangle 7">
            <a:extLst>
              <a:ext uri="{FF2B5EF4-FFF2-40B4-BE49-F238E27FC236}">
                <a16:creationId xmlns:a16="http://schemas.microsoft.com/office/drawing/2014/main" id="{396B2004-C553-6701-9F9F-37E12BA228C5}"/>
              </a:ext>
            </a:extLst>
          </p:cNvPr>
          <p:cNvSpPr/>
          <p:nvPr>
            <p:custDataLst>
              <p:tags r:id="rId5"/>
            </p:custDataLst>
          </p:nvPr>
        </p:nvSpPr>
        <p:spPr>
          <a:xfrm>
            <a:off x="3200400" y="6096000"/>
            <a:ext cx="8737600" cy="510125"/>
          </a:xfrm>
          <a:prstGeom prst="rect">
            <a:avLst/>
          </a:prstGeom>
          <a:noFill/>
          <a:ln w="127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99780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8BD3563-74C4-0E4D-FE4C-A2AA33C321BD}"/>
              </a:ext>
            </a:extLst>
          </p:cNvPr>
          <p:cNvSpPr>
            <a:spLocks noGrp="1"/>
          </p:cNvSpPr>
          <p:nvPr>
            <p:ph type="title"/>
          </p:nvPr>
        </p:nvSpPr>
        <p:spPr/>
        <p:txBody>
          <a:bodyPr/>
          <a:lstStyle/>
          <a:p>
            <a:r>
              <a:rPr lang="en-US" sz="3200" dirty="0">
                <a:latin typeface="+mn-lt"/>
              </a:rPr>
              <a:t>At-Risk Characteristics</a:t>
            </a:r>
          </a:p>
        </p:txBody>
      </p:sp>
      <p:sp>
        <p:nvSpPr>
          <p:cNvPr id="4" name="Content Placeholder 1">
            <a:extLst>
              <a:ext uri="{FF2B5EF4-FFF2-40B4-BE49-F238E27FC236}">
                <a16:creationId xmlns:a16="http://schemas.microsoft.com/office/drawing/2014/main" id="{3AD3F2C4-3577-27EF-49B2-05D4E09E6B46}"/>
              </a:ext>
            </a:extLst>
          </p:cNvPr>
          <p:cNvSpPr>
            <a:spLocks noGrp="1"/>
          </p:cNvSpPr>
          <p:nvPr>
            <p:ph idx="1"/>
          </p:nvPr>
        </p:nvSpPr>
        <p:spPr>
          <a:xfrm>
            <a:off x="703386" y="1624551"/>
            <a:ext cx="10756340" cy="3578352"/>
          </a:xfrm>
        </p:spPr>
        <p:txBody>
          <a:bodyPr>
            <a:normAutofit/>
          </a:bodyPr>
          <a:lstStyle/>
          <a:p>
            <a:pPr marL="28575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“At-risk” is a term grounded in K-12 literature, meaning: “poorly equipped to perform up to academic standards (Quinnan, 1997, as cited in Horton, 2015).  </a:t>
            </a:r>
          </a:p>
        </p:txBody>
      </p:sp>
      <p:sp>
        <p:nvSpPr>
          <p:cNvPr id="10" name="Text Placeholder 9">
            <a:extLst>
              <a:ext uri="{FF2B5EF4-FFF2-40B4-BE49-F238E27FC236}">
                <a16:creationId xmlns:a16="http://schemas.microsoft.com/office/drawing/2014/main" id="{4C914057-CF12-017E-B2D8-B25B6E322913}"/>
              </a:ext>
            </a:extLst>
          </p:cNvPr>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312EF1DE-337F-5192-8762-CB5AF953805D}"/>
              </a:ext>
            </a:extLst>
          </p:cNvPr>
          <p:cNvSpPr>
            <a:spLocks noGrp="1"/>
          </p:cNvSpPr>
          <p:nvPr>
            <p:ph type="sldNum" sz="quarter" idx="15"/>
          </p:nvPr>
        </p:nvSpPr>
        <p:spPr/>
        <p:txBody>
          <a:bodyPr/>
          <a:lstStyle/>
          <a:p>
            <a:r>
              <a:rPr lang="en-US" dirty="0"/>
              <a:t>4</a:t>
            </a:r>
          </a:p>
        </p:txBody>
      </p:sp>
      <p:graphicFrame>
        <p:nvGraphicFramePr>
          <p:cNvPr id="6" name="Table 3">
            <a:extLst>
              <a:ext uri="{FF2B5EF4-FFF2-40B4-BE49-F238E27FC236}">
                <a16:creationId xmlns:a16="http://schemas.microsoft.com/office/drawing/2014/main" id="{3AA5C242-3DE4-F832-57A7-563028D4CACD}"/>
              </a:ext>
            </a:extLst>
          </p:cNvPr>
          <p:cNvGraphicFramePr>
            <a:graphicFrameLocks noGrp="1"/>
          </p:cNvGraphicFramePr>
          <p:nvPr>
            <p:extLst>
              <p:ext uri="{D42A27DB-BD31-4B8C-83A1-F6EECF244321}">
                <p14:modId xmlns:p14="http://schemas.microsoft.com/office/powerpoint/2010/main" val="2519019011"/>
              </p:ext>
            </p:extLst>
          </p:nvPr>
        </p:nvGraphicFramePr>
        <p:xfrm>
          <a:off x="703386" y="2346385"/>
          <a:ext cx="3588202" cy="3683479"/>
        </p:xfrm>
        <a:graphic>
          <a:graphicData uri="http://schemas.openxmlformats.org/drawingml/2006/table">
            <a:tbl>
              <a:tblPr firstRow="1" bandRow="1">
                <a:tableStyleId>{0505E3EF-67EA-436B-97B2-0124C06EBD24}</a:tableStyleId>
              </a:tblPr>
              <a:tblGrid>
                <a:gridCol w="1794101">
                  <a:extLst>
                    <a:ext uri="{9D8B030D-6E8A-4147-A177-3AD203B41FA5}">
                      <a16:colId xmlns:a16="http://schemas.microsoft.com/office/drawing/2014/main" val="4093953299"/>
                    </a:ext>
                  </a:extLst>
                </a:gridCol>
                <a:gridCol w="1794101">
                  <a:extLst>
                    <a:ext uri="{9D8B030D-6E8A-4147-A177-3AD203B41FA5}">
                      <a16:colId xmlns:a16="http://schemas.microsoft.com/office/drawing/2014/main" val="2116876680"/>
                    </a:ext>
                  </a:extLst>
                </a:gridCol>
              </a:tblGrid>
              <a:tr h="617795">
                <a:tc gridSpan="2">
                  <a:txBody>
                    <a:bodyPr/>
                    <a:lstStyle/>
                    <a:p>
                      <a:pPr algn="ctr"/>
                      <a:r>
                        <a:rPr lang="en-US" sz="1600" b="1" dirty="0"/>
                        <a:t>Background Characteristics</a:t>
                      </a:r>
                    </a:p>
                  </a:txBody>
                  <a:tcPr/>
                </a:tc>
                <a:tc hMerge="1">
                  <a:txBody>
                    <a:bodyPr/>
                    <a:lstStyle/>
                    <a:p>
                      <a:pPr algn="ctr"/>
                      <a:endParaRPr lang="en-US" sz="1600" b="0" dirty="0"/>
                    </a:p>
                  </a:txBody>
                  <a:tcPr/>
                </a:tc>
                <a:extLst>
                  <a:ext uri="{0D108BD9-81ED-4DB2-BD59-A6C34878D82A}">
                    <a16:rowId xmlns:a16="http://schemas.microsoft.com/office/drawing/2014/main" val="325443607"/>
                  </a:ext>
                </a:extLst>
              </a:tr>
              <a:tr h="3065684">
                <a:tc>
                  <a:txBody>
                    <a:bodyPr/>
                    <a:lstStyle/>
                    <a:p>
                      <a:r>
                        <a:rPr lang="en-US" sz="1400" b="0" dirty="0">
                          <a:latin typeface="Arial" panose="020B0604020202020204" pitchFamily="34" charset="0"/>
                          <a:cs typeface="Arial" panose="020B0604020202020204" pitchFamily="34" charset="0"/>
                        </a:rPr>
                        <a:t>Age</a:t>
                      </a:r>
                    </a:p>
                    <a:p>
                      <a:endParaRPr lang="en-US" sz="1400" b="0" dirty="0">
                        <a:latin typeface="Arial" panose="020B0604020202020204" pitchFamily="34" charset="0"/>
                        <a:cs typeface="Arial" panose="020B0604020202020204" pitchFamily="34" charset="0"/>
                      </a:endParaRPr>
                    </a:p>
                    <a:p>
                      <a:r>
                        <a:rPr lang="en-US" sz="1400" b="0" dirty="0">
                          <a:latin typeface="Arial" panose="020B0604020202020204" pitchFamily="34" charset="0"/>
                          <a:cs typeface="Arial" panose="020B0604020202020204" pitchFamily="34" charset="0"/>
                        </a:rPr>
                        <a:t>Academic history</a:t>
                      </a:r>
                    </a:p>
                    <a:p>
                      <a:endParaRPr lang="en-US" sz="1400" b="0" dirty="0">
                        <a:latin typeface="Arial" panose="020B0604020202020204" pitchFamily="34" charset="0"/>
                        <a:cs typeface="Arial" panose="020B0604020202020204" pitchFamily="34" charset="0"/>
                      </a:endParaRPr>
                    </a:p>
                    <a:p>
                      <a:r>
                        <a:rPr lang="en-US" sz="1400" b="0" dirty="0">
                          <a:latin typeface="Arial" panose="020B0604020202020204" pitchFamily="34" charset="0"/>
                          <a:cs typeface="Arial" panose="020B0604020202020204" pitchFamily="34" charset="0"/>
                        </a:rPr>
                        <a:t>Socioeconomic status</a:t>
                      </a:r>
                    </a:p>
                    <a:p>
                      <a:endParaRPr lang="en-US" sz="1400" b="0" dirty="0">
                        <a:latin typeface="Arial" panose="020B0604020202020204" pitchFamily="34" charset="0"/>
                        <a:cs typeface="Arial" panose="020B0604020202020204" pitchFamily="34" charset="0"/>
                      </a:endParaRPr>
                    </a:p>
                    <a:p>
                      <a:r>
                        <a:rPr lang="en-US" sz="1400" b="0" dirty="0">
                          <a:latin typeface="Arial" panose="020B0604020202020204" pitchFamily="34" charset="0"/>
                          <a:cs typeface="Arial" panose="020B0604020202020204" pitchFamily="34" charset="0"/>
                        </a:rPr>
                        <a:t>Domestic violence</a:t>
                      </a:r>
                    </a:p>
                    <a:p>
                      <a:endParaRPr lang="en-US" sz="1400" b="0" dirty="0">
                        <a:latin typeface="Arial" panose="020B0604020202020204" pitchFamily="34" charset="0"/>
                        <a:cs typeface="Arial" panose="020B0604020202020204" pitchFamily="34" charset="0"/>
                      </a:endParaRPr>
                    </a:p>
                    <a:p>
                      <a:r>
                        <a:rPr lang="en-US" sz="1400" b="0" dirty="0">
                          <a:latin typeface="Arial" panose="020B0604020202020204" pitchFamily="34" charset="0"/>
                          <a:cs typeface="Arial" panose="020B0604020202020204" pitchFamily="34" charset="0"/>
                        </a:rPr>
                        <a:t>Language barriers</a:t>
                      </a:r>
                    </a:p>
                    <a:p>
                      <a:endParaRPr lang="en-US" sz="1400" b="0" dirty="0">
                        <a:latin typeface="Arial" panose="020B0604020202020204" pitchFamily="34" charset="0"/>
                        <a:cs typeface="Arial" panose="020B0604020202020204" pitchFamily="34" charset="0"/>
                      </a:endParaRPr>
                    </a:p>
                  </a:txBody>
                  <a:tcPr/>
                </a:tc>
                <a:tc>
                  <a:txBody>
                    <a:bodyPr/>
                    <a:lstStyle/>
                    <a:p>
                      <a:r>
                        <a:rPr lang="en-US" sz="1400" b="0" dirty="0">
                          <a:latin typeface="Arial" panose="020B0604020202020204" pitchFamily="34" charset="0"/>
                          <a:cs typeface="Arial" panose="020B0604020202020204" pitchFamily="34" charset="0"/>
                        </a:rPr>
                        <a:t>First-generation </a:t>
                      </a:r>
                    </a:p>
                    <a:p>
                      <a:endParaRPr lang="en-US" sz="1400" b="0" dirty="0">
                        <a:latin typeface="Arial" panose="020B0604020202020204" pitchFamily="34" charset="0"/>
                        <a:cs typeface="Arial" panose="020B0604020202020204" pitchFamily="34" charset="0"/>
                      </a:endParaRPr>
                    </a:p>
                    <a:p>
                      <a:r>
                        <a:rPr lang="en-US" sz="1400" b="0" dirty="0">
                          <a:latin typeface="Arial" panose="020B0604020202020204" pitchFamily="34" charset="0"/>
                          <a:cs typeface="Arial" panose="020B0604020202020204" pitchFamily="34" charset="0"/>
                        </a:rPr>
                        <a:t>Minority</a:t>
                      </a:r>
                    </a:p>
                    <a:p>
                      <a:endParaRPr lang="en-US" sz="1400" b="0" dirty="0">
                        <a:latin typeface="Arial" panose="020B0604020202020204" pitchFamily="34" charset="0"/>
                        <a:cs typeface="Arial" panose="020B0604020202020204" pitchFamily="34" charset="0"/>
                      </a:endParaRPr>
                    </a:p>
                    <a:p>
                      <a:r>
                        <a:rPr lang="en-US" sz="1400" b="0" dirty="0">
                          <a:latin typeface="Arial" panose="020B0604020202020204" pitchFamily="34" charset="0"/>
                          <a:cs typeface="Arial" panose="020B0604020202020204" pitchFamily="34" charset="0"/>
                        </a:rPr>
                        <a:t>Incarceration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Arial" panose="020B0604020202020204" pitchFamily="34" charset="0"/>
                          <a:cs typeface="Arial" panose="020B0604020202020204" pitchFamily="34" charset="0"/>
                        </a:rPr>
                        <a:t>Housing insecurity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53667701"/>
                  </a:ext>
                </a:extLst>
              </a:tr>
            </a:tbl>
          </a:graphicData>
        </a:graphic>
      </p:graphicFrame>
      <p:sp>
        <p:nvSpPr>
          <p:cNvPr id="2" name="TextBox 1">
            <a:extLst>
              <a:ext uri="{FF2B5EF4-FFF2-40B4-BE49-F238E27FC236}">
                <a16:creationId xmlns:a16="http://schemas.microsoft.com/office/drawing/2014/main" id="{0204F81B-1F6E-5E26-5704-E9E64488F7B3}"/>
              </a:ext>
            </a:extLst>
          </p:cNvPr>
          <p:cNvSpPr txBox="1"/>
          <p:nvPr/>
        </p:nvSpPr>
        <p:spPr>
          <a:xfrm>
            <a:off x="703386" y="6611779"/>
            <a:ext cx="2499402" cy="246221"/>
          </a:xfrm>
          <a:prstGeom prst="rect">
            <a:avLst/>
          </a:prstGeom>
          <a:noFill/>
        </p:spPr>
        <p:txBody>
          <a:bodyPr wrap="none" rtlCol="0">
            <a:spAutoFit/>
          </a:bodyPr>
          <a:lstStyle/>
          <a:p>
            <a:r>
              <a:rPr lang="en-US" sz="1000" dirty="0"/>
              <a:t>Source: Horton, 2015; Peth, 2008</a:t>
            </a:r>
          </a:p>
        </p:txBody>
      </p:sp>
      <p:graphicFrame>
        <p:nvGraphicFramePr>
          <p:cNvPr id="3" name="Table 3">
            <a:extLst>
              <a:ext uri="{FF2B5EF4-FFF2-40B4-BE49-F238E27FC236}">
                <a16:creationId xmlns:a16="http://schemas.microsoft.com/office/drawing/2014/main" id="{EDA85473-926A-8225-4D89-A88DEB5691DC}"/>
              </a:ext>
            </a:extLst>
          </p:cNvPr>
          <p:cNvGraphicFramePr>
            <a:graphicFrameLocks noGrp="1"/>
          </p:cNvGraphicFramePr>
          <p:nvPr>
            <p:extLst>
              <p:ext uri="{D42A27DB-BD31-4B8C-83A1-F6EECF244321}">
                <p14:modId xmlns:p14="http://schemas.microsoft.com/office/powerpoint/2010/main" val="120928099"/>
              </p:ext>
            </p:extLst>
          </p:nvPr>
        </p:nvGraphicFramePr>
        <p:xfrm>
          <a:off x="4312212" y="2346385"/>
          <a:ext cx="3588202" cy="3688080"/>
        </p:xfrm>
        <a:graphic>
          <a:graphicData uri="http://schemas.openxmlformats.org/drawingml/2006/table">
            <a:tbl>
              <a:tblPr firstRow="1" bandRow="1">
                <a:tableStyleId>{0505E3EF-67EA-436B-97B2-0124C06EBD24}</a:tableStyleId>
              </a:tblPr>
              <a:tblGrid>
                <a:gridCol w="1794101">
                  <a:extLst>
                    <a:ext uri="{9D8B030D-6E8A-4147-A177-3AD203B41FA5}">
                      <a16:colId xmlns:a16="http://schemas.microsoft.com/office/drawing/2014/main" val="3054047309"/>
                    </a:ext>
                  </a:extLst>
                </a:gridCol>
                <a:gridCol w="1794101">
                  <a:extLst>
                    <a:ext uri="{9D8B030D-6E8A-4147-A177-3AD203B41FA5}">
                      <a16:colId xmlns:a16="http://schemas.microsoft.com/office/drawing/2014/main" val="3297764549"/>
                    </a:ext>
                  </a:extLst>
                </a:gridCol>
              </a:tblGrid>
              <a:tr h="60213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Individual Characteristics</a:t>
                      </a:r>
                    </a:p>
                    <a:p>
                      <a:pPr algn="ctr"/>
                      <a:endParaRPr lang="en-US" b="0" dirty="0"/>
                    </a:p>
                  </a:txBody>
                  <a:tcPr/>
                </a:tc>
                <a:tc hMerge="1">
                  <a:txBody>
                    <a:bodyPr/>
                    <a:lstStyle/>
                    <a:p>
                      <a:pPr algn="ctr"/>
                      <a:endParaRPr lang="en-US" b="0" dirty="0"/>
                    </a:p>
                  </a:txBody>
                  <a:tcPr/>
                </a:tc>
                <a:extLst>
                  <a:ext uri="{0D108BD9-81ED-4DB2-BD59-A6C34878D82A}">
                    <a16:rowId xmlns:a16="http://schemas.microsoft.com/office/drawing/2014/main" val="325443607"/>
                  </a:ext>
                </a:extLst>
              </a:tr>
              <a:tr h="2991066">
                <a:tc>
                  <a:txBody>
                    <a:bodyPr/>
                    <a:lstStyle/>
                    <a:p>
                      <a:r>
                        <a:rPr lang="en-US" sz="1400" b="0" dirty="0">
                          <a:latin typeface="Arial" panose="020B0604020202020204" pitchFamily="34" charset="0"/>
                          <a:cs typeface="Arial" panose="020B0604020202020204" pitchFamily="34" charset="0"/>
                        </a:rPr>
                        <a:t>Unrealistic goals</a:t>
                      </a:r>
                    </a:p>
                    <a:p>
                      <a:endParaRPr lang="en-US" sz="1400" b="0" dirty="0">
                        <a:latin typeface="Arial" panose="020B0604020202020204" pitchFamily="34" charset="0"/>
                        <a:cs typeface="Arial" panose="020B0604020202020204" pitchFamily="34" charset="0"/>
                      </a:endParaRPr>
                    </a:p>
                    <a:p>
                      <a:r>
                        <a:rPr lang="en-US" sz="1400" b="0" dirty="0">
                          <a:latin typeface="Arial" panose="020B0604020202020204" pitchFamily="34" charset="0"/>
                          <a:cs typeface="Arial" panose="020B0604020202020204" pitchFamily="34" charset="0"/>
                        </a:rPr>
                        <a:t>Self-confidence</a:t>
                      </a:r>
                    </a:p>
                    <a:p>
                      <a:endParaRPr lang="en-US" sz="1400" b="0" dirty="0">
                        <a:latin typeface="Arial" panose="020B0604020202020204" pitchFamily="34" charset="0"/>
                        <a:cs typeface="Arial" panose="020B0604020202020204" pitchFamily="34" charset="0"/>
                      </a:endParaRPr>
                    </a:p>
                    <a:p>
                      <a:r>
                        <a:rPr lang="en-US" sz="1400" b="0" dirty="0">
                          <a:latin typeface="Arial" panose="020B0604020202020204" pitchFamily="34" charset="0"/>
                          <a:cs typeface="Arial" panose="020B0604020202020204" pitchFamily="34" charset="0"/>
                        </a:rPr>
                        <a:t>Motivation</a:t>
                      </a:r>
                    </a:p>
                    <a:p>
                      <a:endParaRPr lang="en-US" sz="1400" b="0" dirty="0">
                        <a:latin typeface="Arial" panose="020B0604020202020204" pitchFamily="34" charset="0"/>
                        <a:cs typeface="Arial" panose="020B0604020202020204" pitchFamily="34" charset="0"/>
                      </a:endParaRPr>
                    </a:p>
                    <a:p>
                      <a:r>
                        <a:rPr lang="en-US" sz="1400" b="0" dirty="0">
                          <a:latin typeface="Arial" panose="020B0604020202020204" pitchFamily="34" charset="0"/>
                          <a:cs typeface="Arial" panose="020B0604020202020204" pitchFamily="34" charset="0"/>
                        </a:rPr>
                        <a:t>Unidentified disabilities </a:t>
                      </a:r>
                    </a:p>
                    <a:p>
                      <a:endParaRPr lang="en-US" sz="1400" b="0" dirty="0">
                        <a:latin typeface="Arial" panose="020B0604020202020204" pitchFamily="34" charset="0"/>
                        <a:cs typeface="Arial" panose="020B0604020202020204" pitchFamily="34" charset="0"/>
                      </a:endParaRPr>
                    </a:p>
                    <a:p>
                      <a:r>
                        <a:rPr lang="en-US" sz="1400" b="0" dirty="0">
                          <a:latin typeface="Arial" panose="020B0604020202020204" pitchFamily="34" charset="0"/>
                          <a:cs typeface="Arial" panose="020B0604020202020204" pitchFamily="34" charset="0"/>
                        </a:rPr>
                        <a:t>Underprepared</a:t>
                      </a:r>
                    </a:p>
                    <a:p>
                      <a:endParaRPr lang="en-US" sz="1400" b="0" dirty="0">
                        <a:latin typeface="Arial" panose="020B0604020202020204" pitchFamily="34" charset="0"/>
                        <a:cs typeface="Arial" panose="020B0604020202020204" pitchFamily="34" charset="0"/>
                      </a:endParaRPr>
                    </a:p>
                    <a:p>
                      <a:r>
                        <a:rPr lang="en-US" sz="1400" b="0" dirty="0">
                          <a:latin typeface="Arial" panose="020B0604020202020204" pitchFamily="34" charset="0"/>
                          <a:cs typeface="Arial" panose="020B0604020202020204" pitchFamily="34" charset="0"/>
                        </a:rPr>
                        <a:t>Self-discipline</a:t>
                      </a:r>
                    </a:p>
                    <a:p>
                      <a:endParaRPr lang="en-US" sz="14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latin typeface="Arial" panose="020B0604020202020204" pitchFamily="34" charset="0"/>
                        <a:cs typeface="Arial" panose="020B0604020202020204" pitchFamily="34" charset="0"/>
                      </a:endParaRPr>
                    </a:p>
                  </a:txBody>
                  <a:tcPr/>
                </a:tc>
                <a:tc>
                  <a:txBody>
                    <a:bodyPr/>
                    <a:lstStyle/>
                    <a:p>
                      <a:r>
                        <a:rPr lang="en-US" sz="1400" b="0" dirty="0">
                          <a:latin typeface="Arial" panose="020B0604020202020204" pitchFamily="34" charset="0"/>
                          <a:cs typeface="Arial" panose="020B0604020202020204" pitchFamily="34" charset="0"/>
                        </a:rPr>
                        <a:t>Health issues</a:t>
                      </a:r>
                    </a:p>
                    <a:p>
                      <a:endParaRPr lang="en-US" sz="1400" b="0" dirty="0">
                        <a:latin typeface="Arial" panose="020B0604020202020204" pitchFamily="34" charset="0"/>
                        <a:cs typeface="Arial" panose="020B0604020202020204" pitchFamily="34" charset="0"/>
                      </a:endParaRPr>
                    </a:p>
                    <a:p>
                      <a:r>
                        <a:rPr lang="en-US" sz="1400" b="0" dirty="0">
                          <a:latin typeface="Arial" panose="020B0604020202020204" pitchFamily="34" charset="0"/>
                          <a:cs typeface="Arial" panose="020B0604020202020204" pitchFamily="34" charset="0"/>
                        </a:rPr>
                        <a:t>Substance abuse</a:t>
                      </a:r>
                    </a:p>
                    <a:p>
                      <a:endParaRPr lang="en-US" sz="1400" b="0" dirty="0">
                        <a:latin typeface="Arial" panose="020B0604020202020204" pitchFamily="34" charset="0"/>
                        <a:cs typeface="Arial" panose="020B0604020202020204" pitchFamily="34" charset="0"/>
                      </a:endParaRPr>
                    </a:p>
                    <a:p>
                      <a:r>
                        <a:rPr lang="en-US" sz="1400" b="0" dirty="0">
                          <a:latin typeface="Arial" panose="020B0604020202020204" pitchFamily="34" charset="0"/>
                          <a:cs typeface="Arial" panose="020B0604020202020204" pitchFamily="34" charset="0"/>
                        </a:rPr>
                        <a:t>Communication</a:t>
                      </a:r>
                    </a:p>
                    <a:p>
                      <a:endParaRPr lang="en-US" sz="1400" b="0" dirty="0">
                        <a:latin typeface="Arial" panose="020B0604020202020204" pitchFamily="34" charset="0"/>
                        <a:cs typeface="Arial" panose="020B0604020202020204" pitchFamily="34" charset="0"/>
                      </a:endParaRPr>
                    </a:p>
                    <a:p>
                      <a:r>
                        <a:rPr lang="en-US" sz="1400" b="0" dirty="0">
                          <a:latin typeface="Arial" panose="020B0604020202020204" pitchFamily="34" charset="0"/>
                          <a:cs typeface="Arial" panose="020B0604020202020204" pitchFamily="34" charset="0"/>
                        </a:rPr>
                        <a:t>Behavioral problems</a:t>
                      </a:r>
                    </a:p>
                    <a:p>
                      <a:endParaRPr lang="en-US" sz="1400" b="0" dirty="0">
                        <a:latin typeface="Arial" panose="020B0604020202020204" pitchFamily="34" charset="0"/>
                        <a:cs typeface="Arial" panose="020B0604020202020204" pitchFamily="34" charset="0"/>
                      </a:endParaRPr>
                    </a:p>
                    <a:p>
                      <a:r>
                        <a:rPr lang="en-US" sz="1400" b="0" dirty="0">
                          <a:latin typeface="Arial" panose="020B0604020202020204" pitchFamily="34" charset="0"/>
                          <a:cs typeface="Arial" panose="020B0604020202020204" pitchFamily="34" charset="0"/>
                        </a:rPr>
                        <a:t>Technology challenges</a:t>
                      </a:r>
                    </a:p>
                    <a:p>
                      <a:endParaRPr lang="en-US" sz="1400" b="0" dirty="0">
                        <a:latin typeface="Arial" panose="020B0604020202020204" pitchFamily="34" charset="0"/>
                        <a:cs typeface="Arial" panose="020B0604020202020204" pitchFamily="34" charset="0"/>
                      </a:endParaRPr>
                    </a:p>
                    <a:p>
                      <a:r>
                        <a:rPr lang="en-US" sz="1400" b="0" dirty="0">
                          <a:latin typeface="Arial" panose="020B0604020202020204" pitchFamily="34" charset="0"/>
                          <a:cs typeface="Arial" panose="020B0604020202020204" pitchFamily="34" charset="0"/>
                        </a:rPr>
                        <a:t>Poor academic fit</a:t>
                      </a:r>
                    </a:p>
                  </a:txBody>
                  <a:tcPr/>
                </a:tc>
                <a:extLst>
                  <a:ext uri="{0D108BD9-81ED-4DB2-BD59-A6C34878D82A}">
                    <a16:rowId xmlns:a16="http://schemas.microsoft.com/office/drawing/2014/main" val="1853667701"/>
                  </a:ext>
                </a:extLst>
              </a:tr>
            </a:tbl>
          </a:graphicData>
        </a:graphic>
      </p:graphicFrame>
      <p:graphicFrame>
        <p:nvGraphicFramePr>
          <p:cNvPr id="7" name="Table 3">
            <a:extLst>
              <a:ext uri="{FF2B5EF4-FFF2-40B4-BE49-F238E27FC236}">
                <a16:creationId xmlns:a16="http://schemas.microsoft.com/office/drawing/2014/main" id="{E4E7EB45-A5E0-2961-5329-3579C25ED2BC}"/>
              </a:ext>
            </a:extLst>
          </p:cNvPr>
          <p:cNvGraphicFramePr>
            <a:graphicFrameLocks noGrp="1"/>
          </p:cNvGraphicFramePr>
          <p:nvPr>
            <p:extLst>
              <p:ext uri="{D42A27DB-BD31-4B8C-83A1-F6EECF244321}">
                <p14:modId xmlns:p14="http://schemas.microsoft.com/office/powerpoint/2010/main" val="2673278521"/>
              </p:ext>
            </p:extLst>
          </p:nvPr>
        </p:nvGraphicFramePr>
        <p:xfrm>
          <a:off x="7921038" y="2346385"/>
          <a:ext cx="3588202" cy="3688655"/>
        </p:xfrm>
        <a:graphic>
          <a:graphicData uri="http://schemas.openxmlformats.org/drawingml/2006/table">
            <a:tbl>
              <a:tblPr firstRow="1" bandRow="1">
                <a:tableStyleId>{0505E3EF-67EA-436B-97B2-0124C06EBD24}</a:tableStyleId>
              </a:tblPr>
              <a:tblGrid>
                <a:gridCol w="1794101">
                  <a:extLst>
                    <a:ext uri="{9D8B030D-6E8A-4147-A177-3AD203B41FA5}">
                      <a16:colId xmlns:a16="http://schemas.microsoft.com/office/drawing/2014/main" val="1511399643"/>
                    </a:ext>
                  </a:extLst>
                </a:gridCol>
                <a:gridCol w="1794101">
                  <a:extLst>
                    <a:ext uri="{9D8B030D-6E8A-4147-A177-3AD203B41FA5}">
                      <a16:colId xmlns:a16="http://schemas.microsoft.com/office/drawing/2014/main" val="2775458045"/>
                    </a:ext>
                  </a:extLst>
                </a:gridCol>
              </a:tblGrid>
              <a:tr h="610175">
                <a:tc gridSpan="2">
                  <a:txBody>
                    <a:bodyPr/>
                    <a:lstStyle/>
                    <a:p>
                      <a:pPr algn="ctr"/>
                      <a:r>
                        <a:rPr lang="en-US" sz="1600" b="1" dirty="0"/>
                        <a:t>Environmental Factors</a:t>
                      </a:r>
                    </a:p>
                  </a:txBody>
                  <a:tcPr/>
                </a:tc>
                <a:tc hMerge="1">
                  <a:txBody>
                    <a:bodyPr/>
                    <a:lstStyle/>
                    <a:p>
                      <a:pPr algn="ctr"/>
                      <a:endParaRPr lang="en-US" b="0" dirty="0"/>
                    </a:p>
                  </a:txBody>
                  <a:tcPr/>
                </a:tc>
                <a:extLst>
                  <a:ext uri="{0D108BD9-81ED-4DB2-BD59-A6C34878D82A}">
                    <a16:rowId xmlns:a16="http://schemas.microsoft.com/office/drawing/2014/main" val="325443607"/>
                  </a:ext>
                </a:extLst>
              </a:tr>
              <a:tr h="3019820">
                <a:tc>
                  <a:txBody>
                    <a:bodyPr/>
                    <a:lstStyle/>
                    <a:p>
                      <a:r>
                        <a:rPr lang="en-US" sz="1400" b="0" dirty="0">
                          <a:latin typeface="Arial" panose="020B0604020202020204" pitchFamily="34" charset="0"/>
                          <a:cs typeface="Arial" panose="020B0604020202020204" pitchFamily="34" charset="0"/>
                        </a:rPr>
                        <a:t>Transportation</a:t>
                      </a:r>
                    </a:p>
                    <a:p>
                      <a:endParaRPr lang="en-US" sz="1400" b="0" dirty="0">
                        <a:latin typeface="Arial" panose="020B0604020202020204" pitchFamily="34" charset="0"/>
                        <a:cs typeface="Arial" panose="020B0604020202020204" pitchFamily="34" charset="0"/>
                      </a:endParaRPr>
                    </a:p>
                    <a:p>
                      <a:r>
                        <a:rPr lang="en-US" sz="1400" b="0" dirty="0">
                          <a:latin typeface="Arial" panose="020B0604020202020204" pitchFamily="34" charset="0"/>
                          <a:cs typeface="Arial" panose="020B0604020202020204" pitchFamily="34" charset="0"/>
                        </a:rPr>
                        <a:t>Study environment</a:t>
                      </a:r>
                    </a:p>
                    <a:p>
                      <a:endParaRPr lang="en-US" sz="1400" b="0" dirty="0">
                        <a:latin typeface="Arial" panose="020B0604020202020204" pitchFamily="34" charset="0"/>
                        <a:cs typeface="Arial" panose="020B0604020202020204" pitchFamily="34" charset="0"/>
                      </a:endParaRPr>
                    </a:p>
                    <a:p>
                      <a:r>
                        <a:rPr lang="en-US" sz="1400" b="0" dirty="0">
                          <a:latin typeface="Arial" panose="020B0604020202020204" pitchFamily="34" charset="0"/>
                          <a:cs typeface="Arial" panose="020B0604020202020204" pitchFamily="34" charset="0"/>
                        </a:rPr>
                        <a:t>Support services</a:t>
                      </a:r>
                    </a:p>
                    <a:p>
                      <a:endParaRPr lang="en-US" sz="1400" b="0" dirty="0">
                        <a:latin typeface="Arial" panose="020B0604020202020204" pitchFamily="34" charset="0"/>
                        <a:cs typeface="Arial" panose="020B0604020202020204" pitchFamily="34" charset="0"/>
                      </a:endParaRPr>
                    </a:p>
                    <a:p>
                      <a:r>
                        <a:rPr lang="en-US" sz="1400" b="0" dirty="0">
                          <a:latin typeface="Arial" panose="020B0604020202020204" pitchFamily="34" charset="0"/>
                          <a:cs typeface="Arial" panose="020B0604020202020204" pitchFamily="34" charset="0"/>
                        </a:rPr>
                        <a:t>Course offerings</a:t>
                      </a:r>
                    </a:p>
                    <a:p>
                      <a:endParaRPr lang="en-US" sz="1400" b="0" dirty="0">
                        <a:latin typeface="Arial" panose="020B0604020202020204" pitchFamily="34" charset="0"/>
                        <a:cs typeface="Arial" panose="020B0604020202020204" pitchFamily="34" charset="0"/>
                      </a:endParaRPr>
                    </a:p>
                    <a:p>
                      <a:r>
                        <a:rPr lang="en-US" sz="1400" b="0" dirty="0">
                          <a:latin typeface="Arial" panose="020B0604020202020204" pitchFamily="34" charset="0"/>
                          <a:cs typeface="Arial" panose="020B0604020202020204" pitchFamily="34" charset="0"/>
                        </a:rPr>
                        <a:t>Conflicting social norms/values</a:t>
                      </a:r>
                    </a:p>
                    <a:p>
                      <a:endParaRPr lang="en-US" sz="1400" b="0" dirty="0">
                        <a:latin typeface="Arial" panose="020B0604020202020204" pitchFamily="34" charset="0"/>
                        <a:cs typeface="Arial" panose="020B0604020202020204" pitchFamily="34" charset="0"/>
                      </a:endParaRPr>
                    </a:p>
                    <a:p>
                      <a:r>
                        <a:rPr lang="en-US" sz="1400" b="0" dirty="0">
                          <a:latin typeface="Arial" panose="020B0604020202020204" pitchFamily="34" charset="0"/>
                          <a:cs typeface="Arial" panose="020B0604020202020204" pitchFamily="34" charset="0"/>
                        </a:rPr>
                        <a:t>Negative social network</a:t>
                      </a:r>
                    </a:p>
                    <a:p>
                      <a:endParaRPr lang="en-US" sz="1400" b="0" dirty="0">
                        <a:latin typeface="Arial" panose="020B0604020202020204" pitchFamily="34" charset="0"/>
                        <a:cs typeface="Arial" panose="020B0604020202020204" pitchFamily="34" charset="0"/>
                      </a:endParaRPr>
                    </a:p>
                  </a:txBody>
                  <a:tcPr/>
                </a:tc>
                <a:tc>
                  <a:txBody>
                    <a:bodyPr/>
                    <a:lstStyle/>
                    <a:p>
                      <a:r>
                        <a:rPr lang="en-US" sz="1400" b="0" dirty="0">
                          <a:latin typeface="Arial" panose="020B0604020202020204" pitchFamily="34" charset="0"/>
                          <a:cs typeface="Arial" panose="020B0604020202020204" pitchFamily="34" charset="0"/>
                        </a:rPr>
                        <a:t>Negative peer pressure</a:t>
                      </a:r>
                    </a:p>
                    <a:p>
                      <a:endParaRPr lang="en-US" sz="1400" b="0" dirty="0">
                        <a:latin typeface="Arial" panose="020B0604020202020204" pitchFamily="34" charset="0"/>
                        <a:cs typeface="Arial" panose="020B0604020202020204" pitchFamily="34" charset="0"/>
                      </a:endParaRPr>
                    </a:p>
                    <a:p>
                      <a:r>
                        <a:rPr lang="en-US" sz="1400" b="0" dirty="0">
                          <a:latin typeface="Arial" panose="020B0604020202020204" pitchFamily="34" charset="0"/>
                          <a:cs typeface="Arial" panose="020B0604020202020204" pitchFamily="34" charset="0"/>
                        </a:rPr>
                        <a:t>Workforce issues</a:t>
                      </a:r>
                    </a:p>
                    <a:p>
                      <a:endParaRPr lang="en-US" sz="1400" b="0" dirty="0">
                        <a:latin typeface="Arial" panose="020B0604020202020204" pitchFamily="34" charset="0"/>
                        <a:cs typeface="Arial" panose="020B0604020202020204" pitchFamily="34" charset="0"/>
                      </a:endParaRPr>
                    </a:p>
                    <a:p>
                      <a:r>
                        <a:rPr lang="en-US" sz="1400" b="0" dirty="0">
                          <a:latin typeface="Arial" panose="020B0604020202020204" pitchFamily="34" charset="0"/>
                          <a:cs typeface="Arial" panose="020B0604020202020204" pitchFamily="34" charset="0"/>
                        </a:rPr>
                        <a:t>Lack of mentoring</a:t>
                      </a:r>
                    </a:p>
                    <a:p>
                      <a:endParaRPr lang="en-US"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53667701"/>
                  </a:ext>
                </a:extLst>
              </a:tr>
            </a:tbl>
          </a:graphicData>
        </a:graphic>
      </p:graphicFrame>
    </p:spTree>
    <p:extLst>
      <p:ext uri="{BB962C8B-B14F-4D97-AF65-F5344CB8AC3E}">
        <p14:creationId xmlns:p14="http://schemas.microsoft.com/office/powerpoint/2010/main" val="3973415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1BF609-F417-1372-5F70-16C26921C85B}"/>
              </a:ext>
            </a:extLst>
          </p:cNvPr>
          <p:cNvSpPr>
            <a:spLocks noGrp="1"/>
          </p:cNvSpPr>
          <p:nvPr>
            <p:ph type="sldNum" sz="quarter" idx="12"/>
          </p:nvPr>
        </p:nvSpPr>
        <p:spPr/>
        <p:txBody>
          <a:bodyPr/>
          <a:lstStyle/>
          <a:p>
            <a:fld id="{CC43B8D3-9A08-F84C-9DD4-44948BA52D4B}" type="slidenum">
              <a:rPr lang="en-US" smtClean="0"/>
              <a:pPr/>
              <a:t>7</a:t>
            </a:fld>
            <a:endParaRPr lang="en-US" dirty="0"/>
          </a:p>
        </p:txBody>
      </p:sp>
      <p:pic>
        <p:nvPicPr>
          <p:cNvPr id="4" name="Picture 3">
            <a:extLst>
              <a:ext uri="{FF2B5EF4-FFF2-40B4-BE49-F238E27FC236}">
                <a16:creationId xmlns:a16="http://schemas.microsoft.com/office/drawing/2014/main" id="{CD632BE3-DC0E-BBE4-43C8-7F2402D8278F}"/>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6" name="Picture 5">
            <a:extLst>
              <a:ext uri="{FF2B5EF4-FFF2-40B4-BE49-F238E27FC236}">
                <a16:creationId xmlns:a16="http://schemas.microsoft.com/office/drawing/2014/main" id="{45EC876F-C25D-F0ED-3611-7A3A572A399C}"/>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7" name="Rectangle 6">
            <a:extLst>
              <a:ext uri="{FF2B5EF4-FFF2-40B4-BE49-F238E27FC236}">
                <a16:creationId xmlns:a16="http://schemas.microsoft.com/office/drawing/2014/main" id="{4149257D-6355-50D5-0785-9A98BD19D698}"/>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5B5B5B"/>
                </a:solidFill>
              </a:rPr>
              <a:t>Do you use any form of social emotional learning in your course(s)?</a:t>
            </a:r>
          </a:p>
        </p:txBody>
      </p:sp>
      <p:sp>
        <p:nvSpPr>
          <p:cNvPr id="8" name="Rectangle 7">
            <a:extLst>
              <a:ext uri="{FF2B5EF4-FFF2-40B4-BE49-F238E27FC236}">
                <a16:creationId xmlns:a16="http://schemas.microsoft.com/office/drawing/2014/main" id="{EE4582B2-C02A-8F90-2F5B-865A2EDB4857}"/>
              </a:ext>
            </a:extLst>
          </p:cNvPr>
          <p:cNvSpPr/>
          <p:nvPr>
            <p:custDataLst>
              <p:tags r:id="rId5"/>
            </p:custDataLst>
          </p:nvPr>
        </p:nvSpPr>
        <p:spPr>
          <a:xfrm>
            <a:off x="3200400" y="6096000"/>
            <a:ext cx="8737600" cy="510125"/>
          </a:xfrm>
          <a:prstGeom prst="rect">
            <a:avLst/>
          </a:prstGeom>
          <a:noFill/>
          <a:ln w="127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40014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21CCE-696B-ADC3-88D8-204EF2E407C9}"/>
              </a:ext>
            </a:extLst>
          </p:cNvPr>
          <p:cNvSpPr>
            <a:spLocks noGrp="1"/>
          </p:cNvSpPr>
          <p:nvPr>
            <p:ph type="title"/>
          </p:nvPr>
        </p:nvSpPr>
        <p:spPr/>
        <p:txBody>
          <a:bodyPr>
            <a:noAutofit/>
          </a:bodyPr>
          <a:lstStyle/>
          <a:p>
            <a:r>
              <a:rPr lang="en-US" sz="4000" dirty="0">
                <a:latin typeface="+mn-lt"/>
              </a:rPr>
              <a:t>Social Emotional Learning (SEL)</a:t>
            </a:r>
          </a:p>
        </p:txBody>
      </p:sp>
      <p:sp>
        <p:nvSpPr>
          <p:cNvPr id="4" name="Text Placeholder 3">
            <a:extLst>
              <a:ext uri="{FF2B5EF4-FFF2-40B4-BE49-F238E27FC236}">
                <a16:creationId xmlns:a16="http://schemas.microsoft.com/office/drawing/2014/main" id="{5A149B57-1783-BBB0-A2DF-9C42DECE883D}"/>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095FCECB-3471-08A6-8ECA-388323C27F31}"/>
              </a:ext>
            </a:extLst>
          </p:cNvPr>
          <p:cNvSpPr>
            <a:spLocks noGrp="1"/>
          </p:cNvSpPr>
          <p:nvPr>
            <p:ph type="sldNum" sz="quarter" idx="15"/>
          </p:nvPr>
        </p:nvSpPr>
        <p:spPr/>
        <p:txBody>
          <a:bodyPr/>
          <a:lstStyle/>
          <a:p>
            <a:fld id="{CC43B8D3-9A08-F84C-9DD4-44948BA52D4B}" type="slidenum">
              <a:rPr lang="en-US" smtClean="0"/>
              <a:pPr/>
              <a:t>8</a:t>
            </a:fld>
            <a:endParaRPr lang="en-US" dirty="0"/>
          </a:p>
        </p:txBody>
      </p:sp>
      <p:pic>
        <p:nvPicPr>
          <p:cNvPr id="7" name="Picture 6">
            <a:extLst>
              <a:ext uri="{FF2B5EF4-FFF2-40B4-BE49-F238E27FC236}">
                <a16:creationId xmlns:a16="http://schemas.microsoft.com/office/drawing/2014/main" id="{5F035F39-9A26-3F74-ABBD-FEAFD45F13D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46493" y="1988720"/>
            <a:ext cx="4675840" cy="4488807"/>
          </a:xfrm>
          <a:prstGeom prst="rect">
            <a:avLst/>
          </a:prstGeom>
        </p:spPr>
      </p:pic>
      <p:sp>
        <p:nvSpPr>
          <p:cNvPr id="3" name="Content Placeholder 2">
            <a:extLst>
              <a:ext uri="{FF2B5EF4-FFF2-40B4-BE49-F238E27FC236}">
                <a16:creationId xmlns:a16="http://schemas.microsoft.com/office/drawing/2014/main" id="{0C41BFDC-FD50-6AF6-2F2B-7358D17870A4}"/>
              </a:ext>
            </a:extLst>
          </p:cNvPr>
          <p:cNvSpPr>
            <a:spLocks noGrp="1"/>
          </p:cNvSpPr>
          <p:nvPr>
            <p:ph idx="1"/>
          </p:nvPr>
        </p:nvSpPr>
        <p:spPr>
          <a:xfrm>
            <a:off x="5014152" y="2069591"/>
            <a:ext cx="6937056" cy="4568318"/>
          </a:xfrm>
        </p:spPr>
        <p:txBody>
          <a:bodyPr>
            <a:normAutofit/>
          </a:bodyPr>
          <a:lstStyle/>
          <a:p>
            <a:pPr>
              <a:buFont typeface="Courier New" panose="02070309020205020404" pitchFamily="49" charset="0"/>
              <a:buChar char="o"/>
            </a:pPr>
            <a:r>
              <a:rPr lang="en-US" b="1" dirty="0">
                <a:solidFill>
                  <a:schemeClr val="tx1"/>
                </a:solidFill>
              </a:rPr>
              <a:t>What does this look like?</a:t>
            </a:r>
          </a:p>
          <a:p>
            <a:pPr marL="51435" indent="0">
              <a:buNone/>
            </a:pPr>
            <a:endParaRPr lang="en-US" b="1" dirty="0">
              <a:solidFill>
                <a:schemeClr val="tx1"/>
              </a:solidFill>
            </a:endParaRPr>
          </a:p>
          <a:p>
            <a:pPr lvl="1">
              <a:buFont typeface="Courier New" panose="02070309020205020404" pitchFamily="49" charset="0"/>
              <a:buChar char="o"/>
            </a:pPr>
            <a:r>
              <a:rPr lang="en-US" dirty="0">
                <a:solidFill>
                  <a:schemeClr val="tx1"/>
                </a:solidFill>
              </a:rPr>
              <a:t>safe, supportive learning environment </a:t>
            </a:r>
          </a:p>
          <a:p>
            <a:pPr lvl="1">
              <a:buFont typeface="Courier New" panose="02070309020205020404" pitchFamily="49" charset="0"/>
              <a:buChar char="o"/>
            </a:pPr>
            <a:r>
              <a:rPr lang="en-US" dirty="0">
                <a:solidFill>
                  <a:schemeClr val="tx1"/>
                </a:solidFill>
              </a:rPr>
              <a:t>belief in students’ success and promote a sense of ownership</a:t>
            </a:r>
          </a:p>
          <a:p>
            <a:pPr lvl="1">
              <a:buFont typeface="Courier New" panose="02070309020205020404" pitchFamily="49" charset="0"/>
              <a:buChar char="o"/>
            </a:pPr>
            <a:r>
              <a:rPr lang="en-US" dirty="0">
                <a:solidFill>
                  <a:schemeClr val="tx1"/>
                </a:solidFill>
              </a:rPr>
              <a:t>high, clear standards </a:t>
            </a:r>
          </a:p>
          <a:p>
            <a:pPr lvl="1">
              <a:buFont typeface="Courier New" panose="02070309020205020404" pitchFamily="49" charset="0"/>
              <a:buChar char="o"/>
            </a:pPr>
            <a:r>
              <a:rPr lang="en-US" dirty="0">
                <a:solidFill>
                  <a:schemeClr val="tx1"/>
                </a:solidFill>
              </a:rPr>
              <a:t>student self-evaluation and self-refection </a:t>
            </a:r>
          </a:p>
          <a:p>
            <a:pPr lvl="1">
              <a:buFont typeface="Courier New" panose="02070309020205020404" pitchFamily="49" charset="0"/>
              <a:buChar char="o"/>
            </a:pPr>
            <a:r>
              <a:rPr lang="en-US" dirty="0">
                <a:solidFill>
                  <a:schemeClr val="tx1"/>
                </a:solidFill>
              </a:rPr>
              <a:t>cooperative learning </a:t>
            </a:r>
            <a:endParaRPr lang="en-US" dirty="0"/>
          </a:p>
          <a:p>
            <a:pPr lvl="1">
              <a:buFont typeface="Courier New" panose="02070309020205020404" pitchFamily="49" charset="0"/>
              <a:buChar char="o"/>
            </a:pPr>
            <a:r>
              <a:rPr lang="en-US" dirty="0">
                <a:solidFill>
                  <a:schemeClr val="tx1"/>
                </a:solidFill>
              </a:rPr>
              <a:t>varied content for different learning styles </a:t>
            </a:r>
          </a:p>
          <a:p>
            <a:pPr lvl="1">
              <a:buFont typeface="Courier New" panose="02070309020205020404" pitchFamily="49" charset="0"/>
              <a:buChar char="o"/>
            </a:pPr>
            <a:r>
              <a:rPr lang="en-US" dirty="0"/>
              <a:t>s</a:t>
            </a:r>
            <a:r>
              <a:rPr lang="en-US" dirty="0">
                <a:solidFill>
                  <a:schemeClr val="tx1"/>
                </a:solidFill>
              </a:rPr>
              <a:t>trategies to address barriers to asking for help</a:t>
            </a:r>
            <a:endParaRPr lang="en-US" b="1" dirty="0">
              <a:solidFill>
                <a:schemeClr val="tx1"/>
              </a:solidFill>
            </a:endParaRPr>
          </a:p>
          <a:p>
            <a:pPr lvl="1">
              <a:buFont typeface="Courier New" panose="02070309020205020404" pitchFamily="49" charset="0"/>
              <a:buChar char="o"/>
            </a:pPr>
            <a:r>
              <a:rPr lang="en-US" dirty="0">
                <a:solidFill>
                  <a:schemeClr val="tx1"/>
                </a:solidFill>
              </a:rPr>
              <a:t>growth mindset oriented language</a:t>
            </a:r>
            <a:endParaRPr lang="en-US" b="1" dirty="0">
              <a:solidFill>
                <a:schemeClr val="tx1"/>
              </a:solidFill>
            </a:endParaRPr>
          </a:p>
          <a:p>
            <a:pPr lvl="1">
              <a:buFont typeface="Courier New" panose="02070309020205020404" pitchFamily="49" charset="0"/>
              <a:buChar char="o"/>
            </a:pPr>
            <a:r>
              <a:rPr lang="en-US" dirty="0">
                <a:solidFill>
                  <a:schemeClr val="tx1"/>
                </a:solidFill>
              </a:rPr>
              <a:t>frequent questions to continually engage students in what they are learning</a:t>
            </a:r>
          </a:p>
          <a:p>
            <a:pPr lvl="1">
              <a:buFont typeface="Courier New" panose="02070309020205020404" pitchFamily="49" charset="0"/>
              <a:buChar char="o"/>
            </a:pPr>
            <a:r>
              <a:rPr lang="en-US" dirty="0"/>
              <a:t>meaningful learner-instructor interactions</a:t>
            </a:r>
            <a:endParaRPr lang="en-US" dirty="0">
              <a:solidFill>
                <a:schemeClr val="tx1"/>
              </a:solidFill>
            </a:endParaRPr>
          </a:p>
          <a:p>
            <a:pPr lvl="1">
              <a:buFont typeface="Courier New" panose="02070309020205020404" pitchFamily="49" charset="0"/>
              <a:buChar char="o"/>
            </a:pPr>
            <a:endParaRPr lang="en-US" dirty="0">
              <a:solidFill>
                <a:schemeClr val="tx1"/>
              </a:solidFill>
            </a:endParaRPr>
          </a:p>
          <a:p>
            <a:pPr lvl="1">
              <a:buFont typeface="Courier New" panose="02070309020205020404" pitchFamily="49" charset="0"/>
              <a:buChar char="o"/>
            </a:pPr>
            <a:endParaRPr lang="en-US" b="1" dirty="0">
              <a:solidFill>
                <a:schemeClr val="tx1"/>
              </a:solidFill>
            </a:endParaRPr>
          </a:p>
          <a:p>
            <a:pPr lvl="1">
              <a:buFont typeface="Courier New" panose="02070309020205020404" pitchFamily="49" charset="0"/>
              <a:buChar char="o"/>
            </a:pPr>
            <a:endParaRPr lang="en-US" b="1" dirty="0">
              <a:solidFill>
                <a:schemeClr val="tx1"/>
              </a:solidFill>
            </a:endParaRPr>
          </a:p>
          <a:p>
            <a:pPr lvl="1">
              <a:buFont typeface="Courier New" panose="02070309020205020404" pitchFamily="49" charset="0"/>
              <a:buChar char="o"/>
            </a:pPr>
            <a:endParaRPr lang="en-US" dirty="0">
              <a:solidFill>
                <a:schemeClr val="tx1"/>
              </a:solidFill>
            </a:endParaRPr>
          </a:p>
          <a:p>
            <a:pPr lvl="1">
              <a:buFont typeface="Courier New" panose="02070309020205020404" pitchFamily="49" charset="0"/>
              <a:buChar char="o"/>
            </a:pPr>
            <a:endParaRPr lang="en-US" b="1" dirty="0">
              <a:solidFill>
                <a:schemeClr val="tx1"/>
              </a:solidFill>
            </a:endParaRPr>
          </a:p>
          <a:p>
            <a:pPr lvl="1">
              <a:buFont typeface="Courier New" panose="02070309020205020404" pitchFamily="49" charset="0"/>
              <a:buChar char="o"/>
            </a:pPr>
            <a:endParaRPr lang="en-US" b="1" dirty="0">
              <a:solidFill>
                <a:schemeClr val="tx1"/>
              </a:solidFill>
            </a:endParaRPr>
          </a:p>
          <a:p>
            <a:pPr marL="308610" lvl="1" indent="0">
              <a:buNone/>
            </a:pPr>
            <a:endParaRPr lang="en-US" dirty="0">
              <a:solidFill>
                <a:schemeClr val="tx1"/>
              </a:solidFill>
            </a:endParaRPr>
          </a:p>
        </p:txBody>
      </p:sp>
    </p:spTree>
    <p:extLst>
      <p:ext uri="{BB962C8B-B14F-4D97-AF65-F5344CB8AC3E}">
        <p14:creationId xmlns:p14="http://schemas.microsoft.com/office/powerpoint/2010/main" val="37322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1F19-172F-3B7A-201F-0C3173247C7E}"/>
              </a:ext>
            </a:extLst>
          </p:cNvPr>
          <p:cNvSpPr>
            <a:spLocks noGrp="1"/>
          </p:cNvSpPr>
          <p:nvPr>
            <p:ph type="title"/>
          </p:nvPr>
        </p:nvSpPr>
        <p:spPr/>
        <p:txBody>
          <a:bodyPr/>
          <a:lstStyle/>
          <a:p>
            <a:r>
              <a:rPr lang="en-US" dirty="0"/>
              <a:t>SEL in Higher Ed </a:t>
            </a:r>
          </a:p>
        </p:txBody>
      </p:sp>
      <p:sp>
        <p:nvSpPr>
          <p:cNvPr id="4" name="Text Placeholder 3">
            <a:extLst>
              <a:ext uri="{FF2B5EF4-FFF2-40B4-BE49-F238E27FC236}">
                <a16:creationId xmlns:a16="http://schemas.microsoft.com/office/drawing/2014/main" id="{05F0F4AE-F701-4DF0-4B52-818BF5373E30}"/>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A35CD5FD-58C4-41F7-37F7-3EC72E5FECA0}"/>
              </a:ext>
            </a:extLst>
          </p:cNvPr>
          <p:cNvSpPr>
            <a:spLocks noGrp="1"/>
          </p:cNvSpPr>
          <p:nvPr>
            <p:ph type="sldNum" sz="quarter" idx="15"/>
          </p:nvPr>
        </p:nvSpPr>
        <p:spPr/>
        <p:txBody>
          <a:bodyPr/>
          <a:lstStyle/>
          <a:p>
            <a:fld id="{CC43B8D3-9A08-F84C-9DD4-44948BA52D4B}" type="slidenum">
              <a:rPr lang="en-US" smtClean="0"/>
              <a:pPr/>
              <a:t>9</a:t>
            </a:fld>
            <a:endParaRPr lang="en-US" dirty="0"/>
          </a:p>
        </p:txBody>
      </p:sp>
      <p:sp>
        <p:nvSpPr>
          <p:cNvPr id="6" name="Content Placeholder 5">
            <a:extLst>
              <a:ext uri="{FF2B5EF4-FFF2-40B4-BE49-F238E27FC236}">
                <a16:creationId xmlns:a16="http://schemas.microsoft.com/office/drawing/2014/main" id="{2159A6B2-59ED-3768-FE6E-ECFBCD52697C}"/>
              </a:ext>
            </a:extLst>
          </p:cNvPr>
          <p:cNvSpPr txBox="1">
            <a:spLocks noGrp="1"/>
          </p:cNvSpPr>
          <p:nvPr>
            <p:ph idx="1"/>
          </p:nvPr>
        </p:nvSpPr>
        <p:spPr>
          <a:xfrm>
            <a:off x="731838" y="2405063"/>
            <a:ext cx="10717212" cy="3630612"/>
          </a:xfrm>
          <a:prstGeom prst="rect">
            <a:avLst/>
          </a:prstGeom>
          <a:noFill/>
        </p:spPr>
        <p:txBody>
          <a:bodyPr wrap="square">
            <a:spAutoFit/>
          </a:bodyPr>
          <a:lstStyle/>
          <a:p>
            <a:pPr marL="51435" indent="0">
              <a:buNone/>
            </a:pPr>
            <a:r>
              <a:rPr lang="en-US" sz="1800" b="1" i="0" dirty="0">
                <a:solidFill>
                  <a:schemeClr val="tx1"/>
                </a:solidFill>
                <a:effectLst/>
                <a:latin typeface="Corbel" panose="020B0503020204020204" pitchFamily="34" charset="0"/>
              </a:rPr>
              <a:t>Q</a:t>
            </a:r>
            <a:r>
              <a:rPr lang="en-US" sz="1800" b="0" i="0" dirty="0">
                <a:solidFill>
                  <a:schemeClr val="tx1"/>
                </a:solidFill>
                <a:effectLst/>
                <a:latin typeface="Corbel" panose="020B0503020204020204" pitchFamily="34" charset="0"/>
              </a:rPr>
              <a:t>: Is SEL common in higher education?</a:t>
            </a:r>
          </a:p>
          <a:p>
            <a:pPr marL="51435" indent="0">
              <a:buNone/>
            </a:pPr>
            <a:endParaRPr lang="en-US" sz="1800" b="0" i="0" dirty="0">
              <a:solidFill>
                <a:schemeClr val="tx1"/>
              </a:solidFill>
              <a:effectLst/>
              <a:latin typeface="Corbel" panose="020B0503020204020204" pitchFamily="34" charset="0"/>
            </a:endParaRPr>
          </a:p>
          <a:p>
            <a:pPr marL="51435" indent="0">
              <a:buNone/>
            </a:pPr>
            <a:r>
              <a:rPr lang="en-US" sz="1800" b="1" i="0" dirty="0">
                <a:solidFill>
                  <a:schemeClr val="tx1"/>
                </a:solidFill>
                <a:effectLst/>
                <a:latin typeface="Corbel" panose="020B0503020204020204" pitchFamily="34" charset="0"/>
              </a:rPr>
              <a:t>A</a:t>
            </a:r>
            <a:r>
              <a:rPr lang="en-US" sz="1800" b="0" i="0" dirty="0">
                <a:solidFill>
                  <a:schemeClr val="tx1"/>
                </a:solidFill>
                <a:effectLst/>
                <a:latin typeface="Corbel" panose="020B0503020204020204" pitchFamily="34" charset="0"/>
              </a:rPr>
              <a:t>: No. There is a focus on ”programs that address mental health, financial concerns, homesickness, adjustment to the academic demands of college, changes in career goals, campus culture and climate and more” (Cole, 2017, as cited in Reinert, 2019, p. 114).</a:t>
            </a:r>
          </a:p>
          <a:p>
            <a:pPr marL="51435" indent="0">
              <a:buNone/>
            </a:pPr>
            <a:endParaRPr lang="en-US" sz="1800" dirty="0">
              <a:solidFill>
                <a:schemeClr val="tx1"/>
              </a:solidFill>
              <a:latin typeface="Corbel" panose="020B0503020204020204" pitchFamily="34" charset="0"/>
            </a:endParaRPr>
          </a:p>
          <a:p>
            <a:pPr marL="51435" indent="0">
              <a:buNone/>
            </a:pPr>
            <a:r>
              <a:rPr lang="en-US" b="1" dirty="0">
                <a:latin typeface="Corbel" panose="020B0503020204020204" pitchFamily="34" charset="0"/>
              </a:rPr>
              <a:t>Q</a:t>
            </a:r>
            <a:r>
              <a:rPr lang="en-US" dirty="0">
                <a:latin typeface="Corbel" panose="020B0503020204020204" pitchFamily="34" charset="0"/>
              </a:rPr>
              <a:t>: </a:t>
            </a:r>
            <a:r>
              <a:rPr lang="en-US" sz="1800" i="0" dirty="0">
                <a:solidFill>
                  <a:schemeClr val="tx1"/>
                </a:solidFill>
                <a:effectLst/>
                <a:latin typeface="Corbel" panose="020B0503020204020204" pitchFamily="34" charset="0"/>
              </a:rPr>
              <a:t>Why</a:t>
            </a:r>
            <a:r>
              <a:rPr lang="en-US" sz="1800" b="0" i="0" dirty="0">
                <a:solidFill>
                  <a:schemeClr val="tx1"/>
                </a:solidFill>
                <a:effectLst/>
                <a:latin typeface="Corbel" panose="020B0503020204020204" pitchFamily="34" charset="0"/>
              </a:rPr>
              <a:t> is this a problem? </a:t>
            </a:r>
          </a:p>
          <a:p>
            <a:pPr marL="51435" indent="0">
              <a:buNone/>
            </a:pPr>
            <a:endParaRPr lang="en-US" dirty="0">
              <a:latin typeface="Corbel" panose="020B0503020204020204" pitchFamily="34" charset="0"/>
            </a:endParaRPr>
          </a:p>
          <a:p>
            <a:pPr marL="51435" indent="0">
              <a:buNone/>
            </a:pPr>
            <a:r>
              <a:rPr lang="en-US" sz="1800" b="1" i="0" dirty="0">
                <a:solidFill>
                  <a:schemeClr val="tx1"/>
                </a:solidFill>
                <a:effectLst/>
                <a:latin typeface="Corbel" panose="020B0503020204020204" pitchFamily="34" charset="0"/>
              </a:rPr>
              <a:t>A</a:t>
            </a:r>
            <a:r>
              <a:rPr lang="en-US" sz="1800" b="0" i="0" dirty="0">
                <a:solidFill>
                  <a:schemeClr val="tx1"/>
                </a:solidFill>
                <a:effectLst/>
                <a:latin typeface="Corbel" panose="020B0503020204020204" pitchFamily="34" charset="0"/>
              </a:rPr>
              <a:t>: These approaches are “focused on symptoms, rather than root causes” (Reinert, 2019, p. 115).</a:t>
            </a:r>
            <a:endParaRPr lang="en-US" sz="1800" dirty="0">
              <a:solidFill>
                <a:schemeClr val="tx1"/>
              </a:solidFill>
              <a:latin typeface="Corbel" panose="020B0503020204020204" pitchFamily="34" charset="0"/>
            </a:endParaRPr>
          </a:p>
        </p:txBody>
      </p:sp>
    </p:spTree>
    <p:extLst>
      <p:ext uri="{BB962C8B-B14F-4D97-AF65-F5344CB8AC3E}">
        <p14:creationId xmlns:p14="http://schemas.microsoft.com/office/powerpoint/2010/main" val="1100312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e9b3b8d1-447c-4268-8f27-ede95551137d"/>
  <p:tag name="SLIDO_EVENT_SECTION_UUID" val="16322087-7275-4b55-90b6-59c7de36454a"/>
</p:tagLst>
</file>

<file path=ppt/tags/tag10.xml><?xml version="1.0" encoding="utf-8"?>
<p:tagLst xmlns:a="http://schemas.openxmlformats.org/drawingml/2006/main" xmlns:r="http://schemas.openxmlformats.org/officeDocument/2006/relationships" xmlns:p="http://schemas.openxmlformats.org/presentationml/2006/main">
  <p:tag name="SLIDO_ELEMENT" val="logo"/>
</p:tagLst>
</file>

<file path=ppt/tags/tag1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2.xml><?xml version="1.0" encoding="utf-8"?>
<p:tagLst xmlns:a="http://schemas.openxmlformats.org/drawingml/2006/main" xmlns:r="http://schemas.openxmlformats.org/officeDocument/2006/relationships" xmlns:p="http://schemas.openxmlformats.org/presentationml/2006/main">
  <p:tag name="SLIDO_ELEMENT" val="title"/>
</p:tagLst>
</file>

<file path=ppt/tags/tag13.xml><?xml version="1.0" encoding="utf-8"?>
<p:tagLst xmlns:a="http://schemas.openxmlformats.org/drawingml/2006/main" xmlns:r="http://schemas.openxmlformats.org/officeDocument/2006/relationships" xmlns:p="http://schemas.openxmlformats.org/presentationml/2006/main">
  <p:tag name="SLIDO_ELEMENT" val="footer"/>
</p:tagLst>
</file>

<file path=ppt/tags/tag14.xml><?xml version="1.0" encoding="utf-8"?>
<p:tagLst xmlns:a="http://schemas.openxmlformats.org/drawingml/2006/main" xmlns:r="http://schemas.openxmlformats.org/officeDocument/2006/relationships" xmlns:p="http://schemas.openxmlformats.org/presentationml/2006/main">
  <p:tag name="SLIDO_METADATA" val="eyJUaW1lc3RhbXAiOjE2ODA4MDQyNjZ9"/>
  <p:tag name="SLIDO_TYPE" val="SlidoPoll"/>
  <p:tag name="SLIDO_POLL_UUID" val="b4c198bc-d74e-42ec-8892-9c5325590e05"/>
  <p:tag name="SLIDO_TIMELINE" val="W3sicG9sbFF1ZXN0aW9uVXVpZCI6ImVkYjc3NzNlLWI3YjktNDhiYS1iMGQwLTY2NTgzNTQwMWQ5ZiIsInNob3dSZXN1bHRzIjp0cnVlLCJzaG93Q29ycmVjdEFuc3dlcnMiOmZhbHNlLCJ2b3RpbmdMb2NrZWQiOmZhbHNlfV0="/>
</p:tagLst>
</file>

<file path=ppt/tags/tag15.xml><?xml version="1.0" encoding="utf-8"?>
<p:tagLst xmlns:a="http://schemas.openxmlformats.org/drawingml/2006/main" xmlns:r="http://schemas.openxmlformats.org/officeDocument/2006/relationships" xmlns:p="http://schemas.openxmlformats.org/presentationml/2006/main">
  <p:tag name="SLIDO_ELEMENT" val="logo"/>
</p:tagLst>
</file>

<file path=ppt/tags/tag1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7.xml><?xml version="1.0" encoding="utf-8"?>
<p:tagLst xmlns:a="http://schemas.openxmlformats.org/drawingml/2006/main" xmlns:r="http://schemas.openxmlformats.org/officeDocument/2006/relationships" xmlns:p="http://schemas.openxmlformats.org/presentationml/2006/main">
  <p:tag name="SLIDO_ELEMENT" val="title"/>
</p:tagLst>
</file>

<file path=ppt/tags/tag18.xml><?xml version="1.0" encoding="utf-8"?>
<p:tagLst xmlns:a="http://schemas.openxmlformats.org/drawingml/2006/main" xmlns:r="http://schemas.openxmlformats.org/officeDocument/2006/relationships" xmlns:p="http://schemas.openxmlformats.org/presentationml/2006/main">
  <p:tag name="SLIDO_ELEMENT" val="footer"/>
</p:tagLst>
</file>

<file path=ppt/tags/tag19.xml><?xml version="1.0" encoding="utf-8"?>
<p:tagLst xmlns:a="http://schemas.openxmlformats.org/drawingml/2006/main" xmlns:r="http://schemas.openxmlformats.org/officeDocument/2006/relationships" xmlns:p="http://schemas.openxmlformats.org/presentationml/2006/main">
  <p:tag name="SLIDO_METADATA" val="eyJUaW1lc3RhbXAiOjE2ODI2OTk5NTV9"/>
  <p:tag name="SLIDO_TYPE" val="SlidoPoll"/>
  <p:tag name="SLIDO_POLL_UUID" val="f5ad9c4f-ea6a-4ee1-9909-8a44edab0345"/>
  <p:tag name="SLIDO_TIMELINE" val="W3sicG9sbFF1ZXN0aW9uVXVpZCI6IjliNWE5YzZlLWU5YjUtNGVkMS04MzY4LTBkZTMyNGNlMTVhYiIsInNob3dSZXN1bHRzIjp0cnVlLCJzaG93Q29ycmVjdEFuc3dlcnMiOmZhbHNlLCJ2b3RpbmdMb2NrZWQiOmZhbHNlfV0="/>
</p:tagLst>
</file>

<file path=ppt/tags/tag2.xml><?xml version="1.0" encoding="utf-8"?>
<p:tagLst xmlns:a="http://schemas.openxmlformats.org/drawingml/2006/main" xmlns:r="http://schemas.openxmlformats.org/officeDocument/2006/relationships" xmlns:p="http://schemas.openxmlformats.org/presentationml/2006/main">
  <p:tag name="SLIDO_ELEMENT" val="title"/>
</p:tagLst>
</file>

<file path=ppt/tags/tag20.xml><?xml version="1.0" encoding="utf-8"?>
<p:tagLst xmlns:a="http://schemas.openxmlformats.org/drawingml/2006/main" xmlns:r="http://schemas.openxmlformats.org/officeDocument/2006/relationships" xmlns:p="http://schemas.openxmlformats.org/presentationml/2006/main">
  <p:tag name="SLIDO_ELEMENT" val="logo"/>
</p:tagLst>
</file>

<file path=ppt/tags/tag2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22.xml><?xml version="1.0" encoding="utf-8"?>
<p:tagLst xmlns:a="http://schemas.openxmlformats.org/drawingml/2006/main" xmlns:r="http://schemas.openxmlformats.org/officeDocument/2006/relationships" xmlns:p="http://schemas.openxmlformats.org/presentationml/2006/main">
  <p:tag name="SLIDO_ELEMENT" val="title"/>
</p:tagLst>
</file>

<file path=ppt/tags/tag23.xml><?xml version="1.0" encoding="utf-8"?>
<p:tagLst xmlns:a="http://schemas.openxmlformats.org/drawingml/2006/main" xmlns:r="http://schemas.openxmlformats.org/officeDocument/2006/relationships" xmlns:p="http://schemas.openxmlformats.org/presentationml/2006/main">
  <p:tag name="SLIDO_ELEMENT" val="footer"/>
</p:tagLst>
</file>

<file path=ppt/tags/tag3.xml><?xml version="1.0" encoding="utf-8"?>
<p:tagLst xmlns:a="http://schemas.openxmlformats.org/drawingml/2006/main" xmlns:r="http://schemas.openxmlformats.org/officeDocument/2006/relationships" xmlns:p="http://schemas.openxmlformats.org/presentationml/2006/main">
  <p:tag name="SLIDO_METADATA" val="eyJUaW1lc3RhbXAiOjE2ODA4MDQ0Nzh9"/>
  <p:tag name="SLIDO_TYPE" val="SlidoJoining"/>
</p:tagLst>
</file>

<file path=ppt/tags/tag4.xml><?xml version="1.0" encoding="utf-8"?>
<p:tagLst xmlns:a="http://schemas.openxmlformats.org/drawingml/2006/main" xmlns:r="http://schemas.openxmlformats.org/officeDocument/2006/relationships" xmlns:p="http://schemas.openxmlformats.org/presentationml/2006/main">
  <p:tag name="SLIDO_ELEMENT" val="logo"/>
</p:tagLst>
</file>

<file path=ppt/tags/tag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6.xml><?xml version="1.0" encoding="utf-8"?>
<p:tagLst xmlns:a="http://schemas.openxmlformats.org/drawingml/2006/main" xmlns:r="http://schemas.openxmlformats.org/officeDocument/2006/relationships" xmlns:p="http://schemas.openxmlformats.org/presentationml/2006/main">
  <p:tag name="SLIDO_ELEMENT" val="title"/>
</p:tagLst>
</file>

<file path=ppt/tags/tag7.xml><?xml version="1.0" encoding="utf-8"?>
<p:tagLst xmlns:a="http://schemas.openxmlformats.org/drawingml/2006/main" xmlns:r="http://schemas.openxmlformats.org/officeDocument/2006/relationships" xmlns:p="http://schemas.openxmlformats.org/presentationml/2006/main">
  <p:tag name="SLIDO_ELEMENT" val="footer"/>
</p:tagLst>
</file>

<file path=ppt/tags/tag8.xml><?xml version="1.0" encoding="utf-8"?>
<p:tagLst xmlns:a="http://schemas.openxmlformats.org/drawingml/2006/main" xmlns:r="http://schemas.openxmlformats.org/officeDocument/2006/relationships" xmlns:p="http://schemas.openxmlformats.org/presentationml/2006/main">
  <p:tag name="SLIDO_ELEMENT" val="title"/>
</p:tagLst>
</file>

<file path=ppt/tags/tag9.xml><?xml version="1.0" encoding="utf-8"?>
<p:tagLst xmlns:a="http://schemas.openxmlformats.org/drawingml/2006/main" xmlns:r="http://schemas.openxmlformats.org/officeDocument/2006/relationships" xmlns:p="http://schemas.openxmlformats.org/presentationml/2006/main">
  <p:tag name="SLIDO_METADATA" val="eyJUaW1lc3RhbXAiOjE2ODA4MDQzMzB9"/>
  <p:tag name="SLIDO_TYPE" val="SlidoPoll"/>
  <p:tag name="SLIDO_POLL_UUID" val="223c1cf8-09b2-48ef-8fa3-096b96deb25e"/>
  <p:tag name="SLIDO_TIMELINE" val="W3sicG9sbFF1ZXN0aW9uVXVpZCI6IjJkMTg3MTVhLWI0ZTYtNDgyYS05ODdjLWQxY2FlOGJlZmRjNCIsInNob3dSZXN1bHRzIjp0cnVlLCJzaG93Q29ycmVjdEFuc3dlcnMiOmZhbHNlLCJ2b3RpbmdMb2NrZWQiOmZhbHNlfV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4FB0F111-FD6B-4279-A9B8-A9ADF27746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441F37-C10B-49C7-9131-D813AD6E9480}">
  <ds:schemaRefs>
    <ds:schemaRef ds:uri="http://schemas.microsoft.com/sharepoint/v3/contenttype/forms"/>
  </ds:schemaRefs>
</ds:datastoreItem>
</file>

<file path=customXml/itemProps3.xml><?xml version="1.0" encoding="utf-8"?>
<ds:datastoreItem xmlns:ds="http://schemas.openxmlformats.org/officeDocument/2006/customXml" ds:itemID="{3065A588-1D2A-427C-AA32-A236D95C8F8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1445</TotalTime>
  <Words>1598</Words>
  <Application>Microsoft Office PowerPoint</Application>
  <PresentationFormat>Widescreen</PresentationFormat>
  <Paragraphs>306</Paragraphs>
  <Slides>22</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Arial Black</vt:lpstr>
      <vt:lpstr>Calibri</vt:lpstr>
      <vt:lpstr>Corbel</vt:lpstr>
      <vt:lpstr>Courier New</vt:lpstr>
      <vt:lpstr>Georgia</vt:lpstr>
      <vt:lpstr>Segoe UI</vt:lpstr>
      <vt:lpstr>Trebuchet MS</vt:lpstr>
      <vt:lpstr>Wingdings</vt:lpstr>
      <vt:lpstr>Wood Type</vt:lpstr>
      <vt:lpstr>Beyond the Rubric Social-Emotional Support Strategies for  At-Risk Online Learners</vt:lpstr>
      <vt:lpstr>PowerPoint Presentation</vt:lpstr>
      <vt:lpstr>PowerPoint Presentation</vt:lpstr>
      <vt:lpstr>At-Risk Definition</vt:lpstr>
      <vt:lpstr>PowerPoint Presentation</vt:lpstr>
      <vt:lpstr>At-Risk Characteristics</vt:lpstr>
      <vt:lpstr>PowerPoint Presentation</vt:lpstr>
      <vt:lpstr>Social Emotional Learning (SEL)</vt:lpstr>
      <vt:lpstr>SEL in Higher Ed </vt:lpstr>
      <vt:lpstr>PowerPoint Presentation</vt:lpstr>
      <vt:lpstr>HCN &amp; ENG 205 BASICS</vt:lpstr>
      <vt:lpstr>PowerPoint Presentation</vt:lpstr>
      <vt:lpstr>At-Risk Reporting</vt:lpstr>
      <vt:lpstr>Pre-SEL Outcomes</vt:lpstr>
      <vt:lpstr>At-Risk Indicators</vt:lpstr>
      <vt:lpstr>SEL Strategies</vt:lpstr>
      <vt:lpstr>Pre- and Post-SEL Outcomes</vt:lpstr>
      <vt:lpstr>Pre- and Post-SEL Outcomes</vt:lpstr>
      <vt:lpstr>Continuing Trends</vt:lpstr>
      <vt:lpstr>Best Practices</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 Rubric Social-Emotional Support Strategies for  At-Risk Online Learners</dc:title>
  <dc:creator>Heather Burke</dc:creator>
  <cp:lastModifiedBy>Heather Burke</cp:lastModifiedBy>
  <cp:revision>116</cp:revision>
  <dcterms:created xsi:type="dcterms:W3CDTF">2023-02-27T19:50:56Z</dcterms:created>
  <dcterms:modified xsi:type="dcterms:W3CDTF">2023-04-28T18:44:52Z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SlidoAppVersion">
    <vt:lpwstr>1.5.3.3511</vt:lpwstr>
  </property>
</Properties>
</file>