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5" r:id="rId1"/>
  </p:sldMasterIdLst>
  <p:notesMasterIdLst>
    <p:notesMasterId r:id="rId19"/>
  </p:notesMasterIdLst>
  <p:sldIdLst>
    <p:sldId id="350" r:id="rId2"/>
    <p:sldId id="351" r:id="rId3"/>
    <p:sldId id="356" r:id="rId4"/>
    <p:sldId id="352" r:id="rId5"/>
    <p:sldId id="353" r:id="rId6"/>
    <p:sldId id="355" r:id="rId7"/>
    <p:sldId id="354" r:id="rId8"/>
    <p:sldId id="358" r:id="rId9"/>
    <p:sldId id="357" r:id="rId10"/>
    <p:sldId id="359" r:id="rId11"/>
    <p:sldId id="360" r:id="rId12"/>
    <p:sldId id="361" r:id="rId13"/>
    <p:sldId id="363" r:id="rId14"/>
    <p:sldId id="366" r:id="rId15"/>
    <p:sldId id="367" r:id="rId16"/>
    <p:sldId id="368" r:id="rId17"/>
    <p:sldId id="3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A29"/>
    <a:srgbClr val="5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5FB1A-0C35-4B2E-A8A9-3D00F5580EBA}" type="doc">
      <dgm:prSet loTypeId="urn:microsoft.com/office/officeart/2005/8/layout/hierarchy2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5A2828-F3DB-44D9-B98D-94DC00A0CDC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en-US" sz="4000" b="1" dirty="0"/>
            <a:t>Is what you say you teach, what your students learn? </a:t>
          </a:r>
        </a:p>
        <a:p>
          <a:pPr algn="l"/>
          <a:endParaRPr lang="en-US" sz="4000" b="1" dirty="0"/>
        </a:p>
        <a:p>
          <a:pPr algn="l"/>
          <a:r>
            <a:rPr lang="en-US" sz="3200" b="1" dirty="0"/>
            <a:t>Using strategic design in learning and assessment</a:t>
          </a:r>
          <a:endParaRPr lang="en-US" sz="3200" dirty="0"/>
        </a:p>
      </dgm:t>
    </dgm:pt>
    <dgm:pt modelId="{9B65F842-C06E-41B4-993B-D867F55ADF0E}" type="parTrans" cxnId="{383FC9D1-1874-4B09-973A-10C3F45B9FDA}">
      <dgm:prSet/>
      <dgm:spPr/>
      <dgm:t>
        <a:bodyPr/>
        <a:lstStyle/>
        <a:p>
          <a:endParaRPr lang="en-US"/>
        </a:p>
      </dgm:t>
    </dgm:pt>
    <dgm:pt modelId="{E6FA97D1-5EA0-4F93-B461-D9524AF604A8}" type="sibTrans" cxnId="{383FC9D1-1874-4B09-973A-10C3F45B9FDA}">
      <dgm:prSet/>
      <dgm:spPr/>
      <dgm:t>
        <a:bodyPr/>
        <a:lstStyle/>
        <a:p>
          <a:endParaRPr lang="en-US"/>
        </a:p>
      </dgm:t>
    </dgm:pt>
    <dgm:pt modelId="{CB1A36C6-F36D-4E0D-95E3-EA05B36F857C}" type="pres">
      <dgm:prSet presAssocID="{9A65FB1A-0C35-4B2E-A8A9-3D00F5580E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D5D97E-9961-4145-ABF9-E79B067C8446}" type="pres">
      <dgm:prSet presAssocID="{135A2828-F3DB-44D9-B98D-94DC00A0CDCA}" presName="root1" presStyleCnt="0"/>
      <dgm:spPr/>
    </dgm:pt>
    <dgm:pt modelId="{538E27D8-510B-4BF7-A966-D25DEA052DFD}" type="pres">
      <dgm:prSet presAssocID="{135A2828-F3DB-44D9-B98D-94DC00A0CDCA}" presName="LevelOneTextNode" presStyleLbl="node0" presStyleIdx="0" presStyleCnt="1" custScaleY="233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9E8A46-D380-46B0-9E1A-EDD47BCB64A0}" type="pres">
      <dgm:prSet presAssocID="{135A2828-F3DB-44D9-B98D-94DC00A0CDCA}" presName="level2hierChild" presStyleCnt="0"/>
      <dgm:spPr/>
    </dgm:pt>
  </dgm:ptLst>
  <dgm:cxnLst>
    <dgm:cxn modelId="{3AFC2D8E-A1F8-45FC-AD0B-D40E06829329}" type="presOf" srcId="{135A2828-F3DB-44D9-B98D-94DC00A0CDCA}" destId="{538E27D8-510B-4BF7-A966-D25DEA052DFD}" srcOrd="0" destOrd="0" presId="urn:microsoft.com/office/officeart/2005/8/layout/hierarchy2"/>
    <dgm:cxn modelId="{6A57DDBD-E510-4B81-AD3D-FF980381926D}" type="presOf" srcId="{9A65FB1A-0C35-4B2E-A8A9-3D00F5580EBA}" destId="{CB1A36C6-F36D-4E0D-95E3-EA05B36F857C}" srcOrd="0" destOrd="0" presId="urn:microsoft.com/office/officeart/2005/8/layout/hierarchy2"/>
    <dgm:cxn modelId="{383FC9D1-1874-4B09-973A-10C3F45B9FDA}" srcId="{9A65FB1A-0C35-4B2E-A8A9-3D00F5580EBA}" destId="{135A2828-F3DB-44D9-B98D-94DC00A0CDCA}" srcOrd="0" destOrd="0" parTransId="{9B65F842-C06E-41B4-993B-D867F55ADF0E}" sibTransId="{E6FA97D1-5EA0-4F93-B461-D9524AF604A8}"/>
    <dgm:cxn modelId="{4E1B3FCB-37D4-400F-8EFC-0AE0B86C7F08}" type="presParOf" srcId="{CB1A36C6-F36D-4E0D-95E3-EA05B36F857C}" destId="{FDD5D97E-9961-4145-ABF9-E79B067C8446}" srcOrd="0" destOrd="0" presId="urn:microsoft.com/office/officeart/2005/8/layout/hierarchy2"/>
    <dgm:cxn modelId="{2DCCFABB-5F1C-45E7-902D-3B7961E9D325}" type="presParOf" srcId="{FDD5D97E-9961-4145-ABF9-E79B067C8446}" destId="{538E27D8-510B-4BF7-A966-D25DEA052DFD}" srcOrd="0" destOrd="0" presId="urn:microsoft.com/office/officeart/2005/8/layout/hierarchy2"/>
    <dgm:cxn modelId="{D249FE6D-701C-4D38-8D3E-FFCFACEF3221}" type="presParOf" srcId="{FDD5D97E-9961-4145-ABF9-E79B067C8446}" destId="{4B9E8A46-D380-46B0-9E1A-EDD47BCB64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EBA70-F504-4D66-90D4-6E49AED1BC1A}" type="doc">
      <dgm:prSet loTypeId="urn:microsoft.com/office/officeart/2005/8/layout/pyramid1" loCatId="pyramid" qsTypeId="urn:microsoft.com/office/officeart/2005/8/quickstyle/3d2" qsCatId="3D" csTypeId="urn:microsoft.com/office/officeart/2005/8/colors/accent5_4" csCatId="accent5" phldr="1"/>
      <dgm:spPr/>
    </dgm:pt>
    <dgm:pt modelId="{FD3385A1-6FCE-4AF4-9B52-8F18485AD20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Fair</a:t>
          </a:r>
        </a:p>
      </dgm:t>
    </dgm:pt>
    <dgm:pt modelId="{AFD9DDC8-C020-4CA7-895C-C26FA1975780}" type="parTrans" cxnId="{2252F152-4C05-49F8-81E8-DB536D61272C}">
      <dgm:prSet/>
      <dgm:spPr/>
      <dgm:t>
        <a:bodyPr/>
        <a:lstStyle/>
        <a:p>
          <a:endParaRPr lang="en-US"/>
        </a:p>
      </dgm:t>
    </dgm:pt>
    <dgm:pt modelId="{3C6B4D05-9AA6-4D84-8AB1-4985F85D5C19}" type="sibTrans" cxnId="{2252F152-4C05-49F8-81E8-DB536D61272C}">
      <dgm:prSet/>
      <dgm:spPr/>
      <dgm:t>
        <a:bodyPr/>
        <a:lstStyle/>
        <a:p>
          <a:endParaRPr lang="en-US"/>
        </a:p>
      </dgm:t>
    </dgm:pt>
    <dgm:pt modelId="{B77F36DE-C8F1-4F9D-AC87-946ABA86AA6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Reliable</a:t>
          </a:r>
        </a:p>
      </dgm:t>
    </dgm:pt>
    <dgm:pt modelId="{A0AED8FB-9F7E-449D-B8AA-63B1F83679B3}" type="parTrans" cxnId="{6DA0822D-FBCD-469E-BCD2-5A58EC581C21}">
      <dgm:prSet/>
      <dgm:spPr/>
      <dgm:t>
        <a:bodyPr/>
        <a:lstStyle/>
        <a:p>
          <a:endParaRPr lang="en-US"/>
        </a:p>
      </dgm:t>
    </dgm:pt>
    <dgm:pt modelId="{BE70D534-3C67-4872-9DC1-04F838907B70}" type="sibTrans" cxnId="{6DA0822D-FBCD-469E-BCD2-5A58EC581C21}">
      <dgm:prSet/>
      <dgm:spPr/>
      <dgm:t>
        <a:bodyPr/>
        <a:lstStyle/>
        <a:p>
          <a:endParaRPr lang="en-US"/>
        </a:p>
      </dgm:t>
    </dgm:pt>
    <dgm:pt modelId="{5F863F2E-E3CE-411F-902F-2947B50655BF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Valid</a:t>
          </a:r>
        </a:p>
      </dgm:t>
    </dgm:pt>
    <dgm:pt modelId="{1A31BF8A-65B1-4990-A074-F775C88C0F1D}" type="parTrans" cxnId="{2F343CAB-AF26-4FA1-98C2-AC3C4C6A7CE6}">
      <dgm:prSet/>
      <dgm:spPr/>
      <dgm:t>
        <a:bodyPr/>
        <a:lstStyle/>
        <a:p>
          <a:endParaRPr lang="en-US"/>
        </a:p>
      </dgm:t>
    </dgm:pt>
    <dgm:pt modelId="{3F3731E5-51B1-47CD-93C8-D487ACB00D9E}" type="sibTrans" cxnId="{2F343CAB-AF26-4FA1-98C2-AC3C4C6A7CE6}">
      <dgm:prSet/>
      <dgm:spPr/>
      <dgm:t>
        <a:bodyPr/>
        <a:lstStyle/>
        <a:p>
          <a:endParaRPr lang="en-US"/>
        </a:p>
      </dgm:t>
    </dgm:pt>
    <dgm:pt modelId="{C67F930E-705F-4EAE-A9EE-5E1D1892D4FA}" type="pres">
      <dgm:prSet presAssocID="{B68EBA70-F504-4D66-90D4-6E49AED1BC1A}" presName="Name0" presStyleCnt="0">
        <dgm:presLayoutVars>
          <dgm:dir/>
          <dgm:animLvl val="lvl"/>
          <dgm:resizeHandles val="exact"/>
        </dgm:presLayoutVars>
      </dgm:prSet>
      <dgm:spPr/>
    </dgm:pt>
    <dgm:pt modelId="{AA0011FC-96FA-4E9B-8592-329C1FC58C57}" type="pres">
      <dgm:prSet presAssocID="{FD3385A1-6FCE-4AF4-9B52-8F18485AD20B}" presName="Name8" presStyleCnt="0"/>
      <dgm:spPr/>
    </dgm:pt>
    <dgm:pt modelId="{752063BC-5972-4EFD-BA07-6AD1E4A8405E}" type="pres">
      <dgm:prSet presAssocID="{FD3385A1-6FCE-4AF4-9B52-8F18485AD20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8F2BE-4755-4663-AB13-F7DA9F881E45}" type="pres">
      <dgm:prSet presAssocID="{FD3385A1-6FCE-4AF4-9B52-8F18485AD2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32D2A-79A7-4A18-829B-5FB74191BEBC}" type="pres">
      <dgm:prSet presAssocID="{B77F36DE-C8F1-4F9D-AC87-946ABA86AA6F}" presName="Name8" presStyleCnt="0"/>
      <dgm:spPr/>
    </dgm:pt>
    <dgm:pt modelId="{B6CF631C-AD5F-42B1-AF6B-8D455B91BE56}" type="pres">
      <dgm:prSet presAssocID="{B77F36DE-C8F1-4F9D-AC87-946ABA86AA6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D42E1-6FB2-4B54-8DE1-9D956B825D42}" type="pres">
      <dgm:prSet presAssocID="{B77F36DE-C8F1-4F9D-AC87-946ABA86AA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0417E-026D-4925-98FA-5FC50B7DD358}" type="pres">
      <dgm:prSet presAssocID="{5F863F2E-E3CE-411F-902F-2947B50655BF}" presName="Name8" presStyleCnt="0"/>
      <dgm:spPr/>
    </dgm:pt>
    <dgm:pt modelId="{45F98E97-3516-4881-BE52-5BD691F458AD}" type="pres">
      <dgm:prSet presAssocID="{5F863F2E-E3CE-411F-902F-2947B50655B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EF9D1-EF92-4105-8482-F2DC81E772ED}" type="pres">
      <dgm:prSet presAssocID="{5F863F2E-E3CE-411F-902F-2947B50655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52F152-4C05-49F8-81E8-DB536D61272C}" srcId="{B68EBA70-F504-4D66-90D4-6E49AED1BC1A}" destId="{FD3385A1-6FCE-4AF4-9B52-8F18485AD20B}" srcOrd="0" destOrd="0" parTransId="{AFD9DDC8-C020-4CA7-895C-C26FA1975780}" sibTransId="{3C6B4D05-9AA6-4D84-8AB1-4985F85D5C19}"/>
    <dgm:cxn modelId="{F445794B-8344-4827-ACBC-0DCAEBABDBEE}" type="presOf" srcId="{B68EBA70-F504-4D66-90D4-6E49AED1BC1A}" destId="{C67F930E-705F-4EAE-A9EE-5E1D1892D4FA}" srcOrd="0" destOrd="0" presId="urn:microsoft.com/office/officeart/2005/8/layout/pyramid1"/>
    <dgm:cxn modelId="{389CB494-3C9B-4AAC-8082-EC3ABD7F2A8E}" type="presOf" srcId="{B77F36DE-C8F1-4F9D-AC87-946ABA86AA6F}" destId="{B6CF631C-AD5F-42B1-AF6B-8D455B91BE56}" srcOrd="0" destOrd="0" presId="urn:microsoft.com/office/officeart/2005/8/layout/pyramid1"/>
    <dgm:cxn modelId="{2F343CAB-AF26-4FA1-98C2-AC3C4C6A7CE6}" srcId="{B68EBA70-F504-4D66-90D4-6E49AED1BC1A}" destId="{5F863F2E-E3CE-411F-902F-2947B50655BF}" srcOrd="2" destOrd="0" parTransId="{1A31BF8A-65B1-4990-A074-F775C88C0F1D}" sibTransId="{3F3731E5-51B1-47CD-93C8-D487ACB00D9E}"/>
    <dgm:cxn modelId="{E581070B-E030-44B1-99DA-B1B4B4575826}" type="presOf" srcId="{B77F36DE-C8F1-4F9D-AC87-946ABA86AA6F}" destId="{3F4D42E1-6FB2-4B54-8DE1-9D956B825D42}" srcOrd="1" destOrd="0" presId="urn:microsoft.com/office/officeart/2005/8/layout/pyramid1"/>
    <dgm:cxn modelId="{70E29733-BF42-400A-AFEF-2E7A84807F24}" type="presOf" srcId="{FD3385A1-6FCE-4AF4-9B52-8F18485AD20B}" destId="{2F48F2BE-4755-4663-AB13-F7DA9F881E45}" srcOrd="1" destOrd="0" presId="urn:microsoft.com/office/officeart/2005/8/layout/pyramid1"/>
    <dgm:cxn modelId="{6DA0822D-FBCD-469E-BCD2-5A58EC581C21}" srcId="{B68EBA70-F504-4D66-90D4-6E49AED1BC1A}" destId="{B77F36DE-C8F1-4F9D-AC87-946ABA86AA6F}" srcOrd="1" destOrd="0" parTransId="{A0AED8FB-9F7E-449D-B8AA-63B1F83679B3}" sibTransId="{BE70D534-3C67-4872-9DC1-04F838907B70}"/>
    <dgm:cxn modelId="{E0E4ED31-797E-4974-8DE1-C8BFFB43C268}" type="presOf" srcId="{5F863F2E-E3CE-411F-902F-2947B50655BF}" destId="{0AAEF9D1-EF92-4105-8482-F2DC81E772ED}" srcOrd="1" destOrd="0" presId="urn:microsoft.com/office/officeart/2005/8/layout/pyramid1"/>
    <dgm:cxn modelId="{0F7A9710-3457-4AAA-92D6-BEACB64F7E82}" type="presOf" srcId="{FD3385A1-6FCE-4AF4-9B52-8F18485AD20B}" destId="{752063BC-5972-4EFD-BA07-6AD1E4A8405E}" srcOrd="0" destOrd="0" presId="urn:microsoft.com/office/officeart/2005/8/layout/pyramid1"/>
    <dgm:cxn modelId="{3460BABA-5A23-4E91-926A-0EDDC2CB4CC0}" type="presOf" srcId="{5F863F2E-E3CE-411F-902F-2947B50655BF}" destId="{45F98E97-3516-4881-BE52-5BD691F458AD}" srcOrd="0" destOrd="0" presId="urn:microsoft.com/office/officeart/2005/8/layout/pyramid1"/>
    <dgm:cxn modelId="{F86AFD98-2C97-4DC7-ABFC-86FBE0E4DDAF}" type="presParOf" srcId="{C67F930E-705F-4EAE-A9EE-5E1D1892D4FA}" destId="{AA0011FC-96FA-4E9B-8592-329C1FC58C57}" srcOrd="0" destOrd="0" presId="urn:microsoft.com/office/officeart/2005/8/layout/pyramid1"/>
    <dgm:cxn modelId="{B2AAFA14-2FC5-4985-BC6D-4BCDEC3C119D}" type="presParOf" srcId="{AA0011FC-96FA-4E9B-8592-329C1FC58C57}" destId="{752063BC-5972-4EFD-BA07-6AD1E4A8405E}" srcOrd="0" destOrd="0" presId="urn:microsoft.com/office/officeart/2005/8/layout/pyramid1"/>
    <dgm:cxn modelId="{DE1521D0-A3FB-4F55-B95D-2BAA28EB0293}" type="presParOf" srcId="{AA0011FC-96FA-4E9B-8592-329C1FC58C57}" destId="{2F48F2BE-4755-4663-AB13-F7DA9F881E45}" srcOrd="1" destOrd="0" presId="urn:microsoft.com/office/officeart/2005/8/layout/pyramid1"/>
    <dgm:cxn modelId="{2B817C4B-6B13-4E26-966F-B7DBB27D6196}" type="presParOf" srcId="{C67F930E-705F-4EAE-A9EE-5E1D1892D4FA}" destId="{AA232D2A-79A7-4A18-829B-5FB74191BEBC}" srcOrd="1" destOrd="0" presId="urn:microsoft.com/office/officeart/2005/8/layout/pyramid1"/>
    <dgm:cxn modelId="{1A37E9FF-14FE-4306-B46A-EB905667AE3C}" type="presParOf" srcId="{AA232D2A-79A7-4A18-829B-5FB74191BEBC}" destId="{B6CF631C-AD5F-42B1-AF6B-8D455B91BE56}" srcOrd="0" destOrd="0" presId="urn:microsoft.com/office/officeart/2005/8/layout/pyramid1"/>
    <dgm:cxn modelId="{C51A5372-A98B-40DC-8118-C67D062710F5}" type="presParOf" srcId="{AA232D2A-79A7-4A18-829B-5FB74191BEBC}" destId="{3F4D42E1-6FB2-4B54-8DE1-9D956B825D42}" srcOrd="1" destOrd="0" presId="urn:microsoft.com/office/officeart/2005/8/layout/pyramid1"/>
    <dgm:cxn modelId="{11A3B12A-F0C3-4535-9122-DA692D216A6D}" type="presParOf" srcId="{C67F930E-705F-4EAE-A9EE-5E1D1892D4FA}" destId="{2740417E-026D-4925-98FA-5FC50B7DD358}" srcOrd="2" destOrd="0" presId="urn:microsoft.com/office/officeart/2005/8/layout/pyramid1"/>
    <dgm:cxn modelId="{9459492D-C7A6-4CCC-9CCE-27B6FFD1D969}" type="presParOf" srcId="{2740417E-026D-4925-98FA-5FC50B7DD358}" destId="{45F98E97-3516-4881-BE52-5BD691F458AD}" srcOrd="0" destOrd="0" presId="urn:microsoft.com/office/officeart/2005/8/layout/pyramid1"/>
    <dgm:cxn modelId="{6D797E53-596C-42C8-96CB-B8E45A6687EF}" type="presParOf" srcId="{2740417E-026D-4925-98FA-5FC50B7DD358}" destId="{0AAEF9D1-EF92-4105-8482-F2DC81E772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EBA70-F504-4D66-90D4-6E49AED1BC1A}" type="doc">
      <dgm:prSet loTypeId="urn:microsoft.com/office/officeart/2005/8/layout/pyramid1" loCatId="pyramid" qsTypeId="urn:microsoft.com/office/officeart/2005/8/quickstyle/3d2" qsCatId="3D" csTypeId="urn:microsoft.com/office/officeart/2005/8/colors/accent5_4" csCatId="accent5" phldr="1"/>
      <dgm:spPr/>
    </dgm:pt>
    <dgm:pt modelId="{FD3385A1-6FCE-4AF4-9B52-8F18485AD20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Fair</a:t>
          </a:r>
        </a:p>
      </dgm:t>
    </dgm:pt>
    <dgm:pt modelId="{AFD9DDC8-C020-4CA7-895C-C26FA1975780}" type="parTrans" cxnId="{2252F152-4C05-49F8-81E8-DB536D61272C}">
      <dgm:prSet/>
      <dgm:spPr/>
      <dgm:t>
        <a:bodyPr/>
        <a:lstStyle/>
        <a:p>
          <a:endParaRPr lang="en-US"/>
        </a:p>
      </dgm:t>
    </dgm:pt>
    <dgm:pt modelId="{3C6B4D05-9AA6-4D84-8AB1-4985F85D5C19}" type="sibTrans" cxnId="{2252F152-4C05-49F8-81E8-DB536D61272C}">
      <dgm:prSet/>
      <dgm:spPr/>
      <dgm:t>
        <a:bodyPr/>
        <a:lstStyle/>
        <a:p>
          <a:endParaRPr lang="en-US"/>
        </a:p>
      </dgm:t>
    </dgm:pt>
    <dgm:pt modelId="{B77F36DE-C8F1-4F9D-AC87-946ABA86AA6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Reliable</a:t>
          </a:r>
        </a:p>
      </dgm:t>
    </dgm:pt>
    <dgm:pt modelId="{A0AED8FB-9F7E-449D-B8AA-63B1F83679B3}" type="parTrans" cxnId="{6DA0822D-FBCD-469E-BCD2-5A58EC581C21}">
      <dgm:prSet/>
      <dgm:spPr/>
      <dgm:t>
        <a:bodyPr/>
        <a:lstStyle/>
        <a:p>
          <a:endParaRPr lang="en-US"/>
        </a:p>
      </dgm:t>
    </dgm:pt>
    <dgm:pt modelId="{BE70D534-3C67-4872-9DC1-04F838907B70}" type="sibTrans" cxnId="{6DA0822D-FBCD-469E-BCD2-5A58EC581C21}">
      <dgm:prSet/>
      <dgm:spPr/>
      <dgm:t>
        <a:bodyPr/>
        <a:lstStyle/>
        <a:p>
          <a:endParaRPr lang="en-US"/>
        </a:p>
      </dgm:t>
    </dgm:pt>
    <dgm:pt modelId="{5F863F2E-E3CE-411F-902F-2947B50655BF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Valid</a:t>
          </a:r>
        </a:p>
      </dgm:t>
    </dgm:pt>
    <dgm:pt modelId="{1A31BF8A-65B1-4990-A074-F775C88C0F1D}" type="parTrans" cxnId="{2F343CAB-AF26-4FA1-98C2-AC3C4C6A7CE6}">
      <dgm:prSet/>
      <dgm:spPr/>
      <dgm:t>
        <a:bodyPr/>
        <a:lstStyle/>
        <a:p>
          <a:endParaRPr lang="en-US"/>
        </a:p>
      </dgm:t>
    </dgm:pt>
    <dgm:pt modelId="{3F3731E5-51B1-47CD-93C8-D487ACB00D9E}" type="sibTrans" cxnId="{2F343CAB-AF26-4FA1-98C2-AC3C4C6A7CE6}">
      <dgm:prSet/>
      <dgm:spPr/>
      <dgm:t>
        <a:bodyPr/>
        <a:lstStyle/>
        <a:p>
          <a:endParaRPr lang="en-US"/>
        </a:p>
      </dgm:t>
    </dgm:pt>
    <dgm:pt modelId="{C67F930E-705F-4EAE-A9EE-5E1D1892D4FA}" type="pres">
      <dgm:prSet presAssocID="{B68EBA70-F504-4D66-90D4-6E49AED1BC1A}" presName="Name0" presStyleCnt="0">
        <dgm:presLayoutVars>
          <dgm:dir/>
          <dgm:animLvl val="lvl"/>
          <dgm:resizeHandles val="exact"/>
        </dgm:presLayoutVars>
      </dgm:prSet>
      <dgm:spPr/>
    </dgm:pt>
    <dgm:pt modelId="{AA0011FC-96FA-4E9B-8592-329C1FC58C57}" type="pres">
      <dgm:prSet presAssocID="{FD3385A1-6FCE-4AF4-9B52-8F18485AD20B}" presName="Name8" presStyleCnt="0"/>
      <dgm:spPr/>
    </dgm:pt>
    <dgm:pt modelId="{752063BC-5972-4EFD-BA07-6AD1E4A8405E}" type="pres">
      <dgm:prSet presAssocID="{FD3385A1-6FCE-4AF4-9B52-8F18485AD20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8F2BE-4755-4663-AB13-F7DA9F881E45}" type="pres">
      <dgm:prSet presAssocID="{FD3385A1-6FCE-4AF4-9B52-8F18485AD2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32D2A-79A7-4A18-829B-5FB74191BEBC}" type="pres">
      <dgm:prSet presAssocID="{B77F36DE-C8F1-4F9D-AC87-946ABA86AA6F}" presName="Name8" presStyleCnt="0"/>
      <dgm:spPr/>
    </dgm:pt>
    <dgm:pt modelId="{B6CF631C-AD5F-42B1-AF6B-8D455B91BE56}" type="pres">
      <dgm:prSet presAssocID="{B77F36DE-C8F1-4F9D-AC87-946ABA86AA6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D42E1-6FB2-4B54-8DE1-9D956B825D42}" type="pres">
      <dgm:prSet presAssocID="{B77F36DE-C8F1-4F9D-AC87-946ABA86AA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0417E-026D-4925-98FA-5FC50B7DD358}" type="pres">
      <dgm:prSet presAssocID="{5F863F2E-E3CE-411F-902F-2947B50655BF}" presName="Name8" presStyleCnt="0"/>
      <dgm:spPr/>
    </dgm:pt>
    <dgm:pt modelId="{45F98E97-3516-4881-BE52-5BD691F458AD}" type="pres">
      <dgm:prSet presAssocID="{5F863F2E-E3CE-411F-902F-2947B50655B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EF9D1-EF92-4105-8482-F2DC81E772ED}" type="pres">
      <dgm:prSet presAssocID="{5F863F2E-E3CE-411F-902F-2947B50655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52F152-4C05-49F8-81E8-DB536D61272C}" srcId="{B68EBA70-F504-4D66-90D4-6E49AED1BC1A}" destId="{FD3385A1-6FCE-4AF4-9B52-8F18485AD20B}" srcOrd="0" destOrd="0" parTransId="{AFD9DDC8-C020-4CA7-895C-C26FA1975780}" sibTransId="{3C6B4D05-9AA6-4D84-8AB1-4985F85D5C19}"/>
    <dgm:cxn modelId="{F445794B-8344-4827-ACBC-0DCAEBABDBEE}" type="presOf" srcId="{B68EBA70-F504-4D66-90D4-6E49AED1BC1A}" destId="{C67F930E-705F-4EAE-A9EE-5E1D1892D4FA}" srcOrd="0" destOrd="0" presId="urn:microsoft.com/office/officeart/2005/8/layout/pyramid1"/>
    <dgm:cxn modelId="{389CB494-3C9B-4AAC-8082-EC3ABD7F2A8E}" type="presOf" srcId="{B77F36DE-C8F1-4F9D-AC87-946ABA86AA6F}" destId="{B6CF631C-AD5F-42B1-AF6B-8D455B91BE56}" srcOrd="0" destOrd="0" presId="urn:microsoft.com/office/officeart/2005/8/layout/pyramid1"/>
    <dgm:cxn modelId="{2F343CAB-AF26-4FA1-98C2-AC3C4C6A7CE6}" srcId="{B68EBA70-F504-4D66-90D4-6E49AED1BC1A}" destId="{5F863F2E-E3CE-411F-902F-2947B50655BF}" srcOrd="2" destOrd="0" parTransId="{1A31BF8A-65B1-4990-A074-F775C88C0F1D}" sibTransId="{3F3731E5-51B1-47CD-93C8-D487ACB00D9E}"/>
    <dgm:cxn modelId="{E581070B-E030-44B1-99DA-B1B4B4575826}" type="presOf" srcId="{B77F36DE-C8F1-4F9D-AC87-946ABA86AA6F}" destId="{3F4D42E1-6FB2-4B54-8DE1-9D956B825D42}" srcOrd="1" destOrd="0" presId="urn:microsoft.com/office/officeart/2005/8/layout/pyramid1"/>
    <dgm:cxn modelId="{70E29733-BF42-400A-AFEF-2E7A84807F24}" type="presOf" srcId="{FD3385A1-6FCE-4AF4-9B52-8F18485AD20B}" destId="{2F48F2BE-4755-4663-AB13-F7DA9F881E45}" srcOrd="1" destOrd="0" presId="urn:microsoft.com/office/officeart/2005/8/layout/pyramid1"/>
    <dgm:cxn modelId="{6DA0822D-FBCD-469E-BCD2-5A58EC581C21}" srcId="{B68EBA70-F504-4D66-90D4-6E49AED1BC1A}" destId="{B77F36DE-C8F1-4F9D-AC87-946ABA86AA6F}" srcOrd="1" destOrd="0" parTransId="{A0AED8FB-9F7E-449D-B8AA-63B1F83679B3}" sibTransId="{BE70D534-3C67-4872-9DC1-04F838907B70}"/>
    <dgm:cxn modelId="{E0E4ED31-797E-4974-8DE1-C8BFFB43C268}" type="presOf" srcId="{5F863F2E-E3CE-411F-902F-2947B50655BF}" destId="{0AAEF9D1-EF92-4105-8482-F2DC81E772ED}" srcOrd="1" destOrd="0" presId="urn:microsoft.com/office/officeart/2005/8/layout/pyramid1"/>
    <dgm:cxn modelId="{0F7A9710-3457-4AAA-92D6-BEACB64F7E82}" type="presOf" srcId="{FD3385A1-6FCE-4AF4-9B52-8F18485AD20B}" destId="{752063BC-5972-4EFD-BA07-6AD1E4A8405E}" srcOrd="0" destOrd="0" presId="urn:microsoft.com/office/officeart/2005/8/layout/pyramid1"/>
    <dgm:cxn modelId="{3460BABA-5A23-4E91-926A-0EDDC2CB4CC0}" type="presOf" srcId="{5F863F2E-E3CE-411F-902F-2947B50655BF}" destId="{45F98E97-3516-4881-BE52-5BD691F458AD}" srcOrd="0" destOrd="0" presId="urn:microsoft.com/office/officeart/2005/8/layout/pyramid1"/>
    <dgm:cxn modelId="{F86AFD98-2C97-4DC7-ABFC-86FBE0E4DDAF}" type="presParOf" srcId="{C67F930E-705F-4EAE-A9EE-5E1D1892D4FA}" destId="{AA0011FC-96FA-4E9B-8592-329C1FC58C57}" srcOrd="0" destOrd="0" presId="urn:microsoft.com/office/officeart/2005/8/layout/pyramid1"/>
    <dgm:cxn modelId="{B2AAFA14-2FC5-4985-BC6D-4BCDEC3C119D}" type="presParOf" srcId="{AA0011FC-96FA-4E9B-8592-329C1FC58C57}" destId="{752063BC-5972-4EFD-BA07-6AD1E4A8405E}" srcOrd="0" destOrd="0" presId="urn:microsoft.com/office/officeart/2005/8/layout/pyramid1"/>
    <dgm:cxn modelId="{DE1521D0-A3FB-4F55-B95D-2BAA28EB0293}" type="presParOf" srcId="{AA0011FC-96FA-4E9B-8592-329C1FC58C57}" destId="{2F48F2BE-4755-4663-AB13-F7DA9F881E45}" srcOrd="1" destOrd="0" presId="urn:microsoft.com/office/officeart/2005/8/layout/pyramid1"/>
    <dgm:cxn modelId="{2B817C4B-6B13-4E26-966F-B7DBB27D6196}" type="presParOf" srcId="{C67F930E-705F-4EAE-A9EE-5E1D1892D4FA}" destId="{AA232D2A-79A7-4A18-829B-5FB74191BEBC}" srcOrd="1" destOrd="0" presId="urn:microsoft.com/office/officeart/2005/8/layout/pyramid1"/>
    <dgm:cxn modelId="{1A37E9FF-14FE-4306-B46A-EB905667AE3C}" type="presParOf" srcId="{AA232D2A-79A7-4A18-829B-5FB74191BEBC}" destId="{B6CF631C-AD5F-42B1-AF6B-8D455B91BE56}" srcOrd="0" destOrd="0" presId="urn:microsoft.com/office/officeart/2005/8/layout/pyramid1"/>
    <dgm:cxn modelId="{C51A5372-A98B-40DC-8118-C67D062710F5}" type="presParOf" srcId="{AA232D2A-79A7-4A18-829B-5FB74191BEBC}" destId="{3F4D42E1-6FB2-4B54-8DE1-9D956B825D42}" srcOrd="1" destOrd="0" presId="urn:microsoft.com/office/officeart/2005/8/layout/pyramid1"/>
    <dgm:cxn modelId="{11A3B12A-F0C3-4535-9122-DA692D216A6D}" type="presParOf" srcId="{C67F930E-705F-4EAE-A9EE-5E1D1892D4FA}" destId="{2740417E-026D-4925-98FA-5FC50B7DD358}" srcOrd="2" destOrd="0" presId="urn:microsoft.com/office/officeart/2005/8/layout/pyramid1"/>
    <dgm:cxn modelId="{9459492D-C7A6-4CCC-9CCE-27B6FFD1D969}" type="presParOf" srcId="{2740417E-026D-4925-98FA-5FC50B7DD358}" destId="{45F98E97-3516-4881-BE52-5BD691F458AD}" srcOrd="0" destOrd="0" presId="urn:microsoft.com/office/officeart/2005/8/layout/pyramid1"/>
    <dgm:cxn modelId="{6D797E53-596C-42C8-96CB-B8E45A6687EF}" type="presParOf" srcId="{2740417E-026D-4925-98FA-5FC50B7DD358}" destId="{0AAEF9D1-EF92-4105-8482-F2DC81E772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8EBA70-F504-4D66-90D4-6E49AED1BC1A}" type="doc">
      <dgm:prSet loTypeId="urn:microsoft.com/office/officeart/2005/8/layout/pyramid1" loCatId="pyramid" qsTypeId="urn:microsoft.com/office/officeart/2005/8/quickstyle/3d2" qsCatId="3D" csTypeId="urn:microsoft.com/office/officeart/2005/8/colors/accent5_4" csCatId="accent5" phldr="1"/>
      <dgm:spPr/>
    </dgm:pt>
    <dgm:pt modelId="{FD3385A1-6FCE-4AF4-9B52-8F18485AD20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Fair</a:t>
          </a:r>
        </a:p>
      </dgm:t>
    </dgm:pt>
    <dgm:pt modelId="{AFD9DDC8-C020-4CA7-895C-C26FA1975780}" type="parTrans" cxnId="{2252F152-4C05-49F8-81E8-DB536D61272C}">
      <dgm:prSet/>
      <dgm:spPr/>
      <dgm:t>
        <a:bodyPr/>
        <a:lstStyle/>
        <a:p>
          <a:endParaRPr lang="en-US"/>
        </a:p>
      </dgm:t>
    </dgm:pt>
    <dgm:pt modelId="{3C6B4D05-9AA6-4D84-8AB1-4985F85D5C19}" type="sibTrans" cxnId="{2252F152-4C05-49F8-81E8-DB536D61272C}">
      <dgm:prSet/>
      <dgm:spPr/>
      <dgm:t>
        <a:bodyPr/>
        <a:lstStyle/>
        <a:p>
          <a:endParaRPr lang="en-US"/>
        </a:p>
      </dgm:t>
    </dgm:pt>
    <dgm:pt modelId="{B77F36DE-C8F1-4F9D-AC87-946ABA86AA6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Reliable</a:t>
          </a:r>
        </a:p>
      </dgm:t>
    </dgm:pt>
    <dgm:pt modelId="{A0AED8FB-9F7E-449D-B8AA-63B1F83679B3}" type="parTrans" cxnId="{6DA0822D-FBCD-469E-BCD2-5A58EC581C21}">
      <dgm:prSet/>
      <dgm:spPr/>
      <dgm:t>
        <a:bodyPr/>
        <a:lstStyle/>
        <a:p>
          <a:endParaRPr lang="en-US"/>
        </a:p>
      </dgm:t>
    </dgm:pt>
    <dgm:pt modelId="{BE70D534-3C67-4872-9DC1-04F838907B70}" type="sibTrans" cxnId="{6DA0822D-FBCD-469E-BCD2-5A58EC581C21}">
      <dgm:prSet/>
      <dgm:spPr/>
      <dgm:t>
        <a:bodyPr/>
        <a:lstStyle/>
        <a:p>
          <a:endParaRPr lang="en-US"/>
        </a:p>
      </dgm:t>
    </dgm:pt>
    <dgm:pt modelId="{5F863F2E-E3CE-411F-902F-2947B50655BF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Valid</a:t>
          </a:r>
        </a:p>
      </dgm:t>
    </dgm:pt>
    <dgm:pt modelId="{1A31BF8A-65B1-4990-A074-F775C88C0F1D}" type="parTrans" cxnId="{2F343CAB-AF26-4FA1-98C2-AC3C4C6A7CE6}">
      <dgm:prSet/>
      <dgm:spPr/>
      <dgm:t>
        <a:bodyPr/>
        <a:lstStyle/>
        <a:p>
          <a:endParaRPr lang="en-US"/>
        </a:p>
      </dgm:t>
    </dgm:pt>
    <dgm:pt modelId="{3F3731E5-51B1-47CD-93C8-D487ACB00D9E}" type="sibTrans" cxnId="{2F343CAB-AF26-4FA1-98C2-AC3C4C6A7CE6}">
      <dgm:prSet/>
      <dgm:spPr/>
      <dgm:t>
        <a:bodyPr/>
        <a:lstStyle/>
        <a:p>
          <a:endParaRPr lang="en-US"/>
        </a:p>
      </dgm:t>
    </dgm:pt>
    <dgm:pt modelId="{C67F930E-705F-4EAE-A9EE-5E1D1892D4FA}" type="pres">
      <dgm:prSet presAssocID="{B68EBA70-F504-4D66-90D4-6E49AED1BC1A}" presName="Name0" presStyleCnt="0">
        <dgm:presLayoutVars>
          <dgm:dir/>
          <dgm:animLvl val="lvl"/>
          <dgm:resizeHandles val="exact"/>
        </dgm:presLayoutVars>
      </dgm:prSet>
      <dgm:spPr/>
    </dgm:pt>
    <dgm:pt modelId="{AA0011FC-96FA-4E9B-8592-329C1FC58C57}" type="pres">
      <dgm:prSet presAssocID="{FD3385A1-6FCE-4AF4-9B52-8F18485AD20B}" presName="Name8" presStyleCnt="0"/>
      <dgm:spPr/>
    </dgm:pt>
    <dgm:pt modelId="{752063BC-5972-4EFD-BA07-6AD1E4A8405E}" type="pres">
      <dgm:prSet presAssocID="{FD3385A1-6FCE-4AF4-9B52-8F18485AD20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8F2BE-4755-4663-AB13-F7DA9F881E45}" type="pres">
      <dgm:prSet presAssocID="{FD3385A1-6FCE-4AF4-9B52-8F18485AD2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32D2A-79A7-4A18-829B-5FB74191BEBC}" type="pres">
      <dgm:prSet presAssocID="{B77F36DE-C8F1-4F9D-AC87-946ABA86AA6F}" presName="Name8" presStyleCnt="0"/>
      <dgm:spPr/>
    </dgm:pt>
    <dgm:pt modelId="{B6CF631C-AD5F-42B1-AF6B-8D455B91BE56}" type="pres">
      <dgm:prSet presAssocID="{B77F36DE-C8F1-4F9D-AC87-946ABA86AA6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D42E1-6FB2-4B54-8DE1-9D956B825D42}" type="pres">
      <dgm:prSet presAssocID="{B77F36DE-C8F1-4F9D-AC87-946ABA86AA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0417E-026D-4925-98FA-5FC50B7DD358}" type="pres">
      <dgm:prSet presAssocID="{5F863F2E-E3CE-411F-902F-2947B50655BF}" presName="Name8" presStyleCnt="0"/>
      <dgm:spPr/>
    </dgm:pt>
    <dgm:pt modelId="{45F98E97-3516-4881-BE52-5BD691F458AD}" type="pres">
      <dgm:prSet presAssocID="{5F863F2E-E3CE-411F-902F-2947B50655B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EF9D1-EF92-4105-8482-F2DC81E772ED}" type="pres">
      <dgm:prSet presAssocID="{5F863F2E-E3CE-411F-902F-2947B50655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52F152-4C05-49F8-81E8-DB536D61272C}" srcId="{B68EBA70-F504-4D66-90D4-6E49AED1BC1A}" destId="{FD3385A1-6FCE-4AF4-9B52-8F18485AD20B}" srcOrd="0" destOrd="0" parTransId="{AFD9DDC8-C020-4CA7-895C-C26FA1975780}" sibTransId="{3C6B4D05-9AA6-4D84-8AB1-4985F85D5C19}"/>
    <dgm:cxn modelId="{F445794B-8344-4827-ACBC-0DCAEBABDBEE}" type="presOf" srcId="{B68EBA70-F504-4D66-90D4-6E49AED1BC1A}" destId="{C67F930E-705F-4EAE-A9EE-5E1D1892D4FA}" srcOrd="0" destOrd="0" presId="urn:microsoft.com/office/officeart/2005/8/layout/pyramid1"/>
    <dgm:cxn modelId="{389CB494-3C9B-4AAC-8082-EC3ABD7F2A8E}" type="presOf" srcId="{B77F36DE-C8F1-4F9D-AC87-946ABA86AA6F}" destId="{B6CF631C-AD5F-42B1-AF6B-8D455B91BE56}" srcOrd="0" destOrd="0" presId="urn:microsoft.com/office/officeart/2005/8/layout/pyramid1"/>
    <dgm:cxn modelId="{2F343CAB-AF26-4FA1-98C2-AC3C4C6A7CE6}" srcId="{B68EBA70-F504-4D66-90D4-6E49AED1BC1A}" destId="{5F863F2E-E3CE-411F-902F-2947B50655BF}" srcOrd="2" destOrd="0" parTransId="{1A31BF8A-65B1-4990-A074-F775C88C0F1D}" sibTransId="{3F3731E5-51B1-47CD-93C8-D487ACB00D9E}"/>
    <dgm:cxn modelId="{E581070B-E030-44B1-99DA-B1B4B4575826}" type="presOf" srcId="{B77F36DE-C8F1-4F9D-AC87-946ABA86AA6F}" destId="{3F4D42E1-6FB2-4B54-8DE1-9D956B825D42}" srcOrd="1" destOrd="0" presId="urn:microsoft.com/office/officeart/2005/8/layout/pyramid1"/>
    <dgm:cxn modelId="{70E29733-BF42-400A-AFEF-2E7A84807F24}" type="presOf" srcId="{FD3385A1-6FCE-4AF4-9B52-8F18485AD20B}" destId="{2F48F2BE-4755-4663-AB13-F7DA9F881E45}" srcOrd="1" destOrd="0" presId="urn:microsoft.com/office/officeart/2005/8/layout/pyramid1"/>
    <dgm:cxn modelId="{6DA0822D-FBCD-469E-BCD2-5A58EC581C21}" srcId="{B68EBA70-F504-4D66-90D4-6E49AED1BC1A}" destId="{B77F36DE-C8F1-4F9D-AC87-946ABA86AA6F}" srcOrd="1" destOrd="0" parTransId="{A0AED8FB-9F7E-449D-B8AA-63B1F83679B3}" sibTransId="{BE70D534-3C67-4872-9DC1-04F838907B70}"/>
    <dgm:cxn modelId="{E0E4ED31-797E-4974-8DE1-C8BFFB43C268}" type="presOf" srcId="{5F863F2E-E3CE-411F-902F-2947B50655BF}" destId="{0AAEF9D1-EF92-4105-8482-F2DC81E772ED}" srcOrd="1" destOrd="0" presId="urn:microsoft.com/office/officeart/2005/8/layout/pyramid1"/>
    <dgm:cxn modelId="{0F7A9710-3457-4AAA-92D6-BEACB64F7E82}" type="presOf" srcId="{FD3385A1-6FCE-4AF4-9B52-8F18485AD20B}" destId="{752063BC-5972-4EFD-BA07-6AD1E4A8405E}" srcOrd="0" destOrd="0" presId="urn:microsoft.com/office/officeart/2005/8/layout/pyramid1"/>
    <dgm:cxn modelId="{3460BABA-5A23-4E91-926A-0EDDC2CB4CC0}" type="presOf" srcId="{5F863F2E-E3CE-411F-902F-2947B50655BF}" destId="{45F98E97-3516-4881-BE52-5BD691F458AD}" srcOrd="0" destOrd="0" presId="urn:microsoft.com/office/officeart/2005/8/layout/pyramid1"/>
    <dgm:cxn modelId="{F86AFD98-2C97-4DC7-ABFC-86FBE0E4DDAF}" type="presParOf" srcId="{C67F930E-705F-4EAE-A9EE-5E1D1892D4FA}" destId="{AA0011FC-96FA-4E9B-8592-329C1FC58C57}" srcOrd="0" destOrd="0" presId="urn:microsoft.com/office/officeart/2005/8/layout/pyramid1"/>
    <dgm:cxn modelId="{B2AAFA14-2FC5-4985-BC6D-4BCDEC3C119D}" type="presParOf" srcId="{AA0011FC-96FA-4E9B-8592-329C1FC58C57}" destId="{752063BC-5972-4EFD-BA07-6AD1E4A8405E}" srcOrd="0" destOrd="0" presId="urn:microsoft.com/office/officeart/2005/8/layout/pyramid1"/>
    <dgm:cxn modelId="{DE1521D0-A3FB-4F55-B95D-2BAA28EB0293}" type="presParOf" srcId="{AA0011FC-96FA-4E9B-8592-329C1FC58C57}" destId="{2F48F2BE-4755-4663-AB13-F7DA9F881E45}" srcOrd="1" destOrd="0" presId="urn:microsoft.com/office/officeart/2005/8/layout/pyramid1"/>
    <dgm:cxn modelId="{2B817C4B-6B13-4E26-966F-B7DBB27D6196}" type="presParOf" srcId="{C67F930E-705F-4EAE-A9EE-5E1D1892D4FA}" destId="{AA232D2A-79A7-4A18-829B-5FB74191BEBC}" srcOrd="1" destOrd="0" presId="urn:microsoft.com/office/officeart/2005/8/layout/pyramid1"/>
    <dgm:cxn modelId="{1A37E9FF-14FE-4306-B46A-EB905667AE3C}" type="presParOf" srcId="{AA232D2A-79A7-4A18-829B-5FB74191BEBC}" destId="{B6CF631C-AD5F-42B1-AF6B-8D455B91BE56}" srcOrd="0" destOrd="0" presId="urn:microsoft.com/office/officeart/2005/8/layout/pyramid1"/>
    <dgm:cxn modelId="{C51A5372-A98B-40DC-8118-C67D062710F5}" type="presParOf" srcId="{AA232D2A-79A7-4A18-829B-5FB74191BEBC}" destId="{3F4D42E1-6FB2-4B54-8DE1-9D956B825D42}" srcOrd="1" destOrd="0" presId="urn:microsoft.com/office/officeart/2005/8/layout/pyramid1"/>
    <dgm:cxn modelId="{11A3B12A-F0C3-4535-9122-DA692D216A6D}" type="presParOf" srcId="{C67F930E-705F-4EAE-A9EE-5E1D1892D4FA}" destId="{2740417E-026D-4925-98FA-5FC50B7DD358}" srcOrd="2" destOrd="0" presId="urn:microsoft.com/office/officeart/2005/8/layout/pyramid1"/>
    <dgm:cxn modelId="{9459492D-C7A6-4CCC-9CCE-27B6FFD1D969}" type="presParOf" srcId="{2740417E-026D-4925-98FA-5FC50B7DD358}" destId="{45F98E97-3516-4881-BE52-5BD691F458AD}" srcOrd="0" destOrd="0" presId="urn:microsoft.com/office/officeart/2005/8/layout/pyramid1"/>
    <dgm:cxn modelId="{6D797E53-596C-42C8-96CB-B8E45A6687EF}" type="presParOf" srcId="{2740417E-026D-4925-98FA-5FC50B7DD358}" destId="{0AAEF9D1-EF92-4105-8482-F2DC81E772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E27D8-510B-4BF7-A966-D25DEA052DFD}">
      <dsp:nvSpPr>
        <dsp:cNvPr id="0" name=""/>
        <dsp:cNvSpPr/>
      </dsp:nvSpPr>
      <dsp:spPr>
        <a:xfrm>
          <a:off x="423" y="288455"/>
          <a:ext cx="4700931" cy="548575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Is what you say you teach, what your students learn?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Using strategic design in learning and assessment</a:t>
          </a:r>
          <a:endParaRPr lang="en-US" sz="3200" kern="1200" dirty="0"/>
        </a:p>
      </dsp:txBody>
      <dsp:txXfrm>
        <a:off x="138109" y="426141"/>
        <a:ext cx="4425559" cy="5210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063BC-5972-4EFD-BA07-6AD1E4A8405E}">
      <dsp:nvSpPr>
        <dsp:cNvPr id="0" name=""/>
        <dsp:cNvSpPr/>
      </dsp:nvSpPr>
      <dsp:spPr>
        <a:xfrm>
          <a:off x="1371599" y="0"/>
          <a:ext cx="1371600" cy="1724121"/>
        </a:xfrm>
        <a:prstGeom prst="trapezoid">
          <a:avLst>
            <a:gd name="adj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solidFill>
                <a:srgbClr val="000000"/>
              </a:solidFill>
            </a:rPr>
            <a:t>Fair</a:t>
          </a:r>
        </a:p>
      </dsp:txBody>
      <dsp:txXfrm>
        <a:off x="1371599" y="0"/>
        <a:ext cx="1371600" cy="1724121"/>
      </dsp:txXfrm>
    </dsp:sp>
    <dsp:sp modelId="{B6CF631C-AD5F-42B1-AF6B-8D455B91BE56}">
      <dsp:nvSpPr>
        <dsp:cNvPr id="0" name=""/>
        <dsp:cNvSpPr/>
      </dsp:nvSpPr>
      <dsp:spPr>
        <a:xfrm>
          <a:off x="685799" y="1724121"/>
          <a:ext cx="2743200" cy="1724121"/>
        </a:xfrm>
        <a:prstGeom prst="trapezoid">
          <a:avLst>
            <a:gd name="adj" fmla="val 39777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solidFill>
                <a:srgbClr val="000000"/>
              </a:solidFill>
            </a:rPr>
            <a:t>Reliable</a:t>
          </a:r>
        </a:p>
      </dsp:txBody>
      <dsp:txXfrm>
        <a:off x="1165859" y="1724121"/>
        <a:ext cx="1783080" cy="1724121"/>
      </dsp:txXfrm>
    </dsp:sp>
    <dsp:sp modelId="{45F98E97-3516-4881-BE52-5BD691F458AD}">
      <dsp:nvSpPr>
        <dsp:cNvPr id="0" name=""/>
        <dsp:cNvSpPr/>
      </dsp:nvSpPr>
      <dsp:spPr>
        <a:xfrm>
          <a:off x="0" y="3448242"/>
          <a:ext cx="4114800" cy="1724121"/>
        </a:xfrm>
        <a:prstGeom prst="trapezoid">
          <a:avLst>
            <a:gd name="adj" fmla="val 39777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solidFill>
                <a:srgbClr val="000000"/>
              </a:solidFill>
            </a:rPr>
            <a:t>Valid</a:t>
          </a:r>
        </a:p>
      </dsp:txBody>
      <dsp:txXfrm>
        <a:off x="720089" y="3448242"/>
        <a:ext cx="2674620" cy="1724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063BC-5972-4EFD-BA07-6AD1E4A8405E}">
      <dsp:nvSpPr>
        <dsp:cNvPr id="0" name=""/>
        <dsp:cNvSpPr/>
      </dsp:nvSpPr>
      <dsp:spPr>
        <a:xfrm>
          <a:off x="1371599" y="0"/>
          <a:ext cx="1371600" cy="1724121"/>
        </a:xfrm>
        <a:prstGeom prst="trapezoid">
          <a:avLst>
            <a:gd name="adj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solidFill>
                <a:srgbClr val="000000"/>
              </a:solidFill>
            </a:rPr>
            <a:t>Fair</a:t>
          </a:r>
        </a:p>
      </dsp:txBody>
      <dsp:txXfrm>
        <a:off x="1371599" y="0"/>
        <a:ext cx="1371600" cy="1724121"/>
      </dsp:txXfrm>
    </dsp:sp>
    <dsp:sp modelId="{B6CF631C-AD5F-42B1-AF6B-8D455B91BE56}">
      <dsp:nvSpPr>
        <dsp:cNvPr id="0" name=""/>
        <dsp:cNvSpPr/>
      </dsp:nvSpPr>
      <dsp:spPr>
        <a:xfrm>
          <a:off x="685799" y="1724121"/>
          <a:ext cx="2743200" cy="1724121"/>
        </a:xfrm>
        <a:prstGeom prst="trapezoid">
          <a:avLst>
            <a:gd name="adj" fmla="val 39777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solidFill>
                <a:srgbClr val="000000"/>
              </a:solidFill>
            </a:rPr>
            <a:t>Reliable</a:t>
          </a:r>
        </a:p>
      </dsp:txBody>
      <dsp:txXfrm>
        <a:off x="1165859" y="1724121"/>
        <a:ext cx="1783080" cy="1724121"/>
      </dsp:txXfrm>
    </dsp:sp>
    <dsp:sp modelId="{45F98E97-3516-4881-BE52-5BD691F458AD}">
      <dsp:nvSpPr>
        <dsp:cNvPr id="0" name=""/>
        <dsp:cNvSpPr/>
      </dsp:nvSpPr>
      <dsp:spPr>
        <a:xfrm>
          <a:off x="0" y="3448242"/>
          <a:ext cx="4114800" cy="1724121"/>
        </a:xfrm>
        <a:prstGeom prst="trapezoid">
          <a:avLst>
            <a:gd name="adj" fmla="val 39777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solidFill>
                <a:srgbClr val="000000"/>
              </a:solidFill>
            </a:rPr>
            <a:t>Valid</a:t>
          </a:r>
        </a:p>
      </dsp:txBody>
      <dsp:txXfrm>
        <a:off x="720089" y="3448242"/>
        <a:ext cx="2674620" cy="1724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063BC-5972-4EFD-BA07-6AD1E4A8405E}">
      <dsp:nvSpPr>
        <dsp:cNvPr id="0" name=""/>
        <dsp:cNvSpPr/>
      </dsp:nvSpPr>
      <dsp:spPr>
        <a:xfrm>
          <a:off x="1371599" y="0"/>
          <a:ext cx="1371600" cy="1724121"/>
        </a:xfrm>
        <a:prstGeom prst="trapezoid">
          <a:avLst>
            <a:gd name="adj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solidFill>
                <a:srgbClr val="000000"/>
              </a:solidFill>
            </a:rPr>
            <a:t>Fair</a:t>
          </a:r>
        </a:p>
      </dsp:txBody>
      <dsp:txXfrm>
        <a:off x="1371599" y="0"/>
        <a:ext cx="1371600" cy="1724121"/>
      </dsp:txXfrm>
    </dsp:sp>
    <dsp:sp modelId="{B6CF631C-AD5F-42B1-AF6B-8D455B91BE56}">
      <dsp:nvSpPr>
        <dsp:cNvPr id="0" name=""/>
        <dsp:cNvSpPr/>
      </dsp:nvSpPr>
      <dsp:spPr>
        <a:xfrm>
          <a:off x="685799" y="1724121"/>
          <a:ext cx="2743200" cy="1724121"/>
        </a:xfrm>
        <a:prstGeom prst="trapezoid">
          <a:avLst>
            <a:gd name="adj" fmla="val 39777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solidFill>
                <a:srgbClr val="000000"/>
              </a:solidFill>
            </a:rPr>
            <a:t>Reliable</a:t>
          </a:r>
        </a:p>
      </dsp:txBody>
      <dsp:txXfrm>
        <a:off x="1165859" y="1724121"/>
        <a:ext cx="1783080" cy="1724121"/>
      </dsp:txXfrm>
    </dsp:sp>
    <dsp:sp modelId="{45F98E97-3516-4881-BE52-5BD691F458AD}">
      <dsp:nvSpPr>
        <dsp:cNvPr id="0" name=""/>
        <dsp:cNvSpPr/>
      </dsp:nvSpPr>
      <dsp:spPr>
        <a:xfrm>
          <a:off x="0" y="3448242"/>
          <a:ext cx="4114800" cy="1724121"/>
        </a:xfrm>
        <a:prstGeom prst="trapezoid">
          <a:avLst>
            <a:gd name="adj" fmla="val 39777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solidFill>
                <a:srgbClr val="000000"/>
              </a:solidFill>
            </a:rPr>
            <a:t>Valid</a:t>
          </a:r>
        </a:p>
      </dsp:txBody>
      <dsp:txXfrm>
        <a:off x="720089" y="3448242"/>
        <a:ext cx="2674620" cy="1724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70AFB-E8C1-4725-AAB3-A797807F478F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FACB9-7DC6-476B-8608-2857BFE7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 is adapted for 21</a:t>
            </a:r>
            <a:r>
              <a:rPr lang="en-US" baseline="30000" dirty="0"/>
              <a:t>st</a:t>
            </a:r>
            <a:r>
              <a:rPr lang="en-US" dirty="0"/>
              <a:t> Century Learning (under Valid)</a:t>
            </a:r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57" tIns="0" rIns="19357" bIns="0" anchor="b"/>
          <a:lstStyle/>
          <a:p>
            <a:pPr algn="r" eaLnBrk="0" hangingPunct="0"/>
            <a:fld id="{9F988720-70DB-4F0C-91D7-02D9621E670A}" type="slidenum">
              <a:rPr lang="en-US" sz="1000" i="1"/>
              <a:pPr algn="r" eaLnBrk="0" hangingPunct="0"/>
              <a:t>13</a:t>
            </a:fld>
            <a:endParaRPr lang="en-US" sz="1000" i="1"/>
          </a:p>
        </p:txBody>
      </p:sp>
    </p:spTree>
    <p:extLst>
      <p:ext uri="{BB962C8B-B14F-4D97-AF65-F5344CB8AC3E}">
        <p14:creationId xmlns:p14="http://schemas.microsoft.com/office/powerpoint/2010/main" val="221703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 is adapted for 21</a:t>
            </a:r>
            <a:r>
              <a:rPr lang="en-US" baseline="30000" dirty="0"/>
              <a:t>st</a:t>
            </a:r>
            <a:r>
              <a:rPr lang="en-US" dirty="0"/>
              <a:t> Century Learning (under Valid)</a:t>
            </a:r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57" tIns="0" rIns="19357" bIns="0" anchor="b"/>
          <a:lstStyle/>
          <a:p>
            <a:pPr algn="r" eaLnBrk="0" hangingPunct="0"/>
            <a:fld id="{9F988720-70DB-4F0C-91D7-02D9621E670A}" type="slidenum">
              <a:rPr lang="en-US" sz="1000" i="1"/>
              <a:pPr algn="r" eaLnBrk="0" hangingPunct="0"/>
              <a:t>14</a:t>
            </a:fld>
            <a:endParaRPr lang="en-US" sz="1000" i="1"/>
          </a:p>
        </p:txBody>
      </p:sp>
    </p:spTree>
    <p:extLst>
      <p:ext uri="{BB962C8B-B14F-4D97-AF65-F5344CB8AC3E}">
        <p14:creationId xmlns:p14="http://schemas.microsoft.com/office/powerpoint/2010/main" val="296197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 is adapted for 21</a:t>
            </a:r>
            <a:r>
              <a:rPr lang="en-US" baseline="30000" dirty="0"/>
              <a:t>st</a:t>
            </a:r>
            <a:r>
              <a:rPr lang="en-US" dirty="0"/>
              <a:t> Century Learning (under Valid)</a:t>
            </a:r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57" tIns="0" rIns="19357" bIns="0" anchor="b"/>
          <a:lstStyle/>
          <a:p>
            <a:pPr algn="r" eaLnBrk="0" hangingPunct="0"/>
            <a:fld id="{9F988720-70DB-4F0C-91D7-02D9621E670A}" type="slidenum">
              <a:rPr lang="en-US" sz="1000" i="1"/>
              <a:pPr algn="r" eaLnBrk="0" hangingPunct="0"/>
              <a:t>15</a:t>
            </a:fld>
            <a:endParaRPr lang="en-US" sz="1000" i="1"/>
          </a:p>
        </p:txBody>
      </p:sp>
    </p:spTree>
    <p:extLst>
      <p:ext uri="{BB962C8B-B14F-4D97-AF65-F5344CB8AC3E}">
        <p14:creationId xmlns:p14="http://schemas.microsoft.com/office/powerpoint/2010/main" val="412691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-Alt_Basic Title &amp;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30687"/>
            <a:ext cx="7886700" cy="4246276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/>
              <a:pPr/>
              <a:t>‹#›</a:t>
            </a:fld>
            <a:endParaRPr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650" y="1690689"/>
            <a:ext cx="7886700" cy="0"/>
          </a:xfrm>
          <a:prstGeom prst="line">
            <a:avLst/>
          </a:prstGeom>
          <a:ln w="25400">
            <a:solidFill>
              <a:srgbClr val="E36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-Alt_Basic 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30687"/>
            <a:ext cx="7886700" cy="42462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3A29"/>
              </a:buClr>
              <a:buSzPct val="81000"/>
              <a:buFont typeface="Arial" panose="020B0604020202020204" pitchFamily="34" charset="0"/>
              <a:buNone/>
              <a:tabLst/>
              <a:defRPr b="0" i="0" baseline="0"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3A29"/>
              </a:buClr>
              <a:buSzPct val="81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enter text…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/>
              <a:pPr/>
              <a:t>‹#›</a:t>
            </a:fld>
            <a:endParaRPr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690689"/>
            <a:ext cx="7886700" cy="0"/>
          </a:xfrm>
          <a:prstGeom prst="line">
            <a:avLst/>
          </a:prstGeom>
          <a:ln w="25400">
            <a:solidFill>
              <a:srgbClr val="E36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-Alt_Basic-Grid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4785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title…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214829"/>
            <a:ext cx="7886700" cy="0"/>
          </a:xfrm>
          <a:prstGeom prst="line">
            <a:avLst/>
          </a:prstGeom>
          <a:ln w="25400">
            <a:solidFill>
              <a:srgbClr val="E36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8649" y="1681163"/>
            <a:ext cx="2236471" cy="1967728"/>
          </a:xfrm>
          <a:solidFill>
            <a:srgbClr val="E36130"/>
          </a:solidFill>
          <a:ln>
            <a:solidFill>
              <a:srgbClr val="E36130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3943238"/>
            <a:ext cx="2236471" cy="1967728"/>
          </a:xfrm>
          <a:solidFill>
            <a:srgbClr val="E36130"/>
          </a:solidFill>
          <a:ln>
            <a:solidFill>
              <a:srgbClr val="E36130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65120" y="1681163"/>
            <a:ext cx="5650230" cy="1967728"/>
          </a:xfrm>
          <a:solidFill>
            <a:srgbClr val="F5F5F5"/>
          </a:solidFill>
          <a:ln>
            <a:solidFill>
              <a:srgbClr val="F5F5F5"/>
            </a:solidFill>
          </a:ln>
        </p:spPr>
        <p:txBody>
          <a:bodyPr anchor="ctr"/>
          <a:lstStyle>
            <a:lvl1pPr marL="274320" indent="-160020" algn="l">
              <a:buFont typeface="Arial" charset="0"/>
              <a:buChar char="•"/>
              <a:defRPr>
                <a:solidFill>
                  <a:srgbClr val="5A3A29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65120" y="3943238"/>
            <a:ext cx="5650230" cy="1967728"/>
          </a:xfrm>
          <a:solidFill>
            <a:srgbClr val="F5F5F5"/>
          </a:solidFill>
          <a:ln>
            <a:solidFill>
              <a:srgbClr val="F5F5F5"/>
            </a:solidFill>
          </a:ln>
        </p:spPr>
        <p:txBody>
          <a:bodyPr anchor="ctr"/>
          <a:lstStyle>
            <a:lvl1pPr marL="274320" indent="-160020" algn="l">
              <a:buFont typeface="Arial" charset="0"/>
              <a:buChar char="•"/>
              <a:defRPr>
                <a:solidFill>
                  <a:srgbClr val="5A3A29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623208" y="6356351"/>
            <a:ext cx="892142" cy="365125"/>
          </a:xfrm>
        </p:spPr>
        <p:txBody>
          <a:bodyPr/>
          <a:lstStyle/>
          <a:p>
            <a:fld id="{FAC1A6D1-CF13-2442-80E9-7A619E926DF6}" type="slidenum">
              <a:rPr/>
              <a:pPr/>
              <a:t>‹#›</a:t>
            </a:fld>
            <a:endParaRPr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2525086" y="6356351"/>
            <a:ext cx="4963368" cy="365125"/>
          </a:xfr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6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-Alt_Basic-Grid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4785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title…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214829"/>
            <a:ext cx="7886700" cy="0"/>
          </a:xfrm>
          <a:prstGeom prst="line">
            <a:avLst/>
          </a:prstGeom>
          <a:ln w="25400">
            <a:solidFill>
              <a:srgbClr val="E36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8649" y="1681163"/>
            <a:ext cx="2236471" cy="1169859"/>
          </a:xfrm>
          <a:solidFill>
            <a:srgbClr val="E36130"/>
          </a:solidFill>
          <a:ln>
            <a:solidFill>
              <a:srgbClr val="E36130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3140669"/>
            <a:ext cx="2236471" cy="1169859"/>
          </a:xfrm>
          <a:solidFill>
            <a:srgbClr val="E36130"/>
          </a:solidFill>
          <a:ln>
            <a:solidFill>
              <a:srgbClr val="E36130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65120" y="1681163"/>
            <a:ext cx="5650230" cy="1169859"/>
          </a:xfrm>
          <a:solidFill>
            <a:srgbClr val="F5F5F5"/>
          </a:solidFill>
          <a:ln>
            <a:solidFill>
              <a:srgbClr val="F5F5F5"/>
            </a:solidFill>
          </a:ln>
        </p:spPr>
        <p:txBody>
          <a:bodyPr anchor="ctr"/>
          <a:lstStyle>
            <a:lvl1pPr marL="274320" indent="-160020" algn="l">
              <a:buFont typeface="Arial" charset="0"/>
              <a:buChar char="•"/>
              <a:defRPr>
                <a:solidFill>
                  <a:srgbClr val="5A3A29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65120" y="3140669"/>
            <a:ext cx="5650230" cy="1169859"/>
          </a:xfrm>
          <a:solidFill>
            <a:srgbClr val="F5F5F5"/>
          </a:solidFill>
          <a:ln>
            <a:solidFill>
              <a:srgbClr val="F5F5F5"/>
            </a:solidFill>
          </a:ln>
        </p:spPr>
        <p:txBody>
          <a:bodyPr anchor="ctr"/>
          <a:lstStyle>
            <a:lvl1pPr marL="274320" indent="-160020" algn="l">
              <a:buFont typeface="Arial" charset="0"/>
              <a:buChar char="•"/>
              <a:defRPr>
                <a:solidFill>
                  <a:srgbClr val="5A3A29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715053" y="6356351"/>
            <a:ext cx="5773401" cy="365125"/>
          </a:xfrm>
        </p:spPr>
        <p:txBody>
          <a:bodyPr/>
          <a:lstStyle/>
          <a:p>
            <a:endParaRPr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623208" y="6356351"/>
            <a:ext cx="892142" cy="365125"/>
          </a:xfrm>
        </p:spPr>
        <p:txBody>
          <a:bodyPr/>
          <a:lstStyle/>
          <a:p>
            <a:fld id="{FAC1A6D1-CF13-2442-80E9-7A619E926DF6}" type="slidenum">
              <a:rPr/>
              <a:pPr/>
              <a:t>‹#›</a:t>
            </a:fld>
            <a:endParaRPr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4600175"/>
            <a:ext cx="2236471" cy="1169859"/>
          </a:xfrm>
          <a:solidFill>
            <a:srgbClr val="E36130"/>
          </a:solidFill>
          <a:ln>
            <a:solidFill>
              <a:srgbClr val="E36130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2865120" y="4600175"/>
            <a:ext cx="5650230" cy="1169859"/>
          </a:xfrm>
          <a:solidFill>
            <a:srgbClr val="F5F5F5"/>
          </a:solidFill>
          <a:ln>
            <a:solidFill>
              <a:srgbClr val="F5F5F5"/>
            </a:solidFill>
          </a:ln>
        </p:spPr>
        <p:txBody>
          <a:bodyPr anchor="ctr"/>
          <a:lstStyle>
            <a:lvl1pPr marL="274320" indent="-160020" algn="l">
              <a:buFont typeface="Arial" charset="0"/>
              <a:buChar char="•"/>
              <a:defRPr>
                <a:solidFill>
                  <a:srgbClr val="5A3A29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</p:spTree>
    <p:extLst>
      <p:ext uri="{BB962C8B-B14F-4D97-AF65-F5344CB8AC3E}">
        <p14:creationId xmlns:p14="http://schemas.microsoft.com/office/powerpoint/2010/main" val="5458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-Alt_Basic-Grid 4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4785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title…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214829"/>
            <a:ext cx="7886700" cy="0"/>
          </a:xfrm>
          <a:prstGeom prst="line">
            <a:avLst/>
          </a:prstGeom>
          <a:ln w="25400">
            <a:solidFill>
              <a:srgbClr val="E36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8649" y="1681164"/>
            <a:ext cx="2236471" cy="825076"/>
          </a:xfrm>
          <a:solidFill>
            <a:srgbClr val="E36130"/>
          </a:solidFill>
          <a:ln>
            <a:solidFill>
              <a:srgbClr val="E3613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2799541"/>
            <a:ext cx="2236471" cy="825076"/>
          </a:xfrm>
          <a:solidFill>
            <a:srgbClr val="E36130"/>
          </a:solidFill>
          <a:ln>
            <a:solidFill>
              <a:srgbClr val="E3613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65120" y="1681164"/>
            <a:ext cx="5650230" cy="825076"/>
          </a:xfrm>
          <a:solidFill>
            <a:srgbClr val="F5F5F5"/>
          </a:solidFill>
          <a:ln>
            <a:solidFill>
              <a:srgbClr val="F5F5F5"/>
            </a:solidFill>
          </a:ln>
        </p:spPr>
        <p:txBody>
          <a:bodyPr anchor="ctr">
            <a:normAutofit/>
          </a:bodyPr>
          <a:lstStyle>
            <a:lvl1pPr marL="274320" indent="-160020" algn="l">
              <a:buFont typeface="Arial" charset="0"/>
              <a:buChar char="•"/>
              <a:defRPr sz="1800">
                <a:solidFill>
                  <a:srgbClr val="5A3A29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65120" y="2799541"/>
            <a:ext cx="5650230" cy="825076"/>
          </a:xfrm>
          <a:solidFill>
            <a:srgbClr val="F5F5F5"/>
          </a:solidFill>
          <a:ln>
            <a:solidFill>
              <a:srgbClr val="F5F5F5"/>
            </a:solidFill>
          </a:ln>
        </p:spPr>
        <p:txBody>
          <a:bodyPr anchor="ctr">
            <a:normAutofit/>
          </a:bodyPr>
          <a:lstStyle>
            <a:lvl1pPr marL="274320" indent="-160020" algn="l">
              <a:buFont typeface="Arial" charset="0"/>
              <a:buChar char="•"/>
              <a:defRPr sz="1800">
                <a:solidFill>
                  <a:srgbClr val="5A3A29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623208" y="6356351"/>
            <a:ext cx="892142" cy="365125"/>
          </a:xfrm>
        </p:spPr>
        <p:txBody>
          <a:bodyPr/>
          <a:lstStyle/>
          <a:p>
            <a:fld id="{FAC1A6D1-CF13-2442-80E9-7A619E926DF6}" type="slidenum">
              <a:rPr/>
              <a:pPr/>
              <a:t>‹#›</a:t>
            </a:fld>
            <a:endParaRPr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3914027"/>
            <a:ext cx="2236471" cy="825076"/>
          </a:xfrm>
          <a:solidFill>
            <a:srgbClr val="E36130"/>
          </a:solidFill>
          <a:ln>
            <a:solidFill>
              <a:srgbClr val="E3613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2865120" y="3914027"/>
            <a:ext cx="5650230" cy="825076"/>
          </a:xfrm>
          <a:solidFill>
            <a:srgbClr val="F5F5F5"/>
          </a:solidFill>
          <a:ln>
            <a:solidFill>
              <a:srgbClr val="F5F5F5"/>
            </a:solidFill>
          </a:ln>
        </p:spPr>
        <p:txBody>
          <a:bodyPr anchor="ctr">
            <a:normAutofit/>
          </a:bodyPr>
          <a:lstStyle>
            <a:lvl1pPr marL="274320" indent="-160020" algn="l">
              <a:buFont typeface="Arial" charset="0"/>
              <a:buChar char="•"/>
              <a:defRPr sz="1800">
                <a:solidFill>
                  <a:srgbClr val="5A3A29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8649" y="5028513"/>
            <a:ext cx="2236471" cy="825076"/>
          </a:xfrm>
          <a:solidFill>
            <a:srgbClr val="E36130"/>
          </a:solidFill>
          <a:ln>
            <a:solidFill>
              <a:srgbClr val="E3613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865120" y="5028513"/>
            <a:ext cx="5650230" cy="825076"/>
          </a:xfrm>
          <a:solidFill>
            <a:srgbClr val="F5F5F5"/>
          </a:solidFill>
          <a:ln>
            <a:solidFill>
              <a:srgbClr val="F5F5F5"/>
            </a:solidFill>
          </a:ln>
        </p:spPr>
        <p:txBody>
          <a:bodyPr anchor="ctr">
            <a:normAutofit/>
          </a:bodyPr>
          <a:lstStyle>
            <a:lvl1pPr marL="274320" indent="-160020" algn="l">
              <a:buFont typeface="Arial" charset="0"/>
              <a:buChar char="•"/>
              <a:defRPr sz="1800">
                <a:solidFill>
                  <a:srgbClr val="5A3A29"/>
                </a:solidFill>
              </a:defRPr>
            </a:lvl1pPr>
          </a:lstStyle>
          <a:p>
            <a:pPr lvl="0"/>
            <a:r>
              <a:rPr lang="en-US" dirty="0"/>
              <a:t>Click to edit text…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2525086" y="6356351"/>
            <a:ext cx="4963368" cy="365125"/>
          </a:xfr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1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7-Alt_Basic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/>
              <a:pPr/>
              <a:t>‹#›</a:t>
            </a:fld>
            <a:endParaRPr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0" y="1690689"/>
            <a:ext cx="7886700" cy="0"/>
          </a:xfrm>
          <a:prstGeom prst="line">
            <a:avLst/>
          </a:prstGeom>
          <a:ln w="25400">
            <a:solidFill>
              <a:srgbClr val="E36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7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-Alt_Basic Tw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857377"/>
            <a:ext cx="3868340" cy="6476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b="1">
                <a:solidFill>
                  <a:srgbClr val="E361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671763"/>
            <a:ext cx="3868340" cy="351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857377"/>
            <a:ext cx="3887391" cy="6476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b="1">
                <a:solidFill>
                  <a:srgbClr val="E361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671763"/>
            <a:ext cx="3887391" cy="351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3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9-Alt_Bas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rgbClr val="E3613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240923"/>
            <a:ext cx="2949178" cy="3628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68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0-Alt_Basi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rgbClr val="E3613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457200"/>
            <a:ext cx="4629150" cy="54038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28600" indent="-228600">
              <a:defRPr sz="2000"/>
            </a:lvl2pPr>
            <a:lvl3pPr marL="685800" indent="-228600">
              <a:defRPr sz="2000"/>
            </a:lvl3pPr>
            <a:lvl4pPr marL="1143000" indent="-228600">
              <a:defRPr sz="2000"/>
            </a:lvl4pPr>
            <a:lvl5pPr marL="1600200" indent="-2286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240924"/>
            <a:ext cx="2949178" cy="3628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-Alt_Bas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a title…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/>
              <a:pPr/>
              <a:t>‹#›</a:t>
            </a:fld>
            <a:endParaRPr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650" y="1690689"/>
            <a:ext cx="7886700" cy="0"/>
          </a:xfrm>
          <a:prstGeom prst="line">
            <a:avLst/>
          </a:prstGeom>
          <a:ln w="25400">
            <a:solidFill>
              <a:srgbClr val="E36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5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-Alt_Basic Center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23888" y="695915"/>
            <a:ext cx="7886700" cy="514639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7623208" y="6356351"/>
            <a:ext cx="892142" cy="365125"/>
          </a:xfrm>
        </p:spPr>
        <p:txBody>
          <a:bodyPr/>
          <a:lstStyle/>
          <a:p>
            <a:fld id="{FAC1A6D1-CF13-2442-80E9-7A619E926DF6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25086" y="6356351"/>
            <a:ext cx="4963368" cy="365125"/>
          </a:xfr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59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-Alt_Bas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35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-Alt_Titl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1A6D1-CF13-2442-80E9-7A619E926DF6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7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-Al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97680" y="1744972"/>
            <a:ext cx="4233711" cy="3254867"/>
          </a:xfrm>
        </p:spPr>
        <p:txBody>
          <a:bodyPr anchor="t">
            <a:normAutofit/>
          </a:bodyPr>
          <a:lstStyle>
            <a:lvl1pPr marL="0" indent="0" algn="l">
              <a:buNone/>
              <a:defRPr sz="4000" b="1" i="0" cap="all" baseline="0">
                <a:solidFill>
                  <a:srgbClr val="5A3A29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21208" indent="0">
              <a:buNone/>
              <a:defRPr/>
            </a:lvl2pPr>
            <a:lvl3pPr marL="978408" indent="0">
              <a:buNone/>
              <a:defRPr/>
            </a:lvl3pPr>
            <a:lvl4pPr marL="1435608" indent="0">
              <a:buNone/>
              <a:defRPr/>
            </a:lvl4pPr>
            <a:lvl5pPr marL="1892808" indent="0">
              <a:buNone/>
              <a:defRPr/>
            </a:lvl5pPr>
          </a:lstStyle>
          <a:p>
            <a:pPr lvl="0"/>
            <a:r>
              <a:rPr lang="en-US" dirty="0"/>
              <a:t>Click to edit presentation title…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40288" y="41946"/>
            <a:ext cx="4303712" cy="68160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-Alt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97680" y="469783"/>
            <a:ext cx="4233711" cy="2701256"/>
          </a:xfrm>
        </p:spPr>
        <p:txBody>
          <a:bodyPr anchor="b">
            <a:normAutofit/>
          </a:bodyPr>
          <a:lstStyle>
            <a:lvl1pPr marL="0" indent="0" algn="l">
              <a:buNone/>
              <a:defRPr sz="4000" b="1" i="0" cap="all" baseline="0">
                <a:solidFill>
                  <a:srgbClr val="5A3A29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21208" indent="0">
              <a:buNone/>
              <a:defRPr/>
            </a:lvl2pPr>
            <a:lvl3pPr marL="978408" indent="0">
              <a:buNone/>
              <a:defRPr/>
            </a:lvl3pPr>
            <a:lvl4pPr marL="1435608" indent="0">
              <a:buNone/>
              <a:defRPr/>
            </a:lvl4pPr>
            <a:lvl5pPr marL="1892808" indent="0">
              <a:buNone/>
              <a:defRPr/>
            </a:lvl5pPr>
          </a:lstStyle>
          <a:p>
            <a:pPr lvl="0"/>
            <a:r>
              <a:rPr lang="en-US" dirty="0"/>
              <a:t>Click to edit presentation title…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40288" y="41946"/>
            <a:ext cx="4303712" cy="681605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7680" y="3296873"/>
            <a:ext cx="4233711" cy="220630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 i="0" cap="none" baseline="0">
                <a:solidFill>
                  <a:srgbClr val="395F77"/>
                </a:solidFill>
                <a:latin typeface="+mj-lt"/>
                <a:ea typeface="Calibri" charset="0"/>
                <a:cs typeface="Calibri" charset="0"/>
              </a:defRPr>
            </a:lvl1pPr>
            <a:lvl2pPr marL="521208" indent="0">
              <a:buNone/>
              <a:defRPr/>
            </a:lvl2pPr>
            <a:lvl3pPr marL="978408" indent="0">
              <a:buNone/>
              <a:defRPr/>
            </a:lvl3pPr>
            <a:lvl4pPr marL="1435608" indent="0">
              <a:buNone/>
              <a:defRPr/>
            </a:lvl4pPr>
            <a:lvl5pPr marL="1892808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282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1-Alt_Basic Title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50640"/>
            <a:ext cx="78867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64930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95F7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072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-Alt_Basic Title (Cent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title…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395F7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1000" b="1" i="0">
                <a:solidFill>
                  <a:srgbClr val="5A3A2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1000" b="1" i="0" smtClean="0">
                <a:solidFill>
                  <a:srgbClr val="5A3A2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C1A6D1-CF13-2442-80E9-7A619E926DF6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09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title…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5086" y="6356351"/>
            <a:ext cx="4963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b="1" i="0">
                <a:solidFill>
                  <a:srgbClr val="5A3A2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3208" y="6356351"/>
            <a:ext cx="892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b="1" i="0" smtClean="0">
                <a:solidFill>
                  <a:srgbClr val="5A3A2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C1A6D1-CF13-2442-80E9-7A619E926DF6}" type="slidenum">
              <a:rPr lang="uk-UA"/>
              <a:pPr/>
              <a:t>‹#›</a:t>
            </a:fld>
            <a:endParaRPr lang="uk-U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4F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30687"/>
            <a:ext cx="7886700" cy="424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" y="6343563"/>
            <a:ext cx="1471063" cy="4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5A3A29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A3A29"/>
        </a:buClr>
        <a:buSzPct val="81000"/>
        <a:buFont typeface="Arial" panose="020B0604020202020204" pitchFamily="34" charset="0"/>
        <a:buChar char="•"/>
        <a:defRPr sz="2400" kern="1200">
          <a:solidFill>
            <a:srgbClr val="5A3A2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A3A29"/>
        </a:buClr>
        <a:buSzPct val="81000"/>
        <a:buFont typeface="Arial" panose="020B0604020202020204" pitchFamily="34" charset="0"/>
        <a:buChar char="•"/>
        <a:defRPr sz="2000" b="0" i="0" kern="1200">
          <a:solidFill>
            <a:srgbClr val="5A3A29"/>
          </a:solidFill>
          <a:latin typeface="Calibri Light" charset="0"/>
          <a:ea typeface="Calibri Light" charset="0"/>
          <a:cs typeface="Calibri Light" charset="0"/>
        </a:defRPr>
      </a:lvl2pPr>
      <a:lvl3pPr marL="1143000" indent="-164592" algn="l" defTabSz="914400" rtl="0" eaLnBrk="1" latinLnBrk="0" hangingPunct="1">
        <a:lnSpc>
          <a:spcPct val="90000"/>
        </a:lnSpc>
        <a:spcBef>
          <a:spcPts val="500"/>
        </a:spcBef>
        <a:buClr>
          <a:srgbClr val="5A3A29"/>
        </a:buClr>
        <a:buSzPct val="81000"/>
        <a:buFont typeface="Arial" panose="020B0604020202020204" pitchFamily="34" charset="0"/>
        <a:buChar char="•"/>
        <a:defRPr sz="2000" b="0" i="0" kern="1200">
          <a:solidFill>
            <a:srgbClr val="5A3A29"/>
          </a:solidFill>
          <a:latin typeface="Calibri Light" charset="0"/>
          <a:ea typeface="Calibri Light" charset="0"/>
          <a:cs typeface="Calibri Light" charset="0"/>
        </a:defRPr>
      </a:lvl3pPr>
      <a:lvl4pPr marL="1600200" indent="-164592" algn="l" defTabSz="914400" rtl="0" eaLnBrk="1" latinLnBrk="0" hangingPunct="1">
        <a:lnSpc>
          <a:spcPct val="90000"/>
        </a:lnSpc>
        <a:spcBef>
          <a:spcPts val="500"/>
        </a:spcBef>
        <a:buClr>
          <a:srgbClr val="5A3A29"/>
        </a:buClr>
        <a:buSzPct val="81000"/>
        <a:buFont typeface="Arial" panose="020B0604020202020204" pitchFamily="34" charset="0"/>
        <a:buChar char="•"/>
        <a:defRPr sz="2000" b="0" i="0" kern="1200">
          <a:solidFill>
            <a:srgbClr val="5A3A29"/>
          </a:solidFill>
          <a:latin typeface="Calibri Light" charset="0"/>
          <a:ea typeface="Calibri Light" charset="0"/>
          <a:cs typeface="Calibri Light" charset="0"/>
        </a:defRPr>
      </a:lvl4pPr>
      <a:lvl5pPr marL="2057400" indent="-164592" algn="l" defTabSz="914400" rtl="0" eaLnBrk="1" latinLnBrk="0" hangingPunct="1">
        <a:lnSpc>
          <a:spcPct val="90000"/>
        </a:lnSpc>
        <a:spcBef>
          <a:spcPts val="500"/>
        </a:spcBef>
        <a:buClr>
          <a:srgbClr val="5A3A29"/>
        </a:buClr>
        <a:buSzPct val="81000"/>
        <a:buFont typeface="Arial" panose="020B0604020202020204" pitchFamily="34" charset="0"/>
        <a:buChar char="•"/>
        <a:defRPr sz="2000" b="0" i="0" kern="1200">
          <a:solidFill>
            <a:srgbClr val="5A3A29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481200-3BB2-4CA3-9D54-1077F6F765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90A7A-0561-4A2A-961D-058E09A2A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66800"/>
            <a:ext cx="2514599" cy="2514599"/>
          </a:xfrm>
          <a:prstGeom prst="rect">
            <a:avLst/>
          </a:prstGeom>
        </p:spPr>
      </p:pic>
      <p:graphicFrame>
        <p:nvGraphicFramePr>
          <p:cNvPr id="10" name="TextBox 7"/>
          <p:cNvGraphicFramePr/>
          <p:nvPr>
            <p:extLst>
              <p:ext uri="{D42A27DB-BD31-4B8C-83A1-F6EECF244321}">
                <p14:modId xmlns:p14="http://schemas.microsoft.com/office/powerpoint/2010/main" val="1873809825"/>
              </p:ext>
            </p:extLst>
          </p:nvPr>
        </p:nvGraphicFramePr>
        <p:xfrm>
          <a:off x="482203" y="642938"/>
          <a:ext cx="4701778" cy="606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C5BE6C1-9F43-4729-A4C6-D596044AC6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95003"/>
            <a:ext cx="3352800" cy="1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119CEA9-A68C-41A4-98A5-51C4C01E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2949178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Who, What, When of Course Design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42F2D396-68AE-41D9-8C0E-CE76D15FEC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21" b="1321"/>
          <a:stretch>
            <a:fillRect/>
          </a:stretch>
        </p:blipFill>
        <p:spPr>
          <a:xfrm>
            <a:off x="3620849" y="457200"/>
            <a:ext cx="4895692" cy="571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E6708A4-F41D-49EE-9633-A19B636E8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260" y="2232988"/>
            <a:ext cx="3027759" cy="36280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A9F72-660A-45E6-9612-B044DB9A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0EE0F42-3A80-41D7-A34B-FCAA82064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0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AF05-107A-460E-9900-C0D73EB1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47" y="1066800"/>
            <a:ext cx="2949178" cy="685800"/>
          </a:xfrm>
        </p:spPr>
        <p:txBody>
          <a:bodyPr/>
          <a:lstStyle/>
          <a:p>
            <a:r>
              <a:rPr lang="en-US" dirty="0"/>
              <a:t>Syllabus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DE67BB3-1B6D-4C6C-B90B-F29F59EBE8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947" b="2947"/>
          <a:stretch>
            <a:fillRect/>
          </a:stretch>
        </p:blipFill>
        <p:spPr>
          <a:xfrm>
            <a:off x="3774072" y="625161"/>
            <a:ext cx="5065951" cy="5913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2DEE2-3724-4EED-B82B-DF625474D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752601"/>
            <a:ext cx="3198019" cy="44958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Developed using official course (COS)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Addresses Essential PBL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Addresses QM Standards:</a:t>
            </a:r>
          </a:p>
          <a:p>
            <a:pPr marL="284163"/>
            <a:r>
              <a:rPr lang="en-US" sz="2400" dirty="0"/>
              <a:t>1.2</a:t>
            </a:r>
          </a:p>
          <a:p>
            <a:pPr marL="284163"/>
            <a:r>
              <a:rPr lang="en-US" sz="2400" dirty="0"/>
              <a:t>1.3</a:t>
            </a:r>
          </a:p>
          <a:p>
            <a:pPr marL="284163"/>
            <a:r>
              <a:rPr lang="en-US" sz="2400" dirty="0"/>
              <a:t>1.5</a:t>
            </a:r>
          </a:p>
          <a:p>
            <a:pPr marL="284163"/>
            <a:r>
              <a:rPr lang="en-US" sz="2400" dirty="0"/>
              <a:t>2.1</a:t>
            </a:r>
          </a:p>
          <a:p>
            <a:pPr marL="284163"/>
            <a:r>
              <a:rPr lang="en-US" sz="2400" dirty="0"/>
              <a:t>2.3</a:t>
            </a:r>
          </a:p>
          <a:p>
            <a:pPr marL="284163"/>
            <a:r>
              <a:rPr lang="en-US" sz="2400" dirty="0"/>
              <a:t>2.5</a:t>
            </a:r>
          </a:p>
          <a:p>
            <a:pPr marL="284163"/>
            <a:r>
              <a:rPr lang="en-US" sz="2400" dirty="0"/>
              <a:t>3.1</a:t>
            </a:r>
          </a:p>
          <a:p>
            <a:pPr marL="284163"/>
            <a:r>
              <a:rPr lang="en-US" sz="2400" dirty="0"/>
              <a:t>3.3</a:t>
            </a:r>
          </a:p>
          <a:p>
            <a:pPr marL="284163"/>
            <a:r>
              <a:rPr lang="en-US" sz="2400" dirty="0"/>
              <a:t>3.4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8F4F9-3562-4A1C-8093-E4BF788E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E41670-B5C3-4D19-9BC3-B483F687E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0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A39D7F-FDB8-41AE-B157-211E4BFB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Learning Plans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4AF0C1-01D6-4552-9177-032AF14F149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405507-8A51-4CDE-AA58-D590A55D7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the Big 10 Questions Teachers Hate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HOW student will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Relate to Quality Matters Standards: </a:t>
            </a:r>
          </a:p>
          <a:p>
            <a:pPr indent="284163"/>
            <a:r>
              <a:rPr lang="en-US" dirty="0"/>
              <a:t>1.9</a:t>
            </a:r>
          </a:p>
          <a:p>
            <a:pPr indent="284163"/>
            <a:r>
              <a:rPr lang="en-US" dirty="0"/>
              <a:t>2.1-2.5</a:t>
            </a:r>
          </a:p>
          <a:p>
            <a:pPr indent="284163"/>
            <a:r>
              <a:rPr lang="en-US" dirty="0"/>
              <a:t>3.2 – 3.4</a:t>
            </a:r>
          </a:p>
          <a:p>
            <a:pPr indent="284163"/>
            <a:r>
              <a:rPr lang="en-US" dirty="0"/>
              <a:t>4.1 – 4.6</a:t>
            </a:r>
          </a:p>
          <a:p>
            <a:pPr indent="284163"/>
            <a:r>
              <a:rPr lang="en-US" dirty="0"/>
              <a:t>5.1 – 5.2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885BC-9B9E-4BD9-9273-820CEE7A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B3B7CB-330B-4277-9699-19660C5F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92" y="127148"/>
            <a:ext cx="5189934" cy="67596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E64A10-E7E3-4B62-9F88-1BEE3B57C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0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71319" y="441614"/>
            <a:ext cx="5596659" cy="59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5" rIns="90251" bIns="4512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73" b="1" dirty="0">
                <a:solidFill>
                  <a:srgbClr val="5A3A29"/>
                </a:solidFill>
                <a:latin typeface="Gill Sans MT" pitchFamily="34" charset="0"/>
              </a:rPr>
              <a:t>Sound Assessment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5087722"/>
              </p:ext>
            </p:extLst>
          </p:nvPr>
        </p:nvGraphicFramePr>
        <p:xfrm>
          <a:off x="110836" y="1066800"/>
          <a:ext cx="4114800" cy="517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25636" y="3913910"/>
            <a:ext cx="4648489" cy="2049681"/>
          </a:xfrm>
          <a:prstGeom prst="rect">
            <a:avLst/>
          </a:prstGeom>
          <a:noFill/>
        </p:spPr>
        <p:txBody>
          <a:bodyPr lIns="90251" tIns="45125" rIns="90251" bIns="45125">
            <a:spAutoFit/>
          </a:bodyPr>
          <a:lstStyle/>
          <a:p>
            <a:pPr algn="ctr">
              <a:defRPr/>
            </a:pPr>
            <a:r>
              <a:rPr lang="en-US" sz="2727" b="1" dirty="0">
                <a:solidFill>
                  <a:srgbClr val="5A3A29"/>
                </a:solidFill>
              </a:rPr>
              <a:t>Valid</a:t>
            </a:r>
          </a:p>
          <a:p>
            <a:pPr marL="277338" indent="-277338">
              <a:buClr>
                <a:srgbClr val="5A000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</a:rPr>
              <a:t>Outcomes based on standards (i.e. 21st Century Skills)</a:t>
            </a:r>
          </a:p>
          <a:p>
            <a:pPr marL="277338" indent="-277338">
              <a:buClr>
                <a:srgbClr val="5A000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</a:rPr>
              <a:t>Measures intended outcomes</a:t>
            </a:r>
          </a:p>
          <a:p>
            <a:pPr marL="277338" indent="-277338">
              <a:buClr>
                <a:srgbClr val="5A000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</a:rPr>
              <a:t>Measures application and 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6134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71319" y="441614"/>
            <a:ext cx="5596659" cy="59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5" rIns="90251" bIns="4512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73" b="1" dirty="0">
                <a:solidFill>
                  <a:srgbClr val="5A3A29"/>
                </a:solidFill>
                <a:latin typeface="Gill Sans MT" pitchFamily="34" charset="0"/>
              </a:rPr>
              <a:t>Sound Assessment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10836" y="1066800"/>
          <a:ext cx="4114800" cy="517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65B08A-F6DC-42A1-8E55-F34B6F68632B}"/>
              </a:ext>
            </a:extLst>
          </p:cNvPr>
          <p:cNvSpPr txBox="1"/>
          <p:nvPr/>
        </p:nvSpPr>
        <p:spPr>
          <a:xfrm>
            <a:off x="4191000" y="2667000"/>
            <a:ext cx="4953000" cy="2122457"/>
          </a:xfrm>
          <a:prstGeom prst="rect">
            <a:avLst/>
          </a:prstGeom>
          <a:noFill/>
        </p:spPr>
        <p:txBody>
          <a:bodyPr lIns="90251" tIns="45125" rIns="90251" bIns="45125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5A3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Reliable</a:t>
            </a:r>
            <a:endParaRPr lang="en-US" sz="2800" b="1" dirty="0">
              <a:solidFill>
                <a:srgbClr val="5A3A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338" indent="-277338">
              <a:buClr>
                <a:srgbClr val="5A000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</a:rPr>
              <a:t>Performance assessment based on consistent rubrics, scoring guides, and rating scales</a:t>
            </a:r>
          </a:p>
          <a:p>
            <a:pPr marL="277338" indent="-277338">
              <a:buClr>
                <a:srgbClr val="5A000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</a:rPr>
              <a:t>Consistent process - each learner is assessed in same way as other learners</a:t>
            </a:r>
          </a:p>
        </p:txBody>
      </p:sp>
    </p:spTree>
    <p:extLst>
      <p:ext uri="{BB962C8B-B14F-4D97-AF65-F5344CB8AC3E}">
        <p14:creationId xmlns:p14="http://schemas.microsoft.com/office/powerpoint/2010/main" val="42451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5596659" cy="59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5" rIns="90251" bIns="4512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73" b="1" dirty="0">
                <a:solidFill>
                  <a:srgbClr val="5A3A29"/>
                </a:solidFill>
                <a:latin typeface="Gill Sans MT" pitchFamily="34" charset="0"/>
              </a:rPr>
              <a:t>Sound Assessment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028091"/>
              </p:ext>
            </p:extLst>
          </p:nvPr>
        </p:nvGraphicFramePr>
        <p:xfrm>
          <a:off x="152400" y="998477"/>
          <a:ext cx="4114800" cy="517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53821D1-B094-4D0C-A038-301EE10EC767}"/>
              </a:ext>
            </a:extLst>
          </p:cNvPr>
          <p:cNvSpPr txBox="1"/>
          <p:nvPr/>
        </p:nvSpPr>
        <p:spPr>
          <a:xfrm>
            <a:off x="4087092" y="796636"/>
            <a:ext cx="4724977" cy="2788023"/>
          </a:xfrm>
          <a:prstGeom prst="rect">
            <a:avLst/>
          </a:prstGeom>
          <a:noFill/>
        </p:spPr>
        <p:txBody>
          <a:bodyPr lIns="90251" tIns="45125" rIns="90251" bIns="45125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5A3A29"/>
                </a:solidFill>
              </a:rPr>
              <a:t> </a:t>
            </a:r>
            <a:r>
              <a:rPr lang="en-US" sz="4000" b="1" dirty="0">
                <a:solidFill>
                  <a:srgbClr val="5A3A29"/>
                </a:solidFill>
              </a:rPr>
              <a:t>Fair</a:t>
            </a:r>
            <a:endParaRPr lang="en-US" sz="2800" b="1" dirty="0">
              <a:solidFill>
                <a:srgbClr val="5A3A29"/>
              </a:solidFill>
            </a:endParaRPr>
          </a:p>
          <a:p>
            <a:pPr marL="277338" indent="-277338">
              <a:buClr>
                <a:srgbClr val="5A0000"/>
              </a:buClr>
              <a:buFont typeface="Wingdings" pitchFamily="2" charset="2"/>
              <a:buChar char="ü"/>
              <a:defRPr/>
            </a:pPr>
            <a:r>
              <a:rPr lang="en-US" sz="2545" dirty="0">
                <a:solidFill>
                  <a:srgbClr val="000000"/>
                </a:solidFill>
              </a:rPr>
              <a:t>Valid data is fair</a:t>
            </a:r>
          </a:p>
          <a:p>
            <a:pPr marL="277338" indent="-277338">
              <a:buClr>
                <a:srgbClr val="5A0000"/>
              </a:buClr>
              <a:buFont typeface="Wingdings" pitchFamily="2" charset="2"/>
              <a:buChar char="ü"/>
              <a:defRPr/>
            </a:pPr>
            <a:r>
              <a:rPr lang="en-US" sz="2545" dirty="0">
                <a:solidFill>
                  <a:srgbClr val="000000"/>
                </a:solidFill>
              </a:rPr>
              <a:t>Reliable data is fair</a:t>
            </a:r>
          </a:p>
          <a:p>
            <a:pPr marL="277338" indent="-277338">
              <a:buClr>
                <a:srgbClr val="5A0000"/>
              </a:buClr>
              <a:buFont typeface="Wingdings" pitchFamily="2" charset="2"/>
              <a:buChar char="ü"/>
              <a:defRPr/>
            </a:pPr>
            <a:r>
              <a:rPr lang="en-US" sz="2545" dirty="0">
                <a:solidFill>
                  <a:srgbClr val="000000"/>
                </a:solidFill>
              </a:rPr>
              <a:t>Learners informed of expectations up front!</a:t>
            </a:r>
          </a:p>
          <a:p>
            <a:pPr marL="277338" indent="-277338">
              <a:buClr>
                <a:srgbClr val="5A0000"/>
              </a:buClr>
              <a:buFont typeface="Wingdings" pitchFamily="2" charset="2"/>
              <a:buChar char="ü"/>
              <a:defRPr/>
            </a:pPr>
            <a:r>
              <a:rPr lang="en-US" sz="2545" dirty="0">
                <a:solidFill>
                  <a:srgbClr val="000000"/>
                </a:solidFill>
              </a:rPr>
              <a:t>Feedback to learners</a:t>
            </a:r>
            <a:endParaRPr lang="en-US" sz="1636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069907-9EB5-4956-979C-7DEA9D7E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Assessment Tasks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CF378A-4918-441D-9B70-EEDDCD815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4673" y="457200"/>
            <a:ext cx="4799526" cy="594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6B631B-7DC8-47CA-AB26-650176C28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Target course competencies</a:t>
            </a:r>
          </a:p>
          <a:p>
            <a:r>
              <a:rPr lang="en-US" dirty="0"/>
              <a:t>Use essential and upfront performance expectations as criteria</a:t>
            </a:r>
          </a:p>
          <a:p>
            <a:r>
              <a:rPr lang="en-US" dirty="0"/>
              <a:t>Address the WHEN of Essential Features</a:t>
            </a:r>
          </a:p>
          <a:p>
            <a:r>
              <a:rPr lang="en-US" dirty="0"/>
              <a:t>Address QM Standards:</a:t>
            </a:r>
          </a:p>
          <a:p>
            <a:r>
              <a:rPr lang="en-US" dirty="0"/>
              <a:t>3.1</a:t>
            </a:r>
          </a:p>
          <a:p>
            <a:r>
              <a:rPr lang="en-US" dirty="0"/>
              <a:t>3.3</a:t>
            </a:r>
          </a:p>
          <a:p>
            <a:r>
              <a:rPr lang="en-US" dirty="0"/>
              <a:t>3.4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93E4E-122B-4A0D-83BC-069F3B5F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4DCD91-D524-4998-AAC2-508E9E7D5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0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1F992-41C9-4D54-969B-C597C442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788F6-6538-49C3-A682-C189A5132797}"/>
              </a:ext>
            </a:extLst>
          </p:cNvPr>
          <p:cNvSpPr txBox="1"/>
          <p:nvPr/>
        </p:nvSpPr>
        <p:spPr>
          <a:xfrm>
            <a:off x="990600" y="1143000"/>
            <a:ext cx="765283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feature seen today motivates you to make a change in your </a:t>
            </a:r>
            <a:r>
              <a:rPr lang="en-US" sz="3200"/>
              <a:t>course design?</a:t>
            </a:r>
          </a:p>
          <a:p>
            <a:r>
              <a:rPr lang="en-US" sz="3200"/>
              <a:t> </a:t>
            </a: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/>
              <a:t>a. Syllabus</a:t>
            </a:r>
            <a:br>
              <a:rPr lang="en-US" sz="3200" dirty="0"/>
            </a:br>
            <a:r>
              <a:rPr lang="en-US" sz="3200" dirty="0"/>
              <a:t>b. Learning Plan with detailed activities</a:t>
            </a:r>
            <a:br>
              <a:rPr lang="en-US" sz="3200" dirty="0"/>
            </a:br>
            <a:r>
              <a:rPr lang="en-US" sz="3200" dirty="0"/>
              <a:t>c. Activities with linked materials</a:t>
            </a:r>
            <a:br>
              <a:rPr lang="en-US" sz="3200" dirty="0"/>
            </a:br>
            <a:r>
              <a:rPr lang="en-US" sz="3200" dirty="0"/>
              <a:t>d. Performance assessment tasks with scoring guide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151B0-F7BD-4D08-8FE1-2B719ED5D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81" y="6030873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30160A-1BD2-4868-A4FB-A08EA0DD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80386-A604-4A5D-A9A9-FFD0E624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0"/>
            <a:ext cx="723900" cy="723900"/>
          </a:xfrm>
          <a:prstGeom prst="rect">
            <a:avLst/>
          </a:prstGeom>
        </p:spPr>
      </p:pic>
      <p:pic>
        <p:nvPicPr>
          <p:cNvPr id="7" name="Picture 6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BDBAB38E-C426-40AD-9FD8-372B4674C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733800"/>
            <a:ext cx="1524000" cy="2019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B57459-6534-467D-96E3-7610DE9EB758}"/>
              </a:ext>
            </a:extLst>
          </p:cNvPr>
          <p:cNvSpPr txBox="1"/>
          <p:nvPr/>
        </p:nvSpPr>
        <p:spPr>
          <a:xfrm>
            <a:off x="1219200" y="12192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5A0000"/>
                </a:solidFill>
              </a:rPr>
              <a:t>Thanks for joining us!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FEF64-53A5-4EDF-A2F6-6AAE3A10BB01}"/>
              </a:ext>
            </a:extLst>
          </p:cNvPr>
          <p:cNvSpPr txBox="1"/>
          <p:nvPr/>
        </p:nvSpPr>
        <p:spPr>
          <a:xfrm>
            <a:off x="5001025" y="5842470"/>
            <a:ext cx="2615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Kim Vosicky</a:t>
            </a:r>
          </a:p>
          <a:p>
            <a:pPr algn="ctr"/>
            <a:r>
              <a:rPr lang="en-US" sz="1400" dirty="0"/>
              <a:t>WIDS Learning Design Consultant</a:t>
            </a:r>
          </a:p>
        </p:txBody>
      </p:sp>
      <p:pic>
        <p:nvPicPr>
          <p:cNvPr id="4" name="Picture 3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6EE27B2E-15F2-40E5-8377-6CF75A538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33400"/>
            <a:ext cx="1600200" cy="2400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FF88A7-C8BC-419B-8AEA-90E247B9E893}"/>
              </a:ext>
            </a:extLst>
          </p:cNvPr>
          <p:cNvSpPr txBox="1"/>
          <p:nvPr/>
        </p:nvSpPr>
        <p:spPr>
          <a:xfrm>
            <a:off x="4532050" y="2968918"/>
            <a:ext cx="3519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Tracy Watts</a:t>
            </a:r>
          </a:p>
          <a:p>
            <a:pPr algn="ctr"/>
            <a:r>
              <a:rPr lang="en-US" sz="1400" dirty="0"/>
              <a:t>CCC Nebraska Instructional Design Consultant</a:t>
            </a:r>
          </a:p>
        </p:txBody>
      </p:sp>
    </p:spTree>
    <p:extLst>
      <p:ext uri="{BB962C8B-B14F-4D97-AF65-F5344CB8AC3E}">
        <p14:creationId xmlns:p14="http://schemas.microsoft.com/office/powerpoint/2010/main" val="8494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1F992-41C9-4D54-969B-C597C442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788F6-6538-49C3-A682-C189A5132797}"/>
              </a:ext>
            </a:extLst>
          </p:cNvPr>
          <p:cNvSpPr txBox="1"/>
          <p:nvPr/>
        </p:nvSpPr>
        <p:spPr>
          <a:xfrm>
            <a:off x="990600" y="1143000"/>
            <a:ext cx="76528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do you use as a guide for student learning? </a:t>
            </a:r>
          </a:p>
          <a:p>
            <a:pPr marL="514350" indent="-284163"/>
            <a:r>
              <a:rPr lang="en-US" sz="3200" dirty="0"/>
              <a:t>a. Syllabus</a:t>
            </a:r>
          </a:p>
          <a:p>
            <a:pPr marL="514350" indent="-284163"/>
            <a:r>
              <a:rPr lang="en-US" sz="3200" dirty="0"/>
              <a:t>b. Course Outline</a:t>
            </a:r>
          </a:p>
          <a:p>
            <a:pPr marL="514350" indent="-284163"/>
            <a:r>
              <a:rPr lang="en-US" sz="3200" dirty="0"/>
              <a:t>c. Student Learning Plan</a:t>
            </a:r>
          </a:p>
          <a:p>
            <a:pPr marL="514350" indent="-284163"/>
            <a:r>
              <a:rPr lang="en-US" sz="3200" dirty="0"/>
              <a:t>d. Other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151B0-F7BD-4D08-8FE1-2B719ED5D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81" y="6030873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608470-2E2D-491F-B0F4-CA70EDB6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Designing Instruction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871E6E-464E-4379-9EA8-D96952658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57377"/>
            <a:ext cx="3886200" cy="647698"/>
          </a:xfrm>
        </p:spPr>
        <p:txBody>
          <a:bodyPr/>
          <a:lstStyle/>
          <a:p>
            <a:pPr algn="ctr"/>
            <a:r>
              <a:rPr lang="en-US" dirty="0"/>
              <a:t>CCC uses WIDS Software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BAC3A78-76EF-4571-86F4-06AFA8B597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32168"/>
            <a:ext cx="3999363" cy="2357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807642-007F-496B-97B3-5029B73BC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857377"/>
            <a:ext cx="4057650" cy="64769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CCC accountable to Quality Matters Rubric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B7AEBC1-8EAF-4DF4-8B21-AD718A82A0E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5400" y="2532168"/>
            <a:ext cx="3200552" cy="4100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F9B31-433D-44FB-92AD-FF54662A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D57EB3-CDDC-4AA7-8AB6-B214C4D15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81" y="6030873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1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056093-5241-41C1-BC61-56D00976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9760"/>
            <a:ext cx="4001236" cy="4376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893" y="2176825"/>
            <a:ext cx="4869184" cy="418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5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C19233BC-4DAE-4412-98F7-684B58400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r="8624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616465" y="2277613"/>
            <a:ext cx="3527535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0248" y="5123793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0FB5D1F-360A-4729-864A-3BAB284CE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515" y="3231931"/>
            <a:ext cx="288903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questions do you hear your students consistently ask?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A2A8C-5A47-4DF3-9FD3-F2B959173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23870" y="2640943"/>
            <a:ext cx="274320" cy="3651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fld id="{FAC1A6D1-CF13-2442-80E9-7A619E926DF6}" type="slidenum">
              <a:rPr lang="en-US" sz="1200" b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1200" b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2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6167C1-E022-42DB-87E0-3FCB9EF6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7DDF06A5-35A5-4AAF-9FDD-CFC9FE0B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94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id="{0B884274-E82A-4FC8-B8B0-638153548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CEC7DE72-2099-4331-AD1E-8D9F0021C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50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22A018DA-9A2D-40E0-B17C-0D578604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7410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C3B4A-F028-4E64-98B8-4EBBCAB2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A6D1-CF13-2442-80E9-7A619E926DF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BCD739-F395-43AA-8210-85E110FE4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943"/>
            <a:ext cx="9144000" cy="55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6D2004AD-46D2-481E-87A5-81C5A84D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Essential Features of Performance-Based Learning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31B87B2E-1272-4E9F-8958-B5C584CC3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Competencies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3DBE5E2-2E41-41E5-9BC1-10FD3CF790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Performance is Required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87D1569-1A59-4124-8A5A-2DC08AA21F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5120" y="1681164"/>
            <a:ext cx="5650230" cy="825076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b="1" dirty="0"/>
              <a:t>Feature 1: Competencies are identified, verified, and made public in advance of the instruction. </a:t>
            </a:r>
            <a:r>
              <a:rPr lang="en-US" dirty="0"/>
              <a:t>They are clearly stated in performance terms. Competencies answer the question, </a:t>
            </a:r>
            <a:r>
              <a:rPr lang="en-US" b="1" dirty="0"/>
              <a:t>“</a:t>
            </a:r>
            <a:r>
              <a:rPr lang="en-US" i="1" dirty="0"/>
              <a:t>What will the learner be able to do?”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80F1A417-2894-4438-B3F8-01C9752B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b="1" dirty="0"/>
              <a:t>Feature 2: Performance-based learning requires the learner to perform the competency. </a:t>
            </a:r>
            <a:r>
              <a:rPr lang="en-US" dirty="0"/>
              <a:t>Assessment of the competency takes the learner’s knowledge into account, but the performance is the primary evidence that the learner has mastered the competency.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A1884-E208-4D65-89B5-BDB05CBE1F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C1A6D1-CF13-2442-80E9-7A619E926D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637F8A7-8A13-460F-8709-ECD70DA378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Performance is Spelled Out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45B32A2-2411-4EC6-B880-97C935D89C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500" b="1" dirty="0"/>
              <a:t>Feature 3: Performance standards are explicitly stated and made public in advance of assessing the performance. </a:t>
            </a:r>
            <a:r>
              <a:rPr lang="en-US" sz="1500" dirty="0"/>
              <a:t>Performance standards provide the criteria for assessment so learners can be assessed against a pre-set standard, not against other learners.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661C37D-5E3D-4AEB-ABEF-45C743056A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49" y="5028512"/>
            <a:ext cx="2236471" cy="1143687"/>
          </a:xfrm>
        </p:spPr>
        <p:txBody>
          <a:bodyPr/>
          <a:lstStyle/>
          <a:p>
            <a:r>
              <a:rPr lang="en-US" dirty="0"/>
              <a:t>Learning Activities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CE6F84F7-D103-47FF-9CFF-EEC284DD79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65120" y="5028512"/>
            <a:ext cx="5650230" cy="1219887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/>
              <a:t>Feature 4: The learning activities and teaching strategies provide opportunities for learners to develop the competencies. </a:t>
            </a:r>
            <a:endParaRPr lang="en-US" sz="1500" dirty="0"/>
          </a:p>
          <a:p>
            <a:pPr marL="460375" lvl="0" indent="-230188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 variety of learning strategies are used</a:t>
            </a:r>
          </a:p>
          <a:p>
            <a:pPr marL="460375" lvl="0" indent="-230188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Activities provide an opportunity to practice knowledge and skills </a:t>
            </a:r>
          </a:p>
          <a:p>
            <a:pPr marL="460375" indent="-230188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Learners are given periodic feedback</a:t>
            </a:r>
          </a:p>
        </p:txBody>
      </p:sp>
    </p:spTree>
    <p:extLst>
      <p:ext uri="{BB962C8B-B14F-4D97-AF65-F5344CB8AC3E}">
        <p14:creationId xmlns:p14="http://schemas.microsoft.com/office/powerpoint/2010/main" val="18863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Alt_Basic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486</Words>
  <Application>Microsoft Office PowerPoint</Application>
  <PresentationFormat>On-screen Show (4:3)</PresentationFormat>
  <Paragraphs>107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Wingdings</vt:lpstr>
      <vt:lpstr>Alt_Basic Master</vt:lpstr>
      <vt:lpstr>PowerPoint Presentation</vt:lpstr>
      <vt:lpstr>PowerPoint Presentation</vt:lpstr>
      <vt:lpstr>PowerPoint Presentation</vt:lpstr>
      <vt:lpstr>Process for Designing Instruction</vt:lpstr>
      <vt:lpstr>PowerPoint Presentation</vt:lpstr>
      <vt:lpstr>What questions do you hear your students consistently ask? </vt:lpstr>
      <vt:lpstr>PowerPoint Presentation</vt:lpstr>
      <vt:lpstr>PowerPoint Presentation</vt:lpstr>
      <vt:lpstr>Essential Features of Performance-Based Learning</vt:lpstr>
      <vt:lpstr>Who, What, When of Course Design</vt:lpstr>
      <vt:lpstr>Syllabus</vt:lpstr>
      <vt:lpstr>Student Learning Plans</vt:lpstr>
      <vt:lpstr>PowerPoint Presentation</vt:lpstr>
      <vt:lpstr>PowerPoint Presentation</vt:lpstr>
      <vt:lpstr>PowerPoint Presentation</vt:lpstr>
      <vt:lpstr>Performance Assessment Tasks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vosickyk</dc:creator>
  <cp:lastModifiedBy>Tracy Watts</cp:lastModifiedBy>
  <cp:revision>53</cp:revision>
  <dcterms:created xsi:type="dcterms:W3CDTF">2016-12-04T02:09:58Z</dcterms:created>
  <dcterms:modified xsi:type="dcterms:W3CDTF">2017-09-21T12:58:12Z</dcterms:modified>
</cp:coreProperties>
</file>