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62" r:id="rId5"/>
    <p:sldMasterId id="2147483663" r:id="rId6"/>
  </p:sldMasterIdLst>
  <p:notesMasterIdLst>
    <p:notesMasterId r:id="rId30"/>
  </p:notesMasterIdLst>
  <p:sldIdLst>
    <p:sldId id="256" r:id="rId7"/>
    <p:sldId id="274" r:id="rId8"/>
    <p:sldId id="292" r:id="rId9"/>
    <p:sldId id="258" r:id="rId10"/>
    <p:sldId id="287" r:id="rId11"/>
    <p:sldId id="284" r:id="rId12"/>
    <p:sldId id="288" r:id="rId13"/>
    <p:sldId id="301" r:id="rId14"/>
    <p:sldId id="285" r:id="rId15"/>
    <p:sldId id="289" r:id="rId16"/>
    <p:sldId id="300" r:id="rId17"/>
    <p:sldId id="286" r:id="rId18"/>
    <p:sldId id="290" r:id="rId19"/>
    <p:sldId id="30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3" r:id="rId28"/>
    <p:sldId id="25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4B3"/>
    <a:srgbClr val="A4E5A1"/>
    <a:srgbClr val="7ABAC1"/>
    <a:srgbClr val="DBF0BA"/>
    <a:srgbClr val="F9F3D7"/>
    <a:srgbClr val="FAF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D73DB-BFD6-4334-B7E2-A7362D885CB8}" v="6" dt="2023-08-09T20:10:35.625"/>
    <p1510:client id="{267E0D7B-9D02-4014-A0C2-D02D9FB2B506}" v="219" dt="2023-08-08T07:52:08.568"/>
    <p1510:client id="{530149C5-A022-4486-999E-79E2096FC71D}" v="50" dt="2023-07-28T15:19:28.363"/>
    <p1510:client id="{79D9E9DF-E667-43DB-8111-79369281801B}" v="38" dt="2023-08-10T17:59:19.063"/>
    <p1510:client id="{CF63F275-31FE-4923-8D04-AAABD16D204C}" v="38" dt="2023-08-10T03:09:10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/>
    <p:restoredTop sz="84626"/>
  </p:normalViewPr>
  <p:slideViewPr>
    <p:cSldViewPr snapToGrid="0">
      <p:cViewPr varScale="1">
        <p:scale>
          <a:sx n="137" d="100"/>
          <a:sy n="137" d="100"/>
        </p:scale>
        <p:origin x="16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3C552-CFDF-6E4F-AC82-F28230F71E0A}" type="doc">
      <dgm:prSet loTypeId="urn:microsoft.com/office/officeart/2005/8/layout/vLis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17C487-5CAE-004A-BDFD-0FBA6098873E}">
      <dgm:prSet phldrT="[Text]" custT="1"/>
      <dgm:spPr/>
      <dgm:t>
        <a:bodyPr/>
        <a:lstStyle/>
        <a:p>
          <a:r>
            <a:rPr lang="en-US" sz="20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Our University</a:t>
          </a:r>
        </a:p>
      </dgm:t>
    </dgm:pt>
    <dgm:pt modelId="{BC323A95-1CED-4E42-A9F9-91F99A2940D1}" type="parTrans" cxnId="{43A766FA-AD47-6D47-8896-9BA17FF63661}">
      <dgm:prSet/>
      <dgm:spPr/>
      <dgm:t>
        <a:bodyPr/>
        <a:lstStyle/>
        <a:p>
          <a:endParaRPr lang="en-US"/>
        </a:p>
      </dgm:t>
    </dgm:pt>
    <dgm:pt modelId="{ED1EBCB0-1346-144D-9D6D-920AF6305784}" type="sibTrans" cxnId="{43A766FA-AD47-6D47-8896-9BA17FF63661}">
      <dgm:prSet/>
      <dgm:spPr/>
      <dgm:t>
        <a:bodyPr/>
        <a:lstStyle/>
        <a:p>
          <a:endParaRPr lang="en-US"/>
        </a:p>
      </dgm:t>
    </dgm:pt>
    <dgm:pt modelId="{92042F76-C712-4548-A53A-C126E8A01980}">
      <dgm:prSet phldrT="[Text]" custT="1"/>
      <dgm:spPr/>
      <dgm:t>
        <a:bodyPr/>
        <a:lstStyle/>
        <a:p>
          <a:r>
            <a:rPr lang="en-US" sz="20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Who we are</a:t>
          </a:r>
        </a:p>
      </dgm:t>
    </dgm:pt>
    <dgm:pt modelId="{6C2E87D7-BD8F-554B-828B-1957D48DE457}" type="parTrans" cxnId="{42268013-CEFA-FB48-85B9-3081BE081A3E}">
      <dgm:prSet/>
      <dgm:spPr/>
      <dgm:t>
        <a:bodyPr/>
        <a:lstStyle/>
        <a:p>
          <a:endParaRPr lang="en-US"/>
        </a:p>
      </dgm:t>
    </dgm:pt>
    <dgm:pt modelId="{2CB4E195-FAA0-2647-BC47-DA81DACBA6C1}" type="sibTrans" cxnId="{42268013-CEFA-FB48-85B9-3081BE081A3E}">
      <dgm:prSet/>
      <dgm:spPr/>
      <dgm:t>
        <a:bodyPr/>
        <a:lstStyle/>
        <a:p>
          <a:endParaRPr lang="en-US"/>
        </a:p>
      </dgm:t>
    </dgm:pt>
    <dgm:pt modelId="{53AEBBDA-9748-F44C-8C97-B43A2640FB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Our roles</a:t>
          </a:r>
        </a:p>
      </dgm:t>
    </dgm:pt>
    <dgm:pt modelId="{F29D2434-8B40-0D43-97D6-3193E931E7E9}" type="parTrans" cxnId="{004D9376-B416-694A-B5D5-539D9AFD80A2}">
      <dgm:prSet/>
      <dgm:spPr/>
      <dgm:t>
        <a:bodyPr/>
        <a:lstStyle/>
        <a:p>
          <a:endParaRPr lang="en-US"/>
        </a:p>
      </dgm:t>
    </dgm:pt>
    <dgm:pt modelId="{2C40067A-7A15-2942-A48E-D5ADB7FC2BC4}" type="sibTrans" cxnId="{004D9376-B416-694A-B5D5-539D9AFD80A2}">
      <dgm:prSet/>
      <dgm:spPr/>
      <dgm:t>
        <a:bodyPr/>
        <a:lstStyle/>
        <a:p>
          <a:endParaRPr lang="en-US"/>
        </a:p>
      </dgm:t>
    </dgm:pt>
    <dgm:pt modelId="{79404D90-A1A1-F045-8815-9F8545779D59}" type="pres">
      <dgm:prSet presAssocID="{2013C552-CFDF-6E4F-AC82-F28230F71E0A}" presName="linear" presStyleCnt="0">
        <dgm:presLayoutVars>
          <dgm:animLvl val="lvl"/>
          <dgm:resizeHandles val="exact"/>
        </dgm:presLayoutVars>
      </dgm:prSet>
      <dgm:spPr/>
    </dgm:pt>
    <dgm:pt modelId="{7FDA819A-5706-5343-BA75-2B814158BA6E}" type="pres">
      <dgm:prSet presAssocID="{B417C487-5CAE-004A-BDFD-0FBA6098873E}" presName="parentText" presStyleLbl="node1" presStyleIdx="0" presStyleCnt="3" custLinFactNeighborX="4505" custLinFactNeighborY="-4401">
        <dgm:presLayoutVars>
          <dgm:chMax val="0"/>
          <dgm:bulletEnabled val="1"/>
        </dgm:presLayoutVars>
      </dgm:prSet>
      <dgm:spPr/>
    </dgm:pt>
    <dgm:pt modelId="{E59DDEC1-5A84-5646-8CEC-1C7A87164976}" type="pres">
      <dgm:prSet presAssocID="{ED1EBCB0-1346-144D-9D6D-920AF6305784}" presName="spacer" presStyleCnt="0"/>
      <dgm:spPr/>
    </dgm:pt>
    <dgm:pt modelId="{A8D42E28-92FA-F84F-999A-7D2138C21EC2}" type="pres">
      <dgm:prSet presAssocID="{92042F76-C712-4548-A53A-C126E8A019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78E005-066A-A547-9D5E-50CD994628BF}" type="pres">
      <dgm:prSet presAssocID="{2CB4E195-FAA0-2647-BC47-DA81DACBA6C1}" presName="spacer" presStyleCnt="0"/>
      <dgm:spPr/>
    </dgm:pt>
    <dgm:pt modelId="{245A07AD-65F4-CD4A-A1D2-70915C0D33E2}" type="pres">
      <dgm:prSet presAssocID="{53AEBBDA-9748-F44C-8C97-B43A2640FB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1B7FD09-F520-AB4D-A2C2-74F6692ADCB8}" type="presOf" srcId="{92042F76-C712-4548-A53A-C126E8A01980}" destId="{A8D42E28-92FA-F84F-999A-7D2138C21EC2}" srcOrd="0" destOrd="0" presId="urn:microsoft.com/office/officeart/2005/8/layout/vList2"/>
    <dgm:cxn modelId="{42268013-CEFA-FB48-85B9-3081BE081A3E}" srcId="{2013C552-CFDF-6E4F-AC82-F28230F71E0A}" destId="{92042F76-C712-4548-A53A-C126E8A01980}" srcOrd="1" destOrd="0" parTransId="{6C2E87D7-BD8F-554B-828B-1957D48DE457}" sibTransId="{2CB4E195-FAA0-2647-BC47-DA81DACBA6C1}"/>
    <dgm:cxn modelId="{004D9376-B416-694A-B5D5-539D9AFD80A2}" srcId="{2013C552-CFDF-6E4F-AC82-F28230F71E0A}" destId="{53AEBBDA-9748-F44C-8C97-B43A2640FB3B}" srcOrd="2" destOrd="0" parTransId="{F29D2434-8B40-0D43-97D6-3193E931E7E9}" sibTransId="{2C40067A-7A15-2942-A48E-D5ADB7FC2BC4}"/>
    <dgm:cxn modelId="{2FE6C4C2-E02F-C149-9441-23866B71852B}" type="presOf" srcId="{2013C552-CFDF-6E4F-AC82-F28230F71E0A}" destId="{79404D90-A1A1-F045-8815-9F8545779D59}" srcOrd="0" destOrd="0" presId="urn:microsoft.com/office/officeart/2005/8/layout/vList2"/>
    <dgm:cxn modelId="{7BAB55CD-57E4-D64C-AF1F-168200E10AD1}" type="presOf" srcId="{53AEBBDA-9748-F44C-8C97-B43A2640FB3B}" destId="{245A07AD-65F4-CD4A-A1D2-70915C0D33E2}" srcOrd="0" destOrd="0" presId="urn:microsoft.com/office/officeart/2005/8/layout/vList2"/>
    <dgm:cxn modelId="{A2BABED9-D9AE-0449-BE26-EFE267775DD4}" type="presOf" srcId="{B417C487-5CAE-004A-BDFD-0FBA6098873E}" destId="{7FDA819A-5706-5343-BA75-2B814158BA6E}" srcOrd="0" destOrd="0" presId="urn:microsoft.com/office/officeart/2005/8/layout/vList2"/>
    <dgm:cxn modelId="{43A766FA-AD47-6D47-8896-9BA17FF63661}" srcId="{2013C552-CFDF-6E4F-AC82-F28230F71E0A}" destId="{B417C487-5CAE-004A-BDFD-0FBA6098873E}" srcOrd="0" destOrd="0" parTransId="{BC323A95-1CED-4E42-A9F9-91F99A2940D1}" sibTransId="{ED1EBCB0-1346-144D-9D6D-920AF6305784}"/>
    <dgm:cxn modelId="{70687E1B-49E6-604A-A47F-D27CF60ECF8A}" type="presParOf" srcId="{79404D90-A1A1-F045-8815-9F8545779D59}" destId="{7FDA819A-5706-5343-BA75-2B814158BA6E}" srcOrd="0" destOrd="0" presId="urn:microsoft.com/office/officeart/2005/8/layout/vList2"/>
    <dgm:cxn modelId="{554545F3-74DB-174F-8069-DDE60FB7CD75}" type="presParOf" srcId="{79404D90-A1A1-F045-8815-9F8545779D59}" destId="{E59DDEC1-5A84-5646-8CEC-1C7A87164976}" srcOrd="1" destOrd="0" presId="urn:microsoft.com/office/officeart/2005/8/layout/vList2"/>
    <dgm:cxn modelId="{99F944AD-BC29-BA41-A7ED-C57120620886}" type="presParOf" srcId="{79404D90-A1A1-F045-8815-9F8545779D59}" destId="{A8D42E28-92FA-F84F-999A-7D2138C21EC2}" srcOrd="2" destOrd="0" presId="urn:microsoft.com/office/officeart/2005/8/layout/vList2"/>
    <dgm:cxn modelId="{ADD63D71-F568-F941-8573-10AFF7EEE828}" type="presParOf" srcId="{79404D90-A1A1-F045-8815-9F8545779D59}" destId="{3678E005-066A-A547-9D5E-50CD994628BF}" srcOrd="3" destOrd="0" presId="urn:microsoft.com/office/officeart/2005/8/layout/vList2"/>
    <dgm:cxn modelId="{EEA3E310-5B3D-3A43-97B7-B6471CBC052B}" type="presParOf" srcId="{79404D90-A1A1-F045-8815-9F8545779D59}" destId="{245A07AD-65F4-CD4A-A1D2-70915C0D33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702E50-80DB-2940-B4FC-6C1D0BCFE35D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55E0E4-41EE-864C-9510-9136E218F27B}">
      <dgm:prSet phldrT="[Text]" custT="1"/>
      <dgm:spPr>
        <a:solidFill>
          <a:srgbClr val="DBF0BA"/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Growing Awareness for Diversity/</a:t>
          </a:r>
          <a:br>
            <a:rPr lang="en-US" sz="28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28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Inclusion</a:t>
          </a:r>
        </a:p>
      </dgm:t>
    </dgm:pt>
    <dgm:pt modelId="{F3D02F90-E8EA-6244-B5D3-7A07EC116D79}" type="sibTrans" cxnId="{EC1858A3-C93B-7B46-AA67-97E5EA811A4E}">
      <dgm:prSet/>
      <dgm:spPr/>
      <dgm:t>
        <a:bodyPr/>
        <a:lstStyle/>
        <a:p>
          <a:endParaRPr lang="en-US"/>
        </a:p>
      </dgm:t>
    </dgm:pt>
    <dgm:pt modelId="{2ECB7EFA-182E-2545-9108-C659A197F460}" type="parTrans" cxnId="{EC1858A3-C93B-7B46-AA67-97E5EA811A4E}">
      <dgm:prSet/>
      <dgm:spPr/>
      <dgm:t>
        <a:bodyPr/>
        <a:lstStyle/>
        <a:p>
          <a:endParaRPr lang="en-US"/>
        </a:p>
      </dgm:t>
    </dgm:pt>
    <dgm:pt modelId="{3B8F3083-A9FC-6F4B-AB26-3055B485B6A2}" type="pres">
      <dgm:prSet presAssocID="{23702E50-80DB-2940-B4FC-6C1D0BCFE35D}" presName="diagram" presStyleCnt="0">
        <dgm:presLayoutVars>
          <dgm:dir/>
          <dgm:resizeHandles val="exact"/>
        </dgm:presLayoutVars>
      </dgm:prSet>
      <dgm:spPr/>
    </dgm:pt>
    <dgm:pt modelId="{2A438531-FE19-D042-BEDE-0C9D3C53DE3A}" type="pres">
      <dgm:prSet presAssocID="{4755E0E4-41EE-864C-9510-9136E218F27B}" presName="node" presStyleLbl="node1" presStyleIdx="0" presStyleCnt="1">
        <dgm:presLayoutVars>
          <dgm:bulletEnabled val="1"/>
        </dgm:presLayoutVars>
      </dgm:prSet>
      <dgm:spPr/>
    </dgm:pt>
  </dgm:ptLst>
  <dgm:cxnLst>
    <dgm:cxn modelId="{66D00C67-413A-A145-A0A3-2ABE7274ACE4}" type="presOf" srcId="{4755E0E4-41EE-864C-9510-9136E218F27B}" destId="{2A438531-FE19-D042-BEDE-0C9D3C53DE3A}" srcOrd="0" destOrd="0" presId="urn:microsoft.com/office/officeart/2005/8/layout/default"/>
    <dgm:cxn modelId="{90777B4B-3846-EF40-943C-571C85DA3478}" type="presOf" srcId="{23702E50-80DB-2940-B4FC-6C1D0BCFE35D}" destId="{3B8F3083-A9FC-6F4B-AB26-3055B485B6A2}" srcOrd="0" destOrd="0" presId="urn:microsoft.com/office/officeart/2005/8/layout/default"/>
    <dgm:cxn modelId="{EC1858A3-C93B-7B46-AA67-97E5EA811A4E}" srcId="{23702E50-80DB-2940-B4FC-6C1D0BCFE35D}" destId="{4755E0E4-41EE-864C-9510-9136E218F27B}" srcOrd="0" destOrd="0" parTransId="{2ECB7EFA-182E-2545-9108-C659A197F460}" sibTransId="{F3D02F90-E8EA-6244-B5D3-7A07EC116D79}"/>
    <dgm:cxn modelId="{63B8469F-7FDE-9C4C-8FD2-ED6219444ECE}" type="presParOf" srcId="{3B8F3083-A9FC-6F4B-AB26-3055B485B6A2}" destId="{2A438531-FE19-D042-BEDE-0C9D3C53DE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702E50-80DB-2940-B4FC-6C1D0BCFE35D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55E0E4-41EE-864C-9510-9136E218F27B}">
      <dgm:prSet phldrT="[Text]" custT="1"/>
      <dgm:spPr>
        <a:solidFill>
          <a:srgbClr val="A4E5A1"/>
        </a:solidFill>
        <a:ln>
          <a:noFill/>
        </a:ln>
      </dgm:spPr>
      <dgm:t>
        <a:bodyPr/>
        <a:lstStyle/>
        <a:p>
          <a:r>
            <a:rPr lang="en-US" sz="30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Facilitating Instructors’ Professional Development</a:t>
          </a:r>
        </a:p>
      </dgm:t>
    </dgm:pt>
    <dgm:pt modelId="{F3D02F90-E8EA-6244-B5D3-7A07EC116D79}" type="sibTrans" cxnId="{EC1858A3-C93B-7B46-AA67-97E5EA811A4E}">
      <dgm:prSet/>
      <dgm:spPr/>
      <dgm:t>
        <a:bodyPr/>
        <a:lstStyle/>
        <a:p>
          <a:endParaRPr lang="en-US"/>
        </a:p>
      </dgm:t>
    </dgm:pt>
    <dgm:pt modelId="{2ECB7EFA-182E-2545-9108-C659A197F460}" type="parTrans" cxnId="{EC1858A3-C93B-7B46-AA67-97E5EA811A4E}">
      <dgm:prSet/>
      <dgm:spPr/>
      <dgm:t>
        <a:bodyPr/>
        <a:lstStyle/>
        <a:p>
          <a:endParaRPr lang="en-US"/>
        </a:p>
      </dgm:t>
    </dgm:pt>
    <dgm:pt modelId="{3B8F3083-A9FC-6F4B-AB26-3055B485B6A2}" type="pres">
      <dgm:prSet presAssocID="{23702E50-80DB-2940-B4FC-6C1D0BCFE35D}" presName="diagram" presStyleCnt="0">
        <dgm:presLayoutVars>
          <dgm:dir/>
          <dgm:resizeHandles val="exact"/>
        </dgm:presLayoutVars>
      </dgm:prSet>
      <dgm:spPr/>
    </dgm:pt>
    <dgm:pt modelId="{2A438531-FE19-D042-BEDE-0C9D3C53DE3A}" type="pres">
      <dgm:prSet presAssocID="{4755E0E4-41EE-864C-9510-9136E218F27B}" presName="node" presStyleLbl="node1" presStyleIdx="0" presStyleCnt="1">
        <dgm:presLayoutVars>
          <dgm:bulletEnabled val="1"/>
        </dgm:presLayoutVars>
      </dgm:prSet>
      <dgm:spPr/>
    </dgm:pt>
  </dgm:ptLst>
  <dgm:cxnLst>
    <dgm:cxn modelId="{66D00C67-413A-A145-A0A3-2ABE7274ACE4}" type="presOf" srcId="{4755E0E4-41EE-864C-9510-9136E218F27B}" destId="{2A438531-FE19-D042-BEDE-0C9D3C53DE3A}" srcOrd="0" destOrd="0" presId="urn:microsoft.com/office/officeart/2005/8/layout/default"/>
    <dgm:cxn modelId="{90777B4B-3846-EF40-943C-571C85DA3478}" type="presOf" srcId="{23702E50-80DB-2940-B4FC-6C1D0BCFE35D}" destId="{3B8F3083-A9FC-6F4B-AB26-3055B485B6A2}" srcOrd="0" destOrd="0" presId="urn:microsoft.com/office/officeart/2005/8/layout/default"/>
    <dgm:cxn modelId="{EC1858A3-C93B-7B46-AA67-97E5EA811A4E}" srcId="{23702E50-80DB-2940-B4FC-6C1D0BCFE35D}" destId="{4755E0E4-41EE-864C-9510-9136E218F27B}" srcOrd="0" destOrd="0" parTransId="{2ECB7EFA-182E-2545-9108-C659A197F460}" sibTransId="{F3D02F90-E8EA-6244-B5D3-7A07EC116D79}"/>
    <dgm:cxn modelId="{63B8469F-7FDE-9C4C-8FD2-ED6219444ECE}" type="presParOf" srcId="{3B8F3083-A9FC-6F4B-AB26-3055B485B6A2}" destId="{2A438531-FE19-D042-BEDE-0C9D3C53DE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702E50-80DB-2940-B4FC-6C1D0BCFE35D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55E0E4-41EE-864C-9510-9136E218F27B}">
      <dgm:prSet phldrT="[Text]" custT="1"/>
      <dgm:spPr>
        <a:solidFill>
          <a:srgbClr val="8CD4B3"/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Achieving Institutional Strategic Plan &amp; Quality Assurance</a:t>
          </a:r>
        </a:p>
      </dgm:t>
    </dgm:pt>
    <dgm:pt modelId="{F3D02F90-E8EA-6244-B5D3-7A07EC116D79}" type="sibTrans" cxnId="{EC1858A3-C93B-7B46-AA67-97E5EA811A4E}">
      <dgm:prSet/>
      <dgm:spPr/>
      <dgm:t>
        <a:bodyPr/>
        <a:lstStyle/>
        <a:p>
          <a:endParaRPr lang="en-US"/>
        </a:p>
      </dgm:t>
    </dgm:pt>
    <dgm:pt modelId="{2ECB7EFA-182E-2545-9108-C659A197F460}" type="parTrans" cxnId="{EC1858A3-C93B-7B46-AA67-97E5EA811A4E}">
      <dgm:prSet/>
      <dgm:spPr/>
      <dgm:t>
        <a:bodyPr/>
        <a:lstStyle/>
        <a:p>
          <a:endParaRPr lang="en-US"/>
        </a:p>
      </dgm:t>
    </dgm:pt>
    <dgm:pt modelId="{3B8F3083-A9FC-6F4B-AB26-3055B485B6A2}" type="pres">
      <dgm:prSet presAssocID="{23702E50-80DB-2940-B4FC-6C1D0BCFE35D}" presName="diagram" presStyleCnt="0">
        <dgm:presLayoutVars>
          <dgm:dir/>
          <dgm:resizeHandles val="exact"/>
        </dgm:presLayoutVars>
      </dgm:prSet>
      <dgm:spPr/>
    </dgm:pt>
    <dgm:pt modelId="{2A438531-FE19-D042-BEDE-0C9D3C53DE3A}" type="pres">
      <dgm:prSet presAssocID="{4755E0E4-41EE-864C-9510-9136E218F27B}" presName="node" presStyleLbl="node1" presStyleIdx="0" presStyleCnt="1">
        <dgm:presLayoutVars>
          <dgm:bulletEnabled val="1"/>
        </dgm:presLayoutVars>
      </dgm:prSet>
      <dgm:spPr/>
    </dgm:pt>
  </dgm:ptLst>
  <dgm:cxnLst>
    <dgm:cxn modelId="{66D00C67-413A-A145-A0A3-2ABE7274ACE4}" type="presOf" srcId="{4755E0E4-41EE-864C-9510-9136E218F27B}" destId="{2A438531-FE19-D042-BEDE-0C9D3C53DE3A}" srcOrd="0" destOrd="0" presId="urn:microsoft.com/office/officeart/2005/8/layout/default"/>
    <dgm:cxn modelId="{90777B4B-3846-EF40-943C-571C85DA3478}" type="presOf" srcId="{23702E50-80DB-2940-B4FC-6C1D0BCFE35D}" destId="{3B8F3083-A9FC-6F4B-AB26-3055B485B6A2}" srcOrd="0" destOrd="0" presId="urn:microsoft.com/office/officeart/2005/8/layout/default"/>
    <dgm:cxn modelId="{EC1858A3-C93B-7B46-AA67-97E5EA811A4E}" srcId="{23702E50-80DB-2940-B4FC-6C1D0BCFE35D}" destId="{4755E0E4-41EE-864C-9510-9136E218F27B}" srcOrd="0" destOrd="0" parTransId="{2ECB7EFA-182E-2545-9108-C659A197F460}" sibTransId="{F3D02F90-E8EA-6244-B5D3-7A07EC116D79}"/>
    <dgm:cxn modelId="{63B8469F-7FDE-9C4C-8FD2-ED6219444ECE}" type="presParOf" srcId="{3B8F3083-A9FC-6F4B-AB26-3055B485B6A2}" destId="{2A438531-FE19-D042-BEDE-0C9D3C53DE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702E50-80DB-2940-B4FC-6C1D0BCFE35D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55E0E4-41EE-864C-9510-9136E218F27B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28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Positive Impact on Student Learning</a:t>
          </a:r>
        </a:p>
      </dgm:t>
    </dgm:pt>
    <dgm:pt modelId="{F3D02F90-E8EA-6244-B5D3-7A07EC116D79}" type="sibTrans" cxnId="{EC1858A3-C93B-7B46-AA67-97E5EA811A4E}">
      <dgm:prSet/>
      <dgm:spPr/>
      <dgm:t>
        <a:bodyPr/>
        <a:lstStyle/>
        <a:p>
          <a:endParaRPr lang="en-US"/>
        </a:p>
      </dgm:t>
    </dgm:pt>
    <dgm:pt modelId="{2ECB7EFA-182E-2545-9108-C659A197F460}" type="parTrans" cxnId="{EC1858A3-C93B-7B46-AA67-97E5EA811A4E}">
      <dgm:prSet/>
      <dgm:spPr/>
      <dgm:t>
        <a:bodyPr/>
        <a:lstStyle/>
        <a:p>
          <a:endParaRPr lang="en-US"/>
        </a:p>
      </dgm:t>
    </dgm:pt>
    <dgm:pt modelId="{3B8F3083-A9FC-6F4B-AB26-3055B485B6A2}" type="pres">
      <dgm:prSet presAssocID="{23702E50-80DB-2940-B4FC-6C1D0BCFE35D}" presName="diagram" presStyleCnt="0">
        <dgm:presLayoutVars>
          <dgm:dir/>
          <dgm:resizeHandles val="exact"/>
        </dgm:presLayoutVars>
      </dgm:prSet>
      <dgm:spPr/>
    </dgm:pt>
    <dgm:pt modelId="{2A438531-FE19-D042-BEDE-0C9D3C53DE3A}" type="pres">
      <dgm:prSet presAssocID="{4755E0E4-41EE-864C-9510-9136E218F27B}" presName="node" presStyleLbl="node1" presStyleIdx="0" presStyleCnt="1">
        <dgm:presLayoutVars>
          <dgm:bulletEnabled val="1"/>
        </dgm:presLayoutVars>
      </dgm:prSet>
      <dgm:spPr/>
    </dgm:pt>
  </dgm:ptLst>
  <dgm:cxnLst>
    <dgm:cxn modelId="{66D00C67-413A-A145-A0A3-2ABE7274ACE4}" type="presOf" srcId="{4755E0E4-41EE-864C-9510-9136E218F27B}" destId="{2A438531-FE19-D042-BEDE-0C9D3C53DE3A}" srcOrd="0" destOrd="0" presId="urn:microsoft.com/office/officeart/2005/8/layout/default"/>
    <dgm:cxn modelId="{90777B4B-3846-EF40-943C-571C85DA3478}" type="presOf" srcId="{23702E50-80DB-2940-B4FC-6C1D0BCFE35D}" destId="{3B8F3083-A9FC-6F4B-AB26-3055B485B6A2}" srcOrd="0" destOrd="0" presId="urn:microsoft.com/office/officeart/2005/8/layout/default"/>
    <dgm:cxn modelId="{EC1858A3-C93B-7B46-AA67-97E5EA811A4E}" srcId="{23702E50-80DB-2940-B4FC-6C1D0BCFE35D}" destId="{4755E0E4-41EE-864C-9510-9136E218F27B}" srcOrd="0" destOrd="0" parTransId="{2ECB7EFA-182E-2545-9108-C659A197F460}" sibTransId="{F3D02F90-E8EA-6244-B5D3-7A07EC116D79}"/>
    <dgm:cxn modelId="{63B8469F-7FDE-9C4C-8FD2-ED6219444ECE}" type="presParOf" srcId="{3B8F3083-A9FC-6F4B-AB26-3055B485B6A2}" destId="{2A438531-FE19-D042-BEDE-0C9D3C53DE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1F6B9E-66BD-A442-9B54-027BBBCC6375}" type="doc">
      <dgm:prSet loTypeId="urn:microsoft.com/office/officeart/2005/8/layout/lis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845F67-9140-8C4B-B378-4A7C7E028710}">
      <dgm:prSet phldrT="[Text]" custT="1"/>
      <dgm:spPr>
        <a:solidFill>
          <a:srgbClr val="DBF0BA"/>
        </a:solidFill>
      </dgm:spPr>
      <dgm:t>
        <a:bodyPr/>
        <a:lstStyle/>
        <a:p>
          <a:r>
            <a:rPr lang="en-US" sz="20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Follow-up survey on impact of Pathway Program</a:t>
          </a:r>
        </a:p>
      </dgm:t>
    </dgm:pt>
    <dgm:pt modelId="{924F02EC-6365-0B4E-97D5-3C993FDA2C39}" type="parTrans" cxnId="{7A23A0FA-5807-8E46-A839-0756BA710E66}">
      <dgm:prSet/>
      <dgm:spPr/>
      <dgm:t>
        <a:bodyPr/>
        <a:lstStyle/>
        <a:p>
          <a:endParaRPr lang="en-US"/>
        </a:p>
      </dgm:t>
    </dgm:pt>
    <dgm:pt modelId="{BDDC08B2-83FF-914C-843B-53110981E9B4}" type="sibTrans" cxnId="{7A23A0FA-5807-8E46-A839-0756BA710E66}">
      <dgm:prSet/>
      <dgm:spPr/>
      <dgm:t>
        <a:bodyPr/>
        <a:lstStyle/>
        <a:p>
          <a:endParaRPr lang="en-US"/>
        </a:p>
      </dgm:t>
    </dgm:pt>
    <dgm:pt modelId="{E98BB87E-6994-5948-9022-A522BD5AD655}">
      <dgm:prSet phldrT="[Text]" custT="1"/>
      <dgm:spPr>
        <a:solidFill>
          <a:srgbClr val="7ABAC1"/>
        </a:solidFill>
      </dgm:spPr>
      <dgm:t>
        <a:bodyPr/>
        <a:lstStyle/>
        <a:p>
          <a:r>
            <a:rPr lang="en-US" sz="22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Focus groups</a:t>
          </a:r>
        </a:p>
      </dgm:t>
    </dgm:pt>
    <dgm:pt modelId="{51FDCE88-D897-044A-9849-705CE082EE6B}" type="parTrans" cxnId="{B93D82E8-AA6E-3A41-8F80-BAAF4A9DF480}">
      <dgm:prSet/>
      <dgm:spPr/>
      <dgm:t>
        <a:bodyPr/>
        <a:lstStyle/>
        <a:p>
          <a:endParaRPr lang="en-US"/>
        </a:p>
      </dgm:t>
    </dgm:pt>
    <dgm:pt modelId="{0D8C55CC-44E6-E24E-9C8F-ACC69E276476}" type="sibTrans" cxnId="{B93D82E8-AA6E-3A41-8F80-BAAF4A9DF480}">
      <dgm:prSet/>
      <dgm:spPr/>
      <dgm:t>
        <a:bodyPr/>
        <a:lstStyle/>
        <a:p>
          <a:endParaRPr lang="en-US"/>
        </a:p>
      </dgm:t>
    </dgm:pt>
    <dgm:pt modelId="{2F96EC40-2DAE-B34A-983A-F07A895C7E81}" type="pres">
      <dgm:prSet presAssocID="{8A1F6B9E-66BD-A442-9B54-027BBBCC6375}" presName="linear" presStyleCnt="0">
        <dgm:presLayoutVars>
          <dgm:dir/>
          <dgm:animLvl val="lvl"/>
          <dgm:resizeHandles val="exact"/>
        </dgm:presLayoutVars>
      </dgm:prSet>
      <dgm:spPr/>
    </dgm:pt>
    <dgm:pt modelId="{40F13A3A-ED4F-844B-BB99-FBF76AA1F4C6}" type="pres">
      <dgm:prSet presAssocID="{E4845F67-9140-8C4B-B378-4A7C7E028710}" presName="parentLin" presStyleCnt="0"/>
      <dgm:spPr/>
    </dgm:pt>
    <dgm:pt modelId="{2B157C57-9438-E646-A8AF-D8FE4E1F4813}" type="pres">
      <dgm:prSet presAssocID="{E4845F67-9140-8C4B-B378-4A7C7E028710}" presName="parentLeftMargin" presStyleLbl="node1" presStyleIdx="0" presStyleCnt="2"/>
      <dgm:spPr/>
    </dgm:pt>
    <dgm:pt modelId="{E75881B2-D47A-E24F-BEF0-DD80A34596F0}" type="pres">
      <dgm:prSet presAssocID="{E4845F67-9140-8C4B-B378-4A7C7E0287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4DF272-F458-4C4F-BD65-D189468AE751}" type="pres">
      <dgm:prSet presAssocID="{E4845F67-9140-8C4B-B378-4A7C7E028710}" presName="negativeSpace" presStyleCnt="0"/>
      <dgm:spPr/>
    </dgm:pt>
    <dgm:pt modelId="{F02A2D93-5C03-0841-9725-16061A144560}" type="pres">
      <dgm:prSet presAssocID="{E4845F67-9140-8C4B-B378-4A7C7E028710}" presName="childText" presStyleLbl="conFgAcc1" presStyleIdx="0" presStyleCnt="2">
        <dgm:presLayoutVars>
          <dgm:bulletEnabled val="1"/>
        </dgm:presLayoutVars>
      </dgm:prSet>
      <dgm:spPr>
        <a:ln>
          <a:solidFill>
            <a:srgbClr val="DBF0BA"/>
          </a:solidFill>
        </a:ln>
      </dgm:spPr>
    </dgm:pt>
    <dgm:pt modelId="{5B0A5C66-9EF2-F04C-9985-8DE7FC44AF53}" type="pres">
      <dgm:prSet presAssocID="{BDDC08B2-83FF-914C-843B-53110981E9B4}" presName="spaceBetweenRectangles" presStyleCnt="0"/>
      <dgm:spPr/>
    </dgm:pt>
    <dgm:pt modelId="{C8E2CD4C-6CD4-0049-8AFA-0B4EA33F1A6E}" type="pres">
      <dgm:prSet presAssocID="{E98BB87E-6994-5948-9022-A522BD5AD655}" presName="parentLin" presStyleCnt="0"/>
      <dgm:spPr/>
    </dgm:pt>
    <dgm:pt modelId="{66E5E6C5-1019-C94C-8DDF-A87975E2B36C}" type="pres">
      <dgm:prSet presAssocID="{E98BB87E-6994-5948-9022-A522BD5AD655}" presName="parentLeftMargin" presStyleLbl="node1" presStyleIdx="0" presStyleCnt="2"/>
      <dgm:spPr/>
    </dgm:pt>
    <dgm:pt modelId="{B367D95F-3DB2-0541-8871-720637942320}" type="pres">
      <dgm:prSet presAssocID="{E98BB87E-6994-5948-9022-A522BD5AD6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344DB5-B219-E64D-AB66-A6C9226E3C28}" type="pres">
      <dgm:prSet presAssocID="{E98BB87E-6994-5948-9022-A522BD5AD655}" presName="negativeSpace" presStyleCnt="0"/>
      <dgm:spPr/>
    </dgm:pt>
    <dgm:pt modelId="{CE24D631-ADB5-9949-AAAD-76D2288ED4FC}" type="pres">
      <dgm:prSet presAssocID="{E98BB87E-6994-5948-9022-A522BD5AD655}" presName="childText" presStyleLbl="conFgAcc1" presStyleIdx="1" presStyleCnt="2">
        <dgm:presLayoutVars>
          <dgm:bulletEnabled val="1"/>
        </dgm:presLayoutVars>
      </dgm:prSet>
      <dgm:spPr>
        <a:ln>
          <a:solidFill>
            <a:srgbClr val="7ABAC1"/>
          </a:solidFill>
        </a:ln>
      </dgm:spPr>
    </dgm:pt>
  </dgm:ptLst>
  <dgm:cxnLst>
    <dgm:cxn modelId="{C208920B-00D3-7C4A-B90D-1081AB7D6E4B}" type="presOf" srcId="{E98BB87E-6994-5948-9022-A522BD5AD655}" destId="{B367D95F-3DB2-0541-8871-720637942320}" srcOrd="1" destOrd="0" presId="urn:microsoft.com/office/officeart/2005/8/layout/list1"/>
    <dgm:cxn modelId="{0D5D9226-BDB3-AF40-91AF-1C23B70A7E7A}" type="presOf" srcId="{8A1F6B9E-66BD-A442-9B54-027BBBCC6375}" destId="{2F96EC40-2DAE-B34A-983A-F07A895C7E81}" srcOrd="0" destOrd="0" presId="urn:microsoft.com/office/officeart/2005/8/layout/list1"/>
    <dgm:cxn modelId="{4362B063-798E-F344-81B0-5A2681AE1508}" type="presOf" srcId="{E4845F67-9140-8C4B-B378-4A7C7E028710}" destId="{2B157C57-9438-E646-A8AF-D8FE4E1F4813}" srcOrd="0" destOrd="0" presId="urn:microsoft.com/office/officeart/2005/8/layout/list1"/>
    <dgm:cxn modelId="{D5BBB598-55CC-3E47-A2F9-40544E7C0F62}" type="presOf" srcId="{E98BB87E-6994-5948-9022-A522BD5AD655}" destId="{66E5E6C5-1019-C94C-8DDF-A87975E2B36C}" srcOrd="0" destOrd="0" presId="urn:microsoft.com/office/officeart/2005/8/layout/list1"/>
    <dgm:cxn modelId="{B392D4BF-1994-FB48-8238-C37DE99FFD81}" type="presOf" srcId="{E4845F67-9140-8C4B-B378-4A7C7E028710}" destId="{E75881B2-D47A-E24F-BEF0-DD80A34596F0}" srcOrd="1" destOrd="0" presId="urn:microsoft.com/office/officeart/2005/8/layout/list1"/>
    <dgm:cxn modelId="{B93D82E8-AA6E-3A41-8F80-BAAF4A9DF480}" srcId="{8A1F6B9E-66BD-A442-9B54-027BBBCC6375}" destId="{E98BB87E-6994-5948-9022-A522BD5AD655}" srcOrd="1" destOrd="0" parTransId="{51FDCE88-D897-044A-9849-705CE082EE6B}" sibTransId="{0D8C55CC-44E6-E24E-9C8F-ACC69E276476}"/>
    <dgm:cxn modelId="{7A23A0FA-5807-8E46-A839-0756BA710E66}" srcId="{8A1F6B9E-66BD-A442-9B54-027BBBCC6375}" destId="{E4845F67-9140-8C4B-B378-4A7C7E028710}" srcOrd="0" destOrd="0" parTransId="{924F02EC-6365-0B4E-97D5-3C993FDA2C39}" sibTransId="{BDDC08B2-83FF-914C-843B-53110981E9B4}"/>
    <dgm:cxn modelId="{2E141237-986E-A344-B162-E7762A2F9210}" type="presParOf" srcId="{2F96EC40-2DAE-B34A-983A-F07A895C7E81}" destId="{40F13A3A-ED4F-844B-BB99-FBF76AA1F4C6}" srcOrd="0" destOrd="0" presId="urn:microsoft.com/office/officeart/2005/8/layout/list1"/>
    <dgm:cxn modelId="{91A0C296-C96C-3A4D-99FF-449F09870CCD}" type="presParOf" srcId="{40F13A3A-ED4F-844B-BB99-FBF76AA1F4C6}" destId="{2B157C57-9438-E646-A8AF-D8FE4E1F4813}" srcOrd="0" destOrd="0" presId="urn:microsoft.com/office/officeart/2005/8/layout/list1"/>
    <dgm:cxn modelId="{57906551-9B4E-9A44-BC1C-C4D6A3B85277}" type="presParOf" srcId="{40F13A3A-ED4F-844B-BB99-FBF76AA1F4C6}" destId="{E75881B2-D47A-E24F-BEF0-DD80A34596F0}" srcOrd="1" destOrd="0" presId="urn:microsoft.com/office/officeart/2005/8/layout/list1"/>
    <dgm:cxn modelId="{1535FE30-ECAE-C940-A681-2E375921DA9A}" type="presParOf" srcId="{2F96EC40-2DAE-B34A-983A-F07A895C7E81}" destId="{374DF272-F458-4C4F-BD65-D189468AE751}" srcOrd="1" destOrd="0" presId="urn:microsoft.com/office/officeart/2005/8/layout/list1"/>
    <dgm:cxn modelId="{F64C405A-FA29-524B-9A76-2D89AEBCBF6F}" type="presParOf" srcId="{2F96EC40-2DAE-B34A-983A-F07A895C7E81}" destId="{F02A2D93-5C03-0841-9725-16061A144560}" srcOrd="2" destOrd="0" presId="urn:microsoft.com/office/officeart/2005/8/layout/list1"/>
    <dgm:cxn modelId="{C61D98D4-38B9-474E-93CB-6A9E8C4670CF}" type="presParOf" srcId="{2F96EC40-2DAE-B34A-983A-F07A895C7E81}" destId="{5B0A5C66-9EF2-F04C-9985-8DE7FC44AF53}" srcOrd="3" destOrd="0" presId="urn:microsoft.com/office/officeart/2005/8/layout/list1"/>
    <dgm:cxn modelId="{96B7619C-3A33-FD4C-B664-00748475519F}" type="presParOf" srcId="{2F96EC40-2DAE-B34A-983A-F07A895C7E81}" destId="{C8E2CD4C-6CD4-0049-8AFA-0B4EA33F1A6E}" srcOrd="4" destOrd="0" presId="urn:microsoft.com/office/officeart/2005/8/layout/list1"/>
    <dgm:cxn modelId="{A2AEA187-3B00-3A48-8996-6A0E03786286}" type="presParOf" srcId="{C8E2CD4C-6CD4-0049-8AFA-0B4EA33F1A6E}" destId="{66E5E6C5-1019-C94C-8DDF-A87975E2B36C}" srcOrd="0" destOrd="0" presId="urn:microsoft.com/office/officeart/2005/8/layout/list1"/>
    <dgm:cxn modelId="{2711E851-F66E-3F49-808D-8526C898B5FC}" type="presParOf" srcId="{C8E2CD4C-6CD4-0049-8AFA-0B4EA33F1A6E}" destId="{B367D95F-3DB2-0541-8871-720637942320}" srcOrd="1" destOrd="0" presId="urn:microsoft.com/office/officeart/2005/8/layout/list1"/>
    <dgm:cxn modelId="{E8F49FAA-75E4-4543-863B-D6C653900AC3}" type="presParOf" srcId="{2F96EC40-2DAE-B34A-983A-F07A895C7E81}" destId="{E1344DB5-B219-E64D-AB66-A6C9226E3C28}" srcOrd="5" destOrd="0" presId="urn:microsoft.com/office/officeart/2005/8/layout/list1"/>
    <dgm:cxn modelId="{9A8444CD-757D-2D4E-8FEF-CE47442AAB63}" type="presParOf" srcId="{2F96EC40-2DAE-B34A-983A-F07A895C7E81}" destId="{CE24D631-ADB5-9949-AAAD-76D2288ED4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9C0FB5-24D2-074C-9204-A31D964BDAA8}" type="doc">
      <dgm:prSet loTypeId="urn:microsoft.com/office/officeart/2005/8/layout/venn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92F56F-C209-474C-B340-F98C6438F275}">
      <dgm:prSet phldrT="[Text]"/>
      <dgm:spPr>
        <a:solidFill>
          <a:schemeClr val="accent4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Model Best Practices</a:t>
          </a:r>
        </a:p>
      </dgm:t>
    </dgm:pt>
    <dgm:pt modelId="{78A3BAF1-94BA-D741-BAB2-A9A0E02F58A0}" type="parTrans" cxnId="{6C727FA7-A16C-0641-8552-9FFFB70A52E1}">
      <dgm:prSet/>
      <dgm:spPr/>
      <dgm:t>
        <a:bodyPr/>
        <a:lstStyle/>
        <a:p>
          <a:endParaRPr lang="en-US"/>
        </a:p>
      </dgm:t>
    </dgm:pt>
    <dgm:pt modelId="{765D2FBD-C175-A749-9031-79264E9252AF}" type="sibTrans" cxnId="{6C727FA7-A16C-0641-8552-9FFFB70A52E1}">
      <dgm:prSet/>
      <dgm:spPr/>
      <dgm:t>
        <a:bodyPr/>
        <a:lstStyle/>
        <a:p>
          <a:endParaRPr lang="en-US"/>
        </a:p>
      </dgm:t>
    </dgm:pt>
    <dgm:pt modelId="{BC7872BC-7809-3748-93F0-F072CC88AA57}">
      <dgm:prSet phldrT="[Text]"/>
      <dgm:spPr>
        <a:solidFill>
          <a:schemeClr val="accent4">
            <a:hueOff val="5117683"/>
            <a:satOff val="-23438"/>
            <a:lumOff val="-18333"/>
            <a:alpha val="80000"/>
          </a:schemeClr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Use Data for Continuous Improvement</a:t>
          </a:r>
        </a:p>
      </dgm:t>
    </dgm:pt>
    <dgm:pt modelId="{3C07CC0E-157C-AD4F-ABF5-6301D85E6D0F}" type="parTrans" cxnId="{D334B2A7-4A38-9342-8570-CE5DD38132BA}">
      <dgm:prSet/>
      <dgm:spPr/>
      <dgm:t>
        <a:bodyPr/>
        <a:lstStyle/>
        <a:p>
          <a:endParaRPr lang="en-US"/>
        </a:p>
      </dgm:t>
    </dgm:pt>
    <dgm:pt modelId="{D6DDC4AB-DBCC-BE4B-BEB3-004CA903EF2E}" type="sibTrans" cxnId="{D334B2A7-4A38-9342-8570-CE5DD38132BA}">
      <dgm:prSet/>
      <dgm:spPr/>
      <dgm:t>
        <a:bodyPr/>
        <a:lstStyle/>
        <a:p>
          <a:endParaRPr lang="en-US"/>
        </a:p>
      </dgm:t>
    </dgm:pt>
    <dgm:pt modelId="{5C8F98B4-0060-914E-BB69-F1CEAB9CDD16}">
      <dgm:prSet phldrT="[Text]"/>
      <dgm:spPr>
        <a:solidFill>
          <a:schemeClr val="accent4">
            <a:hueOff val="10235367"/>
            <a:satOff val="-46876"/>
            <a:lumOff val="-36666"/>
            <a:alpha val="80000"/>
          </a:schemeClr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Celebrate Success</a:t>
          </a:r>
        </a:p>
      </dgm:t>
    </dgm:pt>
    <dgm:pt modelId="{34FDABBA-D9BC-F14F-9CDB-456403445A63}" type="parTrans" cxnId="{B1E373C6-0AC1-4040-A184-5FBA550A8BBB}">
      <dgm:prSet/>
      <dgm:spPr/>
      <dgm:t>
        <a:bodyPr/>
        <a:lstStyle/>
        <a:p>
          <a:endParaRPr lang="en-US"/>
        </a:p>
      </dgm:t>
    </dgm:pt>
    <dgm:pt modelId="{B2DCB355-0578-C143-BE4A-7280319B47A2}" type="sibTrans" cxnId="{B1E373C6-0AC1-4040-A184-5FBA550A8BBB}">
      <dgm:prSet/>
      <dgm:spPr/>
      <dgm:t>
        <a:bodyPr/>
        <a:lstStyle/>
        <a:p>
          <a:endParaRPr lang="en-US"/>
        </a:p>
      </dgm:t>
    </dgm:pt>
    <dgm:pt modelId="{AF2AEF25-2064-964E-AEE9-E553F59595C5}" type="pres">
      <dgm:prSet presAssocID="{0C9C0FB5-24D2-074C-9204-A31D964BDAA8}" presName="Name0" presStyleCnt="0">
        <dgm:presLayoutVars>
          <dgm:dir/>
          <dgm:resizeHandles val="exact"/>
        </dgm:presLayoutVars>
      </dgm:prSet>
      <dgm:spPr/>
    </dgm:pt>
    <dgm:pt modelId="{EC3526A9-528C-0D46-B667-938E8262E2B2}" type="pres">
      <dgm:prSet presAssocID="{E892F56F-C209-474C-B340-F98C6438F275}" presName="Name5" presStyleLbl="vennNode1" presStyleIdx="0" presStyleCnt="3">
        <dgm:presLayoutVars>
          <dgm:bulletEnabled val="1"/>
        </dgm:presLayoutVars>
      </dgm:prSet>
      <dgm:spPr/>
    </dgm:pt>
    <dgm:pt modelId="{A9F862E5-E2C3-6040-8AA8-0314B33A41F6}" type="pres">
      <dgm:prSet presAssocID="{765D2FBD-C175-A749-9031-79264E9252AF}" presName="space" presStyleCnt="0"/>
      <dgm:spPr/>
    </dgm:pt>
    <dgm:pt modelId="{6AD6AE8E-A494-F141-A5A1-6F76CDF69BFC}" type="pres">
      <dgm:prSet presAssocID="{BC7872BC-7809-3748-93F0-F072CC88AA57}" presName="Name5" presStyleLbl="vennNode1" presStyleIdx="1" presStyleCnt="3" custLinFactNeighborX="-3777">
        <dgm:presLayoutVars>
          <dgm:bulletEnabled val="1"/>
        </dgm:presLayoutVars>
      </dgm:prSet>
      <dgm:spPr/>
    </dgm:pt>
    <dgm:pt modelId="{C14FD32B-2D5D-B64B-B8CF-9BFDB204059A}" type="pres">
      <dgm:prSet presAssocID="{D6DDC4AB-DBCC-BE4B-BEB3-004CA903EF2E}" presName="space" presStyleCnt="0"/>
      <dgm:spPr/>
    </dgm:pt>
    <dgm:pt modelId="{04FB6D05-0E3F-B346-89AD-5485461159A9}" type="pres">
      <dgm:prSet presAssocID="{5C8F98B4-0060-914E-BB69-F1CEAB9CDD1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1080E07-E5FF-C348-9D06-2DB2E5610108}" type="presOf" srcId="{BC7872BC-7809-3748-93F0-F072CC88AA57}" destId="{6AD6AE8E-A494-F141-A5A1-6F76CDF69BFC}" srcOrd="0" destOrd="0" presId="urn:microsoft.com/office/officeart/2005/8/layout/venn3"/>
    <dgm:cxn modelId="{D823D650-B905-E947-9643-13597EF945AC}" type="presOf" srcId="{5C8F98B4-0060-914E-BB69-F1CEAB9CDD16}" destId="{04FB6D05-0E3F-B346-89AD-5485461159A9}" srcOrd="0" destOrd="0" presId="urn:microsoft.com/office/officeart/2005/8/layout/venn3"/>
    <dgm:cxn modelId="{79C07A72-2C2F-6A4F-9AA8-2F6D9B5F2235}" type="presOf" srcId="{0C9C0FB5-24D2-074C-9204-A31D964BDAA8}" destId="{AF2AEF25-2064-964E-AEE9-E553F59595C5}" srcOrd="0" destOrd="0" presId="urn:microsoft.com/office/officeart/2005/8/layout/venn3"/>
    <dgm:cxn modelId="{6CAA0B8E-5418-3147-B55D-E6BC1CAF039B}" type="presOf" srcId="{E892F56F-C209-474C-B340-F98C6438F275}" destId="{EC3526A9-528C-0D46-B667-938E8262E2B2}" srcOrd="0" destOrd="0" presId="urn:microsoft.com/office/officeart/2005/8/layout/venn3"/>
    <dgm:cxn modelId="{6C727FA7-A16C-0641-8552-9FFFB70A52E1}" srcId="{0C9C0FB5-24D2-074C-9204-A31D964BDAA8}" destId="{E892F56F-C209-474C-B340-F98C6438F275}" srcOrd="0" destOrd="0" parTransId="{78A3BAF1-94BA-D741-BAB2-A9A0E02F58A0}" sibTransId="{765D2FBD-C175-A749-9031-79264E9252AF}"/>
    <dgm:cxn modelId="{D334B2A7-4A38-9342-8570-CE5DD38132BA}" srcId="{0C9C0FB5-24D2-074C-9204-A31D964BDAA8}" destId="{BC7872BC-7809-3748-93F0-F072CC88AA57}" srcOrd="1" destOrd="0" parTransId="{3C07CC0E-157C-AD4F-ABF5-6301D85E6D0F}" sibTransId="{D6DDC4AB-DBCC-BE4B-BEB3-004CA903EF2E}"/>
    <dgm:cxn modelId="{B1E373C6-0AC1-4040-A184-5FBA550A8BBB}" srcId="{0C9C0FB5-24D2-074C-9204-A31D964BDAA8}" destId="{5C8F98B4-0060-914E-BB69-F1CEAB9CDD16}" srcOrd="2" destOrd="0" parTransId="{34FDABBA-D9BC-F14F-9CDB-456403445A63}" sibTransId="{B2DCB355-0578-C143-BE4A-7280319B47A2}"/>
    <dgm:cxn modelId="{FF82E266-CEBA-A34F-B3EC-A06D7CED295C}" type="presParOf" srcId="{AF2AEF25-2064-964E-AEE9-E553F59595C5}" destId="{EC3526A9-528C-0D46-B667-938E8262E2B2}" srcOrd="0" destOrd="0" presId="urn:microsoft.com/office/officeart/2005/8/layout/venn3"/>
    <dgm:cxn modelId="{52AAEDBE-041C-084A-A07A-35C98F517FF5}" type="presParOf" srcId="{AF2AEF25-2064-964E-AEE9-E553F59595C5}" destId="{A9F862E5-E2C3-6040-8AA8-0314B33A41F6}" srcOrd="1" destOrd="0" presId="urn:microsoft.com/office/officeart/2005/8/layout/venn3"/>
    <dgm:cxn modelId="{C51AD76A-E802-F54F-8972-CA101D747972}" type="presParOf" srcId="{AF2AEF25-2064-964E-AEE9-E553F59595C5}" destId="{6AD6AE8E-A494-F141-A5A1-6F76CDF69BFC}" srcOrd="2" destOrd="0" presId="urn:microsoft.com/office/officeart/2005/8/layout/venn3"/>
    <dgm:cxn modelId="{2F3FDD14-8F72-2E4E-9BED-77C22FFA7C6C}" type="presParOf" srcId="{AF2AEF25-2064-964E-AEE9-E553F59595C5}" destId="{C14FD32B-2D5D-B64B-B8CF-9BFDB204059A}" srcOrd="3" destOrd="0" presId="urn:microsoft.com/office/officeart/2005/8/layout/venn3"/>
    <dgm:cxn modelId="{4B38E8CC-48B3-AF45-BC56-185C26B8EFA9}" type="presParOf" srcId="{AF2AEF25-2064-964E-AEE9-E553F59595C5}" destId="{04FB6D05-0E3F-B346-89AD-5485461159A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D6191E-7815-6A40-AFCD-A0053419F69E}" type="doc">
      <dgm:prSet loTypeId="urn:microsoft.com/office/officeart/2005/8/layout/process4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458D46-9303-704F-B5C7-74501925347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Define the concept of a data-driven approach for faculty development </a:t>
          </a:r>
        </a:p>
      </dgm:t>
    </dgm:pt>
    <dgm:pt modelId="{61502C17-86B0-3740-B373-40FB21C70CD9}" type="parTrans" cxnId="{64F12D16-2A50-A747-9171-34D325E7392C}">
      <dgm:prSet/>
      <dgm:spPr/>
      <dgm:t>
        <a:bodyPr/>
        <a:lstStyle/>
        <a:p>
          <a:endParaRPr lang="en-US"/>
        </a:p>
      </dgm:t>
    </dgm:pt>
    <dgm:pt modelId="{C22729DB-7054-734B-904C-72B503171D66}" type="sibTrans" cxnId="{64F12D16-2A50-A747-9171-34D325E7392C}">
      <dgm:prSet/>
      <dgm:spPr/>
      <dgm:t>
        <a:bodyPr/>
        <a:lstStyle/>
        <a:p>
          <a:endParaRPr lang="en-US"/>
        </a:p>
      </dgm:t>
    </dgm:pt>
    <dgm:pt modelId="{2A36FC62-EFCD-514B-A9AD-3608D58AAA7B}">
      <dgm:prSet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Discuss the challenges and benefits of utilizing data in the decision-making process </a:t>
          </a:r>
          <a:b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for faculty development and QM implementation </a:t>
          </a:r>
        </a:p>
      </dgm:t>
    </dgm:pt>
    <dgm:pt modelId="{D64786C1-D1FA-6A49-A50A-F77FF98AD4D6}" type="parTrans" cxnId="{C5AA4206-44B3-DF4F-8B67-797B8880CD20}">
      <dgm:prSet/>
      <dgm:spPr/>
      <dgm:t>
        <a:bodyPr/>
        <a:lstStyle/>
        <a:p>
          <a:endParaRPr lang="en-US"/>
        </a:p>
      </dgm:t>
    </dgm:pt>
    <dgm:pt modelId="{BEB48D09-9385-A048-93A9-AF53E370D04F}" type="sibTrans" cxnId="{C5AA4206-44B3-DF4F-8B67-797B8880CD20}">
      <dgm:prSet/>
      <dgm:spPr/>
      <dgm:t>
        <a:bodyPr/>
        <a:lstStyle/>
        <a:p>
          <a:endParaRPr lang="en-US"/>
        </a:p>
      </dgm:t>
    </dgm:pt>
    <dgm:pt modelId="{07CD08BC-063C-6A44-BA4C-144F5C82BD08}">
      <dgm:prSet custT="1"/>
      <dgm:spPr/>
      <dgm:t>
        <a:bodyPr/>
        <a:lstStyle/>
        <a:p>
          <a:r>
            <a:rPr lang="en-US" sz="1400" b="1" i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Explain data sources for evaluating a faculty development program </a:t>
          </a:r>
          <a:endParaRPr lang="en-US" sz="1400" b="1" i="0" dirty="0">
            <a:solidFill>
              <a:schemeClr val="accent5">
                <a:lumMod val="50000"/>
              </a:schemeClr>
            </a:solidFill>
            <a:latin typeface="Source Sans Pro" panose="020B0503030403020204" pitchFamily="34" charset="77"/>
          </a:endParaRPr>
        </a:p>
      </dgm:t>
    </dgm:pt>
    <dgm:pt modelId="{1B0593D7-9E0C-8F4D-B486-C62A9948EC83}" type="parTrans" cxnId="{005FB9A6-EF75-5D4A-85D1-94489C5A18D2}">
      <dgm:prSet/>
      <dgm:spPr/>
      <dgm:t>
        <a:bodyPr/>
        <a:lstStyle/>
        <a:p>
          <a:endParaRPr lang="en-US"/>
        </a:p>
      </dgm:t>
    </dgm:pt>
    <dgm:pt modelId="{5EB1F7DA-A8F7-8244-82A8-E374A9077C78}" type="sibTrans" cxnId="{005FB9A6-EF75-5D4A-85D1-94489C5A18D2}">
      <dgm:prSet/>
      <dgm:spPr/>
      <dgm:t>
        <a:bodyPr/>
        <a:lstStyle/>
        <a:p>
          <a:endParaRPr lang="en-US"/>
        </a:p>
      </dgm:t>
    </dgm:pt>
    <dgm:pt modelId="{070E1A4F-9B67-C343-852C-5BE3093B18B2}">
      <dgm:prSet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Discuss strategies for integrating faculty development initiatives </a:t>
          </a:r>
          <a:b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with the QM framework </a:t>
          </a:r>
        </a:p>
      </dgm:t>
    </dgm:pt>
    <dgm:pt modelId="{51866617-A368-7841-AF04-88FCD57192B2}" type="parTrans" cxnId="{9A551D0B-9011-1841-8B20-2DE02778177A}">
      <dgm:prSet/>
      <dgm:spPr/>
      <dgm:t>
        <a:bodyPr/>
        <a:lstStyle/>
        <a:p>
          <a:endParaRPr lang="en-US"/>
        </a:p>
      </dgm:t>
    </dgm:pt>
    <dgm:pt modelId="{9895F5F0-FE33-454D-A173-8979C3723897}" type="sibTrans" cxnId="{9A551D0B-9011-1841-8B20-2DE02778177A}">
      <dgm:prSet/>
      <dgm:spPr/>
      <dgm:t>
        <a:bodyPr/>
        <a:lstStyle/>
        <a:p>
          <a:endParaRPr lang="en-US"/>
        </a:p>
      </dgm:t>
    </dgm:pt>
    <dgm:pt modelId="{8558E2A4-E07F-DF40-A250-BFFA35715632}">
      <dgm:prSet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Provide actionable takeaways and best practices for using data to evaluate </a:t>
          </a:r>
          <a:b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faculty development and QM implementation </a:t>
          </a:r>
        </a:p>
      </dgm:t>
    </dgm:pt>
    <dgm:pt modelId="{905967C5-4223-4E4D-ABAD-F49FECEE42D4}" type="parTrans" cxnId="{F359C7CA-5E98-B14E-A3B3-C3B4923843DD}">
      <dgm:prSet/>
      <dgm:spPr/>
      <dgm:t>
        <a:bodyPr/>
        <a:lstStyle/>
        <a:p>
          <a:endParaRPr lang="en-US"/>
        </a:p>
      </dgm:t>
    </dgm:pt>
    <dgm:pt modelId="{10C58FDE-E225-EE44-9DE0-1305650F0050}" type="sibTrans" cxnId="{F359C7CA-5E98-B14E-A3B3-C3B4923843DD}">
      <dgm:prSet/>
      <dgm:spPr/>
      <dgm:t>
        <a:bodyPr/>
        <a:lstStyle/>
        <a:p>
          <a:endParaRPr lang="en-US"/>
        </a:p>
      </dgm:t>
    </dgm:pt>
    <dgm:pt modelId="{249590C6-DCA0-5248-A41A-1560D5A424CC}" type="pres">
      <dgm:prSet presAssocID="{35D6191E-7815-6A40-AFCD-A0053419F69E}" presName="Name0" presStyleCnt="0">
        <dgm:presLayoutVars>
          <dgm:dir/>
          <dgm:animLvl val="lvl"/>
          <dgm:resizeHandles val="exact"/>
        </dgm:presLayoutVars>
      </dgm:prSet>
      <dgm:spPr/>
    </dgm:pt>
    <dgm:pt modelId="{A4240DA4-8030-7A41-9692-0EBB15BCDDEE}" type="pres">
      <dgm:prSet presAssocID="{8558E2A4-E07F-DF40-A250-BFFA35715632}" presName="boxAndChildren" presStyleCnt="0"/>
      <dgm:spPr/>
    </dgm:pt>
    <dgm:pt modelId="{99A31C28-6555-284B-93FA-95375F478693}" type="pres">
      <dgm:prSet presAssocID="{8558E2A4-E07F-DF40-A250-BFFA35715632}" presName="parentTextBox" presStyleLbl="node1" presStyleIdx="0" presStyleCnt="5"/>
      <dgm:spPr/>
    </dgm:pt>
    <dgm:pt modelId="{4A86BAED-1686-8741-9CF4-16C47729228E}" type="pres">
      <dgm:prSet presAssocID="{9895F5F0-FE33-454D-A173-8979C3723897}" presName="sp" presStyleCnt="0"/>
      <dgm:spPr/>
    </dgm:pt>
    <dgm:pt modelId="{D0B69A0D-D879-E14C-BD39-5E9E396BF42B}" type="pres">
      <dgm:prSet presAssocID="{070E1A4F-9B67-C343-852C-5BE3093B18B2}" presName="arrowAndChildren" presStyleCnt="0"/>
      <dgm:spPr/>
    </dgm:pt>
    <dgm:pt modelId="{B2BB0A39-15FA-B94B-BC76-355E57A08EEB}" type="pres">
      <dgm:prSet presAssocID="{070E1A4F-9B67-C343-852C-5BE3093B18B2}" presName="parentTextArrow" presStyleLbl="node1" presStyleIdx="1" presStyleCnt="5"/>
      <dgm:spPr/>
    </dgm:pt>
    <dgm:pt modelId="{2B570F08-0720-FE4C-AE2D-72073897720F}" type="pres">
      <dgm:prSet presAssocID="{5EB1F7DA-A8F7-8244-82A8-E374A9077C78}" presName="sp" presStyleCnt="0"/>
      <dgm:spPr/>
    </dgm:pt>
    <dgm:pt modelId="{96AE50FD-5289-5246-A52B-86D9063831FA}" type="pres">
      <dgm:prSet presAssocID="{07CD08BC-063C-6A44-BA4C-144F5C82BD08}" presName="arrowAndChildren" presStyleCnt="0"/>
      <dgm:spPr/>
    </dgm:pt>
    <dgm:pt modelId="{645B3B09-75C3-8445-A603-FE1AB75ABC2E}" type="pres">
      <dgm:prSet presAssocID="{07CD08BC-063C-6A44-BA4C-144F5C82BD08}" presName="parentTextArrow" presStyleLbl="node1" presStyleIdx="2" presStyleCnt="5"/>
      <dgm:spPr/>
    </dgm:pt>
    <dgm:pt modelId="{2B307BD1-F7BF-F449-85BB-0321DD2E08CD}" type="pres">
      <dgm:prSet presAssocID="{BEB48D09-9385-A048-93A9-AF53E370D04F}" presName="sp" presStyleCnt="0"/>
      <dgm:spPr/>
    </dgm:pt>
    <dgm:pt modelId="{57E6ED54-DC90-D745-B7DE-2B258CD4356A}" type="pres">
      <dgm:prSet presAssocID="{2A36FC62-EFCD-514B-A9AD-3608D58AAA7B}" presName="arrowAndChildren" presStyleCnt="0"/>
      <dgm:spPr/>
    </dgm:pt>
    <dgm:pt modelId="{BBAE2AA6-7808-9D47-A49A-75437EE5490B}" type="pres">
      <dgm:prSet presAssocID="{2A36FC62-EFCD-514B-A9AD-3608D58AAA7B}" presName="parentTextArrow" presStyleLbl="node1" presStyleIdx="3" presStyleCnt="5"/>
      <dgm:spPr/>
    </dgm:pt>
    <dgm:pt modelId="{0ADED7C8-C4D0-994B-B1AC-6F0305418B8D}" type="pres">
      <dgm:prSet presAssocID="{C22729DB-7054-734B-904C-72B503171D66}" presName="sp" presStyleCnt="0"/>
      <dgm:spPr/>
    </dgm:pt>
    <dgm:pt modelId="{B04A40B5-EC49-DF49-8DF9-D20B9C996694}" type="pres">
      <dgm:prSet presAssocID="{35458D46-9303-704F-B5C7-74501925347D}" presName="arrowAndChildren" presStyleCnt="0"/>
      <dgm:spPr/>
    </dgm:pt>
    <dgm:pt modelId="{D944AF3D-27CE-B446-A663-551389639BD5}" type="pres">
      <dgm:prSet presAssocID="{35458D46-9303-704F-B5C7-74501925347D}" presName="parentTextArrow" presStyleLbl="node1" presStyleIdx="4" presStyleCnt="5" custLinFactNeighborY="0"/>
      <dgm:spPr/>
    </dgm:pt>
  </dgm:ptLst>
  <dgm:cxnLst>
    <dgm:cxn modelId="{C5AA4206-44B3-DF4F-8B67-797B8880CD20}" srcId="{35D6191E-7815-6A40-AFCD-A0053419F69E}" destId="{2A36FC62-EFCD-514B-A9AD-3608D58AAA7B}" srcOrd="1" destOrd="0" parTransId="{D64786C1-D1FA-6A49-A50A-F77FF98AD4D6}" sibTransId="{BEB48D09-9385-A048-93A9-AF53E370D04F}"/>
    <dgm:cxn modelId="{9A551D0B-9011-1841-8B20-2DE02778177A}" srcId="{35D6191E-7815-6A40-AFCD-A0053419F69E}" destId="{070E1A4F-9B67-C343-852C-5BE3093B18B2}" srcOrd="3" destOrd="0" parTransId="{51866617-A368-7841-AF04-88FCD57192B2}" sibTransId="{9895F5F0-FE33-454D-A173-8979C3723897}"/>
    <dgm:cxn modelId="{64F12D16-2A50-A747-9171-34D325E7392C}" srcId="{35D6191E-7815-6A40-AFCD-A0053419F69E}" destId="{35458D46-9303-704F-B5C7-74501925347D}" srcOrd="0" destOrd="0" parTransId="{61502C17-86B0-3740-B373-40FB21C70CD9}" sibTransId="{C22729DB-7054-734B-904C-72B503171D66}"/>
    <dgm:cxn modelId="{34080246-E95B-1B47-813B-66C495C938DD}" type="presOf" srcId="{070E1A4F-9B67-C343-852C-5BE3093B18B2}" destId="{B2BB0A39-15FA-B94B-BC76-355E57A08EEB}" srcOrd="0" destOrd="0" presId="urn:microsoft.com/office/officeart/2005/8/layout/process4"/>
    <dgm:cxn modelId="{25A51096-A245-FE44-B8BE-F73854C94462}" type="presOf" srcId="{8558E2A4-E07F-DF40-A250-BFFA35715632}" destId="{99A31C28-6555-284B-93FA-95375F478693}" srcOrd="0" destOrd="0" presId="urn:microsoft.com/office/officeart/2005/8/layout/process4"/>
    <dgm:cxn modelId="{005FB9A6-EF75-5D4A-85D1-94489C5A18D2}" srcId="{35D6191E-7815-6A40-AFCD-A0053419F69E}" destId="{07CD08BC-063C-6A44-BA4C-144F5C82BD08}" srcOrd="2" destOrd="0" parTransId="{1B0593D7-9E0C-8F4D-B486-C62A9948EC83}" sibTransId="{5EB1F7DA-A8F7-8244-82A8-E374A9077C78}"/>
    <dgm:cxn modelId="{C3F7E0A7-BADA-3849-962A-28B2B2A73175}" type="presOf" srcId="{35D6191E-7815-6A40-AFCD-A0053419F69E}" destId="{249590C6-DCA0-5248-A41A-1560D5A424CC}" srcOrd="0" destOrd="0" presId="urn:microsoft.com/office/officeart/2005/8/layout/process4"/>
    <dgm:cxn modelId="{18A216A9-D2C5-C842-83D6-7E2B855E05C2}" type="presOf" srcId="{07CD08BC-063C-6A44-BA4C-144F5C82BD08}" destId="{645B3B09-75C3-8445-A603-FE1AB75ABC2E}" srcOrd="0" destOrd="0" presId="urn:microsoft.com/office/officeart/2005/8/layout/process4"/>
    <dgm:cxn modelId="{ED9630AB-ADE1-DD48-930A-6C9865508498}" type="presOf" srcId="{2A36FC62-EFCD-514B-A9AD-3608D58AAA7B}" destId="{BBAE2AA6-7808-9D47-A49A-75437EE5490B}" srcOrd="0" destOrd="0" presId="urn:microsoft.com/office/officeart/2005/8/layout/process4"/>
    <dgm:cxn modelId="{F359C7CA-5E98-B14E-A3B3-C3B4923843DD}" srcId="{35D6191E-7815-6A40-AFCD-A0053419F69E}" destId="{8558E2A4-E07F-DF40-A250-BFFA35715632}" srcOrd="4" destOrd="0" parTransId="{905967C5-4223-4E4D-ABAD-F49FECEE42D4}" sibTransId="{10C58FDE-E225-EE44-9DE0-1305650F0050}"/>
    <dgm:cxn modelId="{22E17EF5-9542-B948-A54D-A06DA45DC68E}" type="presOf" srcId="{35458D46-9303-704F-B5C7-74501925347D}" destId="{D944AF3D-27CE-B446-A663-551389639BD5}" srcOrd="0" destOrd="0" presId="urn:microsoft.com/office/officeart/2005/8/layout/process4"/>
    <dgm:cxn modelId="{82569870-F961-D94E-90CB-4F442BB44359}" type="presParOf" srcId="{249590C6-DCA0-5248-A41A-1560D5A424CC}" destId="{A4240DA4-8030-7A41-9692-0EBB15BCDDEE}" srcOrd="0" destOrd="0" presId="urn:microsoft.com/office/officeart/2005/8/layout/process4"/>
    <dgm:cxn modelId="{50B8A435-52C1-3C49-8FFC-463B361B3FE5}" type="presParOf" srcId="{A4240DA4-8030-7A41-9692-0EBB15BCDDEE}" destId="{99A31C28-6555-284B-93FA-95375F478693}" srcOrd="0" destOrd="0" presId="urn:microsoft.com/office/officeart/2005/8/layout/process4"/>
    <dgm:cxn modelId="{6C98A459-43A4-B143-AE0C-80935AFB256A}" type="presParOf" srcId="{249590C6-DCA0-5248-A41A-1560D5A424CC}" destId="{4A86BAED-1686-8741-9CF4-16C47729228E}" srcOrd="1" destOrd="0" presId="urn:microsoft.com/office/officeart/2005/8/layout/process4"/>
    <dgm:cxn modelId="{8FFE5FB0-73E2-C044-B6BC-51211E4EB596}" type="presParOf" srcId="{249590C6-DCA0-5248-A41A-1560D5A424CC}" destId="{D0B69A0D-D879-E14C-BD39-5E9E396BF42B}" srcOrd="2" destOrd="0" presId="urn:microsoft.com/office/officeart/2005/8/layout/process4"/>
    <dgm:cxn modelId="{E170750F-6C78-1941-A647-84AD653681EC}" type="presParOf" srcId="{D0B69A0D-D879-E14C-BD39-5E9E396BF42B}" destId="{B2BB0A39-15FA-B94B-BC76-355E57A08EEB}" srcOrd="0" destOrd="0" presId="urn:microsoft.com/office/officeart/2005/8/layout/process4"/>
    <dgm:cxn modelId="{09A551B9-B628-F84C-90D9-826722BA34A3}" type="presParOf" srcId="{249590C6-DCA0-5248-A41A-1560D5A424CC}" destId="{2B570F08-0720-FE4C-AE2D-72073897720F}" srcOrd="3" destOrd="0" presId="urn:microsoft.com/office/officeart/2005/8/layout/process4"/>
    <dgm:cxn modelId="{69680C52-C6CC-7640-8AB9-0B07EC6723E3}" type="presParOf" srcId="{249590C6-DCA0-5248-A41A-1560D5A424CC}" destId="{96AE50FD-5289-5246-A52B-86D9063831FA}" srcOrd="4" destOrd="0" presId="urn:microsoft.com/office/officeart/2005/8/layout/process4"/>
    <dgm:cxn modelId="{32F07722-7EFD-5E45-AB4E-158CF7206BAB}" type="presParOf" srcId="{96AE50FD-5289-5246-A52B-86D9063831FA}" destId="{645B3B09-75C3-8445-A603-FE1AB75ABC2E}" srcOrd="0" destOrd="0" presId="urn:microsoft.com/office/officeart/2005/8/layout/process4"/>
    <dgm:cxn modelId="{A9941E79-F5E8-284F-BB67-B8BE5FF8F4A5}" type="presParOf" srcId="{249590C6-DCA0-5248-A41A-1560D5A424CC}" destId="{2B307BD1-F7BF-F449-85BB-0321DD2E08CD}" srcOrd="5" destOrd="0" presId="urn:microsoft.com/office/officeart/2005/8/layout/process4"/>
    <dgm:cxn modelId="{D931D431-1158-0A4E-BFD8-837A3BE0FC22}" type="presParOf" srcId="{249590C6-DCA0-5248-A41A-1560D5A424CC}" destId="{57E6ED54-DC90-D745-B7DE-2B258CD4356A}" srcOrd="6" destOrd="0" presId="urn:microsoft.com/office/officeart/2005/8/layout/process4"/>
    <dgm:cxn modelId="{42E7D93B-B436-1845-B585-18B8FBA37EC4}" type="presParOf" srcId="{57E6ED54-DC90-D745-B7DE-2B258CD4356A}" destId="{BBAE2AA6-7808-9D47-A49A-75437EE5490B}" srcOrd="0" destOrd="0" presId="urn:microsoft.com/office/officeart/2005/8/layout/process4"/>
    <dgm:cxn modelId="{F970980F-6095-2348-B204-CB0D9113E572}" type="presParOf" srcId="{249590C6-DCA0-5248-A41A-1560D5A424CC}" destId="{0ADED7C8-C4D0-994B-B1AC-6F0305418B8D}" srcOrd="7" destOrd="0" presId="urn:microsoft.com/office/officeart/2005/8/layout/process4"/>
    <dgm:cxn modelId="{FEDE60EC-40C5-9B44-942F-F5C8C0B6C812}" type="presParOf" srcId="{249590C6-DCA0-5248-A41A-1560D5A424CC}" destId="{B04A40B5-EC49-DF49-8DF9-D20B9C996694}" srcOrd="8" destOrd="0" presId="urn:microsoft.com/office/officeart/2005/8/layout/process4"/>
    <dgm:cxn modelId="{B5F3BCAE-9F33-F94C-9E92-B5601E8FC9E5}" type="presParOf" srcId="{B04A40B5-EC49-DF49-8DF9-D20B9C996694}" destId="{D944AF3D-27CE-B446-A663-551389639B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4EBF3-3446-994E-B3CA-656162A166B7}" type="doc">
      <dgm:prSet loTypeId="urn:microsoft.com/office/officeart/2005/8/layout/equation1" loCatId="" qsTypeId="urn:microsoft.com/office/officeart/2005/8/quickstyle/simple1" qsCatId="simple" csTypeId="urn:microsoft.com/office/officeart/2005/8/colors/colorful4" csCatId="colorful" phldr="1"/>
      <dgm:spPr/>
    </dgm:pt>
    <dgm:pt modelId="{2337ABAA-4F6A-0C4E-B6D8-5248BF0F55E0}">
      <dgm:prSet phldrT="[Text]"/>
      <dgm:spPr>
        <a:solidFill>
          <a:srgbClr val="A4E5A1"/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ONLINE TEACHING CERTIFICATE</a:t>
          </a:r>
        </a:p>
      </dgm:t>
    </dgm:pt>
    <dgm:pt modelId="{5481D335-D221-E24F-AF7E-169A734D9B15}" type="parTrans" cxnId="{637BF612-EBDB-CE46-9273-31688B305C6D}">
      <dgm:prSet/>
      <dgm:spPr/>
      <dgm:t>
        <a:bodyPr/>
        <a:lstStyle/>
        <a:p>
          <a:endParaRPr lang="en-US"/>
        </a:p>
      </dgm:t>
    </dgm:pt>
    <dgm:pt modelId="{E5C78272-0D65-C342-B2D2-1DA2B62DFD3C}" type="sibTrans" cxnId="{637BF612-EBDB-CE46-9273-31688B305C6D}">
      <dgm:prSet/>
      <dgm:spPr>
        <a:solidFill>
          <a:srgbClr val="A4E5A1"/>
        </a:solidFill>
      </dgm:spPr>
      <dgm:t>
        <a:bodyPr/>
        <a:lstStyle/>
        <a:p>
          <a:endParaRPr lang="en-US"/>
        </a:p>
      </dgm:t>
    </dgm:pt>
    <dgm:pt modelId="{FDDA9018-5C9C-B043-96D6-2D917D1DA1F4}">
      <dgm:prSet phldrT="[Text]"/>
      <dgm:spPr>
        <a:solidFill>
          <a:srgbClr val="A4E5A1"/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ONLINE COURSE DESIGN CERTIFICATE</a:t>
          </a:r>
        </a:p>
      </dgm:t>
    </dgm:pt>
    <dgm:pt modelId="{75552B26-D414-9448-8B62-B52E9F16B25B}" type="parTrans" cxnId="{2A532EEA-D083-2847-9BD9-86FACF84E2EB}">
      <dgm:prSet/>
      <dgm:spPr/>
      <dgm:t>
        <a:bodyPr/>
        <a:lstStyle/>
        <a:p>
          <a:endParaRPr lang="en-US"/>
        </a:p>
      </dgm:t>
    </dgm:pt>
    <dgm:pt modelId="{41019F02-20A2-0349-A56A-C95434E659F0}" type="sibTrans" cxnId="{2A532EEA-D083-2847-9BD9-86FACF84E2EB}">
      <dgm:prSet/>
      <dgm:spPr>
        <a:solidFill>
          <a:srgbClr val="A4E5A1"/>
        </a:solidFill>
      </dgm:spPr>
      <dgm:t>
        <a:bodyPr/>
        <a:lstStyle/>
        <a:p>
          <a:endParaRPr lang="en-US"/>
        </a:p>
      </dgm:t>
    </dgm:pt>
    <dgm:pt modelId="{821CACBF-89F6-6C47-997D-4EC21AFA1BA2}">
      <dgm:prSet phldrT="[Text]"/>
      <dgm:spPr>
        <a:solidFill>
          <a:srgbClr val="A4E5A1"/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ADA COMPLIANCE &amp; ONLINE COURSES</a:t>
          </a:r>
        </a:p>
      </dgm:t>
    </dgm:pt>
    <dgm:pt modelId="{949984EA-715C-A047-8034-F077854C9DA1}" type="parTrans" cxnId="{3B9A055F-3C07-DC4C-A968-87CC1F6FC908}">
      <dgm:prSet/>
      <dgm:spPr/>
      <dgm:t>
        <a:bodyPr/>
        <a:lstStyle/>
        <a:p>
          <a:endParaRPr lang="en-US"/>
        </a:p>
      </dgm:t>
    </dgm:pt>
    <dgm:pt modelId="{EEB8BA7D-2096-BD47-ACBA-0B6B1DEC2FC7}" type="sibTrans" cxnId="{3B9A055F-3C07-DC4C-A968-87CC1F6FC908}">
      <dgm:prSet/>
      <dgm:spPr>
        <a:solidFill>
          <a:srgbClr val="7ABAC1"/>
        </a:solidFill>
      </dgm:spPr>
      <dgm:t>
        <a:bodyPr/>
        <a:lstStyle/>
        <a:p>
          <a:endParaRPr lang="en-US"/>
        </a:p>
      </dgm:t>
    </dgm:pt>
    <dgm:pt modelId="{C0968F73-82E8-3747-BD6F-5B7A5B4987A3}">
      <dgm:prSet phldrT="[Text]"/>
      <dgm:spPr>
        <a:solidFill>
          <a:srgbClr val="7ABAC1"/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APPLYING THE QM RUBRIC</a:t>
          </a:r>
        </a:p>
      </dgm:t>
    </dgm:pt>
    <dgm:pt modelId="{2D1A8F85-5B23-0043-97D2-B07B01A55165}" type="parTrans" cxnId="{131FE1BB-4FEA-F148-8B7E-1DE30C781A3D}">
      <dgm:prSet/>
      <dgm:spPr/>
      <dgm:t>
        <a:bodyPr/>
        <a:lstStyle/>
        <a:p>
          <a:endParaRPr lang="en-US"/>
        </a:p>
      </dgm:t>
    </dgm:pt>
    <dgm:pt modelId="{C57EEF46-0A66-E44D-96C2-49340684D8B7}" type="sibTrans" cxnId="{131FE1BB-4FEA-F148-8B7E-1DE30C781A3D}">
      <dgm:prSet/>
      <dgm:spPr>
        <a:solidFill>
          <a:srgbClr val="7ABAC1"/>
        </a:solidFill>
      </dgm:spPr>
      <dgm:t>
        <a:bodyPr/>
        <a:lstStyle/>
        <a:p>
          <a:endParaRPr lang="en-US"/>
        </a:p>
      </dgm:t>
    </dgm:pt>
    <dgm:pt modelId="{41DE44D6-82A1-E34A-923C-4F9A0DFD5BE9}">
      <dgm:prSet phldrT="[Text]"/>
      <dgm:spPr/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PEER REVIEWER COURSE</a:t>
          </a:r>
        </a:p>
      </dgm:t>
    </dgm:pt>
    <dgm:pt modelId="{31C8512C-A9B2-0D46-A246-5440CDF6FD0D}" type="parTrans" cxnId="{30165A31-2505-314C-9915-241DD8AA687B}">
      <dgm:prSet/>
      <dgm:spPr/>
      <dgm:t>
        <a:bodyPr/>
        <a:lstStyle/>
        <a:p>
          <a:endParaRPr lang="en-US"/>
        </a:p>
      </dgm:t>
    </dgm:pt>
    <dgm:pt modelId="{43AD40E3-2ED0-984C-9371-F0DE6FAC551B}" type="sibTrans" cxnId="{30165A31-2505-314C-9915-241DD8AA687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09C8985-CA79-5242-89FA-28996A85F2A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MASTER ONLINE INSTRUCTOR</a:t>
          </a:r>
        </a:p>
      </dgm:t>
    </dgm:pt>
    <dgm:pt modelId="{2CF12542-749D-E041-AADE-D7AB1B8A44BD}" type="parTrans" cxnId="{AEAA62D9-58F3-B142-873C-B4DC6A03520A}">
      <dgm:prSet/>
      <dgm:spPr/>
      <dgm:t>
        <a:bodyPr/>
        <a:lstStyle/>
        <a:p>
          <a:endParaRPr lang="en-US"/>
        </a:p>
      </dgm:t>
    </dgm:pt>
    <dgm:pt modelId="{9A5C89C1-F787-2744-B6BA-64ADA3E419C5}" type="sibTrans" cxnId="{AEAA62D9-58F3-B142-873C-B4DC6A03520A}">
      <dgm:prSet/>
      <dgm:spPr/>
      <dgm:t>
        <a:bodyPr/>
        <a:lstStyle/>
        <a:p>
          <a:endParaRPr lang="en-US"/>
        </a:p>
      </dgm:t>
    </dgm:pt>
    <dgm:pt modelId="{A42D84DC-9335-CF4D-A406-B2A5F4042675}" type="pres">
      <dgm:prSet presAssocID="{EB24EBF3-3446-994E-B3CA-656162A166B7}" presName="linearFlow" presStyleCnt="0">
        <dgm:presLayoutVars>
          <dgm:dir/>
          <dgm:resizeHandles val="exact"/>
        </dgm:presLayoutVars>
      </dgm:prSet>
      <dgm:spPr/>
    </dgm:pt>
    <dgm:pt modelId="{37C45230-AC19-764F-B8CB-F58741738E58}" type="pres">
      <dgm:prSet presAssocID="{2337ABAA-4F6A-0C4E-B6D8-5248BF0F55E0}" presName="node" presStyleLbl="node1" presStyleIdx="0" presStyleCnt="6" custScaleX="2000000" custScaleY="2000000">
        <dgm:presLayoutVars>
          <dgm:bulletEnabled val="1"/>
        </dgm:presLayoutVars>
      </dgm:prSet>
      <dgm:spPr/>
    </dgm:pt>
    <dgm:pt modelId="{EA579B19-35C2-014F-A39F-FCB0AEFD277D}" type="pres">
      <dgm:prSet presAssocID="{E5C78272-0D65-C342-B2D2-1DA2B62DFD3C}" presName="spacerL" presStyleCnt="0"/>
      <dgm:spPr/>
    </dgm:pt>
    <dgm:pt modelId="{BEE26E30-79FA-1547-80C3-A6E9804E917C}" type="pres">
      <dgm:prSet presAssocID="{E5C78272-0D65-C342-B2D2-1DA2B62DFD3C}" presName="sibTrans" presStyleLbl="sibTrans2D1" presStyleIdx="0" presStyleCnt="5" custScaleX="2000000" custScaleY="2000000"/>
      <dgm:spPr/>
    </dgm:pt>
    <dgm:pt modelId="{64C65DF4-E5C5-C44B-BCC8-AD4290DAF088}" type="pres">
      <dgm:prSet presAssocID="{E5C78272-0D65-C342-B2D2-1DA2B62DFD3C}" presName="spacerR" presStyleCnt="0"/>
      <dgm:spPr/>
    </dgm:pt>
    <dgm:pt modelId="{C787A07C-B2F7-C140-A8EA-C6DAD25325A2}" type="pres">
      <dgm:prSet presAssocID="{FDDA9018-5C9C-B043-96D6-2D917D1DA1F4}" presName="node" presStyleLbl="node1" presStyleIdx="1" presStyleCnt="6" custScaleX="2000000" custScaleY="2000000">
        <dgm:presLayoutVars>
          <dgm:bulletEnabled val="1"/>
        </dgm:presLayoutVars>
      </dgm:prSet>
      <dgm:spPr/>
    </dgm:pt>
    <dgm:pt modelId="{9C86C9B9-79C5-FA41-A3CC-B4C8FC0C4D46}" type="pres">
      <dgm:prSet presAssocID="{41019F02-20A2-0349-A56A-C95434E659F0}" presName="spacerL" presStyleCnt="0"/>
      <dgm:spPr/>
    </dgm:pt>
    <dgm:pt modelId="{5F930763-C820-194D-8287-E1B0E790FC85}" type="pres">
      <dgm:prSet presAssocID="{41019F02-20A2-0349-A56A-C95434E659F0}" presName="sibTrans" presStyleLbl="sibTrans2D1" presStyleIdx="1" presStyleCnt="5" custScaleX="2000000" custScaleY="2000000"/>
      <dgm:spPr/>
    </dgm:pt>
    <dgm:pt modelId="{EA94F48F-D6B2-EB47-94FD-C2098BEAFF4D}" type="pres">
      <dgm:prSet presAssocID="{41019F02-20A2-0349-A56A-C95434E659F0}" presName="spacerR" presStyleCnt="0"/>
      <dgm:spPr/>
    </dgm:pt>
    <dgm:pt modelId="{3801A733-93A0-4C43-B50C-A8022D6684DB}" type="pres">
      <dgm:prSet presAssocID="{821CACBF-89F6-6C47-997D-4EC21AFA1BA2}" presName="node" presStyleLbl="node1" presStyleIdx="2" presStyleCnt="6" custScaleX="2000000" custScaleY="2000000">
        <dgm:presLayoutVars>
          <dgm:bulletEnabled val="1"/>
        </dgm:presLayoutVars>
      </dgm:prSet>
      <dgm:spPr/>
    </dgm:pt>
    <dgm:pt modelId="{EC3A1253-6E80-3849-896A-58CC18AB5C07}" type="pres">
      <dgm:prSet presAssocID="{EEB8BA7D-2096-BD47-ACBA-0B6B1DEC2FC7}" presName="spacerL" presStyleCnt="0"/>
      <dgm:spPr/>
    </dgm:pt>
    <dgm:pt modelId="{820EE840-95A2-0444-B3EB-6EF31DD17594}" type="pres">
      <dgm:prSet presAssocID="{EEB8BA7D-2096-BD47-ACBA-0B6B1DEC2FC7}" presName="sibTrans" presStyleLbl="sibTrans2D1" presStyleIdx="2" presStyleCnt="5" custScaleX="2000000" custScaleY="2000000"/>
      <dgm:spPr/>
    </dgm:pt>
    <dgm:pt modelId="{08232DE9-6EAA-344C-A527-F47747558745}" type="pres">
      <dgm:prSet presAssocID="{EEB8BA7D-2096-BD47-ACBA-0B6B1DEC2FC7}" presName="spacerR" presStyleCnt="0"/>
      <dgm:spPr/>
    </dgm:pt>
    <dgm:pt modelId="{F8118912-C4FF-A749-8312-0B8416B36667}" type="pres">
      <dgm:prSet presAssocID="{C0968F73-82E8-3747-BD6F-5B7A5B4987A3}" presName="node" presStyleLbl="node1" presStyleIdx="3" presStyleCnt="6" custScaleX="2000000" custScaleY="2000000">
        <dgm:presLayoutVars>
          <dgm:bulletEnabled val="1"/>
        </dgm:presLayoutVars>
      </dgm:prSet>
      <dgm:spPr/>
    </dgm:pt>
    <dgm:pt modelId="{04D0C4E0-9F9A-8E41-96AD-C53BAE971919}" type="pres">
      <dgm:prSet presAssocID="{C57EEF46-0A66-E44D-96C2-49340684D8B7}" presName="spacerL" presStyleCnt="0"/>
      <dgm:spPr/>
    </dgm:pt>
    <dgm:pt modelId="{9D7F01D2-8313-C846-9AE9-4B70CC3B9A3C}" type="pres">
      <dgm:prSet presAssocID="{C57EEF46-0A66-E44D-96C2-49340684D8B7}" presName="sibTrans" presStyleLbl="sibTrans2D1" presStyleIdx="3" presStyleCnt="5" custScaleX="2000000" custScaleY="2000000"/>
      <dgm:spPr/>
    </dgm:pt>
    <dgm:pt modelId="{2ABCB7F9-C785-D64F-A5DF-20667AA5232B}" type="pres">
      <dgm:prSet presAssocID="{C57EEF46-0A66-E44D-96C2-49340684D8B7}" presName="spacerR" presStyleCnt="0"/>
      <dgm:spPr/>
    </dgm:pt>
    <dgm:pt modelId="{1D66916D-8825-D743-A15B-9D975B788861}" type="pres">
      <dgm:prSet presAssocID="{41DE44D6-82A1-E34A-923C-4F9A0DFD5BE9}" presName="node" presStyleLbl="node1" presStyleIdx="4" presStyleCnt="6" custScaleX="2000000" custScaleY="2000000">
        <dgm:presLayoutVars>
          <dgm:bulletEnabled val="1"/>
        </dgm:presLayoutVars>
      </dgm:prSet>
      <dgm:spPr/>
    </dgm:pt>
    <dgm:pt modelId="{85B97994-5694-5E43-BC4C-A15557BF9037}" type="pres">
      <dgm:prSet presAssocID="{43AD40E3-2ED0-984C-9371-F0DE6FAC551B}" presName="spacerL" presStyleCnt="0"/>
      <dgm:spPr/>
    </dgm:pt>
    <dgm:pt modelId="{45C5B6FB-AF16-954A-B3AE-BDD97B55ACD8}" type="pres">
      <dgm:prSet presAssocID="{43AD40E3-2ED0-984C-9371-F0DE6FAC551B}" presName="sibTrans" presStyleLbl="sibTrans2D1" presStyleIdx="4" presStyleCnt="5" custScaleX="2000000" custScaleY="2000000"/>
      <dgm:spPr/>
    </dgm:pt>
    <dgm:pt modelId="{8E5DE203-7A61-9242-8DF9-1EEAB887E843}" type="pres">
      <dgm:prSet presAssocID="{43AD40E3-2ED0-984C-9371-F0DE6FAC551B}" presName="spacerR" presStyleCnt="0"/>
      <dgm:spPr/>
    </dgm:pt>
    <dgm:pt modelId="{D06D9B07-A11A-9C4A-BC49-C270A79EDE37}" type="pres">
      <dgm:prSet presAssocID="{B09C8985-CA79-5242-89FA-28996A85F2A9}" presName="node" presStyleLbl="node1" presStyleIdx="5" presStyleCnt="6" custScaleX="2000000" custScaleY="2000000">
        <dgm:presLayoutVars>
          <dgm:bulletEnabled val="1"/>
        </dgm:presLayoutVars>
      </dgm:prSet>
      <dgm:spPr/>
    </dgm:pt>
  </dgm:ptLst>
  <dgm:cxnLst>
    <dgm:cxn modelId="{31EBC30F-F0AD-6F4E-B19C-DE82548ADCB0}" type="presOf" srcId="{C0968F73-82E8-3747-BD6F-5B7A5B4987A3}" destId="{F8118912-C4FF-A749-8312-0B8416B36667}" srcOrd="0" destOrd="0" presId="urn:microsoft.com/office/officeart/2005/8/layout/equation1"/>
    <dgm:cxn modelId="{637BF612-EBDB-CE46-9273-31688B305C6D}" srcId="{EB24EBF3-3446-994E-B3CA-656162A166B7}" destId="{2337ABAA-4F6A-0C4E-B6D8-5248BF0F55E0}" srcOrd="0" destOrd="0" parTransId="{5481D335-D221-E24F-AF7E-169A734D9B15}" sibTransId="{E5C78272-0D65-C342-B2D2-1DA2B62DFD3C}"/>
    <dgm:cxn modelId="{DE666A1E-56A8-4840-99B0-53527628A305}" type="presOf" srcId="{821CACBF-89F6-6C47-997D-4EC21AFA1BA2}" destId="{3801A733-93A0-4C43-B50C-A8022D6684DB}" srcOrd="0" destOrd="0" presId="urn:microsoft.com/office/officeart/2005/8/layout/equation1"/>
    <dgm:cxn modelId="{A80DE81E-F979-F142-8D36-65FEB4C47D5C}" type="presOf" srcId="{EB24EBF3-3446-994E-B3CA-656162A166B7}" destId="{A42D84DC-9335-CF4D-A406-B2A5F4042675}" srcOrd="0" destOrd="0" presId="urn:microsoft.com/office/officeart/2005/8/layout/equation1"/>
    <dgm:cxn modelId="{30165A31-2505-314C-9915-241DD8AA687B}" srcId="{EB24EBF3-3446-994E-B3CA-656162A166B7}" destId="{41DE44D6-82A1-E34A-923C-4F9A0DFD5BE9}" srcOrd="4" destOrd="0" parTransId="{31C8512C-A9B2-0D46-A246-5440CDF6FD0D}" sibTransId="{43AD40E3-2ED0-984C-9371-F0DE6FAC551B}"/>
    <dgm:cxn modelId="{D4DC9B5D-BFF9-3A4A-9379-20B307FDA8E9}" type="presOf" srcId="{41DE44D6-82A1-E34A-923C-4F9A0DFD5BE9}" destId="{1D66916D-8825-D743-A15B-9D975B788861}" srcOrd="0" destOrd="0" presId="urn:microsoft.com/office/officeart/2005/8/layout/equation1"/>
    <dgm:cxn modelId="{3B9A055F-3C07-DC4C-A968-87CC1F6FC908}" srcId="{EB24EBF3-3446-994E-B3CA-656162A166B7}" destId="{821CACBF-89F6-6C47-997D-4EC21AFA1BA2}" srcOrd="2" destOrd="0" parTransId="{949984EA-715C-A047-8034-F077854C9DA1}" sibTransId="{EEB8BA7D-2096-BD47-ACBA-0B6B1DEC2FC7}"/>
    <dgm:cxn modelId="{83B45946-E430-3344-B038-B57741EFB456}" type="presOf" srcId="{E5C78272-0D65-C342-B2D2-1DA2B62DFD3C}" destId="{BEE26E30-79FA-1547-80C3-A6E9804E917C}" srcOrd="0" destOrd="0" presId="urn:microsoft.com/office/officeart/2005/8/layout/equation1"/>
    <dgm:cxn modelId="{2F7B5079-1872-5248-81C9-489B1544F1F7}" type="presOf" srcId="{FDDA9018-5C9C-B043-96D6-2D917D1DA1F4}" destId="{C787A07C-B2F7-C140-A8EA-C6DAD25325A2}" srcOrd="0" destOrd="0" presId="urn:microsoft.com/office/officeart/2005/8/layout/equation1"/>
    <dgm:cxn modelId="{095014A5-AB31-8C4A-964C-06FE1ECCA036}" type="presOf" srcId="{41019F02-20A2-0349-A56A-C95434E659F0}" destId="{5F930763-C820-194D-8287-E1B0E790FC85}" srcOrd="0" destOrd="0" presId="urn:microsoft.com/office/officeart/2005/8/layout/equation1"/>
    <dgm:cxn modelId="{FC8DA1B0-4475-1B47-B888-7A4AFE7A51BF}" type="presOf" srcId="{EEB8BA7D-2096-BD47-ACBA-0B6B1DEC2FC7}" destId="{820EE840-95A2-0444-B3EB-6EF31DD17594}" srcOrd="0" destOrd="0" presId="urn:microsoft.com/office/officeart/2005/8/layout/equation1"/>
    <dgm:cxn modelId="{131FE1BB-4FEA-F148-8B7E-1DE30C781A3D}" srcId="{EB24EBF3-3446-994E-B3CA-656162A166B7}" destId="{C0968F73-82E8-3747-BD6F-5B7A5B4987A3}" srcOrd="3" destOrd="0" parTransId="{2D1A8F85-5B23-0043-97D2-B07B01A55165}" sibTransId="{C57EEF46-0A66-E44D-96C2-49340684D8B7}"/>
    <dgm:cxn modelId="{9EDFC5CB-9FA5-F243-8DB0-852E4AA32FF2}" type="presOf" srcId="{C57EEF46-0A66-E44D-96C2-49340684D8B7}" destId="{9D7F01D2-8313-C846-9AE9-4B70CC3B9A3C}" srcOrd="0" destOrd="0" presId="urn:microsoft.com/office/officeart/2005/8/layout/equation1"/>
    <dgm:cxn modelId="{4A9381CF-CCBB-E946-8AAC-8E7717497B90}" type="presOf" srcId="{43AD40E3-2ED0-984C-9371-F0DE6FAC551B}" destId="{45C5B6FB-AF16-954A-B3AE-BDD97B55ACD8}" srcOrd="0" destOrd="0" presId="urn:microsoft.com/office/officeart/2005/8/layout/equation1"/>
    <dgm:cxn modelId="{AEAA62D9-58F3-B142-873C-B4DC6A03520A}" srcId="{EB24EBF3-3446-994E-B3CA-656162A166B7}" destId="{B09C8985-CA79-5242-89FA-28996A85F2A9}" srcOrd="5" destOrd="0" parTransId="{2CF12542-749D-E041-AADE-D7AB1B8A44BD}" sibTransId="{9A5C89C1-F787-2744-B6BA-64ADA3E419C5}"/>
    <dgm:cxn modelId="{AF0C83DF-4D0E-8A45-86B5-FD8E7489BD6D}" type="presOf" srcId="{2337ABAA-4F6A-0C4E-B6D8-5248BF0F55E0}" destId="{37C45230-AC19-764F-B8CB-F58741738E58}" srcOrd="0" destOrd="0" presId="urn:microsoft.com/office/officeart/2005/8/layout/equation1"/>
    <dgm:cxn modelId="{2A532EEA-D083-2847-9BD9-86FACF84E2EB}" srcId="{EB24EBF3-3446-994E-B3CA-656162A166B7}" destId="{FDDA9018-5C9C-B043-96D6-2D917D1DA1F4}" srcOrd="1" destOrd="0" parTransId="{75552B26-D414-9448-8B62-B52E9F16B25B}" sibTransId="{41019F02-20A2-0349-A56A-C95434E659F0}"/>
    <dgm:cxn modelId="{12D944EC-F0E4-1248-812A-C78E6A137D17}" type="presOf" srcId="{B09C8985-CA79-5242-89FA-28996A85F2A9}" destId="{D06D9B07-A11A-9C4A-BC49-C270A79EDE37}" srcOrd="0" destOrd="0" presId="urn:microsoft.com/office/officeart/2005/8/layout/equation1"/>
    <dgm:cxn modelId="{FA60B508-E416-8B41-9623-5019A413822A}" type="presParOf" srcId="{A42D84DC-9335-CF4D-A406-B2A5F4042675}" destId="{37C45230-AC19-764F-B8CB-F58741738E58}" srcOrd="0" destOrd="0" presId="urn:microsoft.com/office/officeart/2005/8/layout/equation1"/>
    <dgm:cxn modelId="{C44546AA-4A46-EA43-BC0A-DB425D8E926C}" type="presParOf" srcId="{A42D84DC-9335-CF4D-A406-B2A5F4042675}" destId="{EA579B19-35C2-014F-A39F-FCB0AEFD277D}" srcOrd="1" destOrd="0" presId="urn:microsoft.com/office/officeart/2005/8/layout/equation1"/>
    <dgm:cxn modelId="{B0E415B9-4439-5842-8A41-9431A946FC6F}" type="presParOf" srcId="{A42D84DC-9335-CF4D-A406-B2A5F4042675}" destId="{BEE26E30-79FA-1547-80C3-A6E9804E917C}" srcOrd="2" destOrd="0" presId="urn:microsoft.com/office/officeart/2005/8/layout/equation1"/>
    <dgm:cxn modelId="{450CD2A7-2029-5F4D-AB6D-58C0B4EB8C5E}" type="presParOf" srcId="{A42D84DC-9335-CF4D-A406-B2A5F4042675}" destId="{64C65DF4-E5C5-C44B-BCC8-AD4290DAF088}" srcOrd="3" destOrd="0" presId="urn:microsoft.com/office/officeart/2005/8/layout/equation1"/>
    <dgm:cxn modelId="{3C5F887D-77E7-5C47-8498-333760E42914}" type="presParOf" srcId="{A42D84DC-9335-CF4D-A406-B2A5F4042675}" destId="{C787A07C-B2F7-C140-A8EA-C6DAD25325A2}" srcOrd="4" destOrd="0" presId="urn:microsoft.com/office/officeart/2005/8/layout/equation1"/>
    <dgm:cxn modelId="{E05CDA00-1026-5649-9A48-071DB311B5AC}" type="presParOf" srcId="{A42D84DC-9335-CF4D-A406-B2A5F4042675}" destId="{9C86C9B9-79C5-FA41-A3CC-B4C8FC0C4D46}" srcOrd="5" destOrd="0" presId="urn:microsoft.com/office/officeart/2005/8/layout/equation1"/>
    <dgm:cxn modelId="{AEE334AD-EB08-6946-991F-9B2E1F646E5D}" type="presParOf" srcId="{A42D84DC-9335-CF4D-A406-B2A5F4042675}" destId="{5F930763-C820-194D-8287-E1B0E790FC85}" srcOrd="6" destOrd="0" presId="urn:microsoft.com/office/officeart/2005/8/layout/equation1"/>
    <dgm:cxn modelId="{45353A5D-E2F5-6946-9A6A-542D510CF5A3}" type="presParOf" srcId="{A42D84DC-9335-CF4D-A406-B2A5F4042675}" destId="{EA94F48F-D6B2-EB47-94FD-C2098BEAFF4D}" srcOrd="7" destOrd="0" presId="urn:microsoft.com/office/officeart/2005/8/layout/equation1"/>
    <dgm:cxn modelId="{935558EA-383A-D344-B665-6D858C500632}" type="presParOf" srcId="{A42D84DC-9335-CF4D-A406-B2A5F4042675}" destId="{3801A733-93A0-4C43-B50C-A8022D6684DB}" srcOrd="8" destOrd="0" presId="urn:microsoft.com/office/officeart/2005/8/layout/equation1"/>
    <dgm:cxn modelId="{5CAA8979-3A5D-074F-94D2-C05C0B5AAC94}" type="presParOf" srcId="{A42D84DC-9335-CF4D-A406-B2A5F4042675}" destId="{EC3A1253-6E80-3849-896A-58CC18AB5C07}" srcOrd="9" destOrd="0" presId="urn:microsoft.com/office/officeart/2005/8/layout/equation1"/>
    <dgm:cxn modelId="{88703BC0-B306-DB41-8253-AEE3B0DADDB0}" type="presParOf" srcId="{A42D84DC-9335-CF4D-A406-B2A5F4042675}" destId="{820EE840-95A2-0444-B3EB-6EF31DD17594}" srcOrd="10" destOrd="0" presId="urn:microsoft.com/office/officeart/2005/8/layout/equation1"/>
    <dgm:cxn modelId="{66D7FD43-E75F-0A43-9A63-511904C04D19}" type="presParOf" srcId="{A42D84DC-9335-CF4D-A406-B2A5F4042675}" destId="{08232DE9-6EAA-344C-A527-F47747558745}" srcOrd="11" destOrd="0" presId="urn:microsoft.com/office/officeart/2005/8/layout/equation1"/>
    <dgm:cxn modelId="{A2A07124-746D-6140-A008-697303586221}" type="presParOf" srcId="{A42D84DC-9335-CF4D-A406-B2A5F4042675}" destId="{F8118912-C4FF-A749-8312-0B8416B36667}" srcOrd="12" destOrd="0" presId="urn:microsoft.com/office/officeart/2005/8/layout/equation1"/>
    <dgm:cxn modelId="{438658E1-6001-C94B-997D-61D9D9017E6F}" type="presParOf" srcId="{A42D84DC-9335-CF4D-A406-B2A5F4042675}" destId="{04D0C4E0-9F9A-8E41-96AD-C53BAE971919}" srcOrd="13" destOrd="0" presId="urn:microsoft.com/office/officeart/2005/8/layout/equation1"/>
    <dgm:cxn modelId="{1524B505-31E5-E547-BE27-6C629794A62B}" type="presParOf" srcId="{A42D84DC-9335-CF4D-A406-B2A5F4042675}" destId="{9D7F01D2-8313-C846-9AE9-4B70CC3B9A3C}" srcOrd="14" destOrd="0" presId="urn:microsoft.com/office/officeart/2005/8/layout/equation1"/>
    <dgm:cxn modelId="{8690A576-1566-AF42-88FC-B0EC6C46FE32}" type="presParOf" srcId="{A42D84DC-9335-CF4D-A406-B2A5F4042675}" destId="{2ABCB7F9-C785-D64F-A5DF-20667AA5232B}" srcOrd="15" destOrd="0" presId="urn:microsoft.com/office/officeart/2005/8/layout/equation1"/>
    <dgm:cxn modelId="{B1D4218E-CE6C-524D-A8DA-0CFD0534FABA}" type="presParOf" srcId="{A42D84DC-9335-CF4D-A406-B2A5F4042675}" destId="{1D66916D-8825-D743-A15B-9D975B788861}" srcOrd="16" destOrd="0" presId="urn:microsoft.com/office/officeart/2005/8/layout/equation1"/>
    <dgm:cxn modelId="{E3D9402E-5654-9744-88E1-FFD7F1BFC4B9}" type="presParOf" srcId="{A42D84DC-9335-CF4D-A406-B2A5F4042675}" destId="{85B97994-5694-5E43-BC4C-A15557BF9037}" srcOrd="17" destOrd="0" presId="urn:microsoft.com/office/officeart/2005/8/layout/equation1"/>
    <dgm:cxn modelId="{84978BBE-D581-094A-A4F1-1869BC908D1E}" type="presParOf" srcId="{A42D84DC-9335-CF4D-A406-B2A5F4042675}" destId="{45C5B6FB-AF16-954A-B3AE-BDD97B55ACD8}" srcOrd="18" destOrd="0" presId="urn:microsoft.com/office/officeart/2005/8/layout/equation1"/>
    <dgm:cxn modelId="{2A1CFE38-2180-6744-AEAC-3F462759AFB4}" type="presParOf" srcId="{A42D84DC-9335-CF4D-A406-B2A5F4042675}" destId="{8E5DE203-7A61-9242-8DF9-1EEAB887E843}" srcOrd="19" destOrd="0" presId="urn:microsoft.com/office/officeart/2005/8/layout/equation1"/>
    <dgm:cxn modelId="{7C32A1E9-C23B-054C-A020-42634A600A36}" type="presParOf" srcId="{A42D84DC-9335-CF4D-A406-B2A5F4042675}" destId="{D06D9B07-A11A-9C4A-BC49-C270A79EDE37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63117-8BF4-3D43-99B2-0A540B246CC5}" type="doc">
      <dgm:prSet loTypeId="urn:microsoft.com/office/officeart/2005/8/layout/hChevron3" loCatId="" qsTypeId="urn:microsoft.com/office/officeart/2005/8/quickstyle/simple1" qsCatId="simple" csTypeId="urn:microsoft.com/office/officeart/2005/8/colors/colorful4" csCatId="colorful" phldr="1"/>
      <dgm:spPr/>
    </dgm:pt>
    <dgm:pt modelId="{65DCA77C-3FB0-1444-A6BE-0DD44F4C8486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Course Design Evaluations</a:t>
          </a:r>
        </a:p>
      </dgm:t>
    </dgm:pt>
    <dgm:pt modelId="{C0083D46-0BA4-ED4D-9A75-1A018D056CFE}" type="parTrans" cxnId="{F3E79A89-A2B6-BA43-8753-F078B6A5D928}">
      <dgm:prSet/>
      <dgm:spPr/>
      <dgm:t>
        <a:bodyPr/>
        <a:lstStyle/>
        <a:p>
          <a:endParaRPr lang="en-US"/>
        </a:p>
      </dgm:t>
    </dgm:pt>
    <dgm:pt modelId="{8B7323BE-E40E-9648-AD4B-D567C8211802}" type="sibTrans" cxnId="{F3E79A89-A2B6-BA43-8753-F078B6A5D928}">
      <dgm:prSet/>
      <dgm:spPr/>
      <dgm:t>
        <a:bodyPr/>
        <a:lstStyle/>
        <a:p>
          <a:endParaRPr lang="en-US"/>
        </a:p>
      </dgm:t>
    </dgm:pt>
    <dgm:pt modelId="{A7535F1D-B253-0840-816D-717360879176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Teaching Evaluations</a:t>
          </a:r>
        </a:p>
      </dgm:t>
    </dgm:pt>
    <dgm:pt modelId="{FDDBA6D6-2B26-B04A-A4EA-325A6ECF6352}" type="parTrans" cxnId="{12F5E3BB-FE65-F447-B99B-E310C689E27D}">
      <dgm:prSet/>
      <dgm:spPr/>
      <dgm:t>
        <a:bodyPr/>
        <a:lstStyle/>
        <a:p>
          <a:endParaRPr lang="en-US"/>
        </a:p>
      </dgm:t>
    </dgm:pt>
    <dgm:pt modelId="{A6751F64-ADB4-4749-8DF8-751B6716FA2D}" type="sibTrans" cxnId="{12F5E3BB-FE65-F447-B99B-E310C689E27D}">
      <dgm:prSet/>
      <dgm:spPr/>
      <dgm:t>
        <a:bodyPr/>
        <a:lstStyle/>
        <a:p>
          <a:endParaRPr lang="en-US"/>
        </a:p>
      </dgm:t>
    </dgm:pt>
    <dgm:pt modelId="{E40E8E2A-ACC1-E64D-A961-312DD8ED726D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Self-Reflections</a:t>
          </a:r>
        </a:p>
      </dgm:t>
    </dgm:pt>
    <dgm:pt modelId="{914F5B50-DDD7-E74A-A862-65AE5FF279C3}" type="parTrans" cxnId="{1802D831-A096-D94A-B3BE-96F6802E406F}">
      <dgm:prSet/>
      <dgm:spPr/>
      <dgm:t>
        <a:bodyPr/>
        <a:lstStyle/>
        <a:p>
          <a:endParaRPr lang="en-US"/>
        </a:p>
      </dgm:t>
    </dgm:pt>
    <dgm:pt modelId="{B9B5A7EA-A2EF-0449-8A79-E77560EE84E7}" type="sibTrans" cxnId="{1802D831-A096-D94A-B3BE-96F6802E406F}">
      <dgm:prSet/>
      <dgm:spPr/>
      <dgm:t>
        <a:bodyPr/>
        <a:lstStyle/>
        <a:p>
          <a:endParaRPr lang="en-US"/>
        </a:p>
      </dgm:t>
    </dgm:pt>
    <dgm:pt modelId="{792BE485-4B7E-3740-A13B-7B43BCF4CB41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Discussions</a:t>
          </a:r>
        </a:p>
      </dgm:t>
    </dgm:pt>
    <dgm:pt modelId="{C72A2750-47E2-6440-B266-CEB9EC67F44C}" type="parTrans" cxnId="{7C45977B-E088-3441-AA89-F8EA261EEE45}">
      <dgm:prSet/>
      <dgm:spPr/>
      <dgm:t>
        <a:bodyPr/>
        <a:lstStyle/>
        <a:p>
          <a:endParaRPr lang="en-US"/>
        </a:p>
      </dgm:t>
    </dgm:pt>
    <dgm:pt modelId="{9C5C49A5-5509-BD49-8AB4-8A3674645B01}" type="sibTrans" cxnId="{7C45977B-E088-3441-AA89-F8EA261EEE45}">
      <dgm:prSet/>
      <dgm:spPr/>
      <dgm:t>
        <a:bodyPr/>
        <a:lstStyle/>
        <a:p>
          <a:endParaRPr lang="en-US"/>
        </a:p>
      </dgm:t>
    </dgm:pt>
    <dgm:pt modelId="{F23DDA07-6088-C749-868E-B07D9063611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Other Informal Feedback</a:t>
          </a:r>
        </a:p>
      </dgm:t>
    </dgm:pt>
    <dgm:pt modelId="{4A52B58F-C254-F44C-8279-AA100DC48AE1}" type="parTrans" cxnId="{EF9D4557-2968-C744-9E07-CA8C72C6F7D5}">
      <dgm:prSet/>
      <dgm:spPr/>
      <dgm:t>
        <a:bodyPr/>
        <a:lstStyle/>
        <a:p>
          <a:endParaRPr lang="en-US"/>
        </a:p>
      </dgm:t>
    </dgm:pt>
    <dgm:pt modelId="{2E1BDC7A-175B-AF4B-9A36-01FF624DCE7A}" type="sibTrans" cxnId="{EF9D4557-2968-C744-9E07-CA8C72C6F7D5}">
      <dgm:prSet/>
      <dgm:spPr/>
      <dgm:t>
        <a:bodyPr/>
        <a:lstStyle/>
        <a:p>
          <a:endParaRPr lang="en-US"/>
        </a:p>
      </dgm:t>
    </dgm:pt>
    <dgm:pt modelId="{F378D263-C866-8943-BEE2-04E23BD3C71C}" type="pres">
      <dgm:prSet presAssocID="{1BE63117-8BF4-3D43-99B2-0A540B246CC5}" presName="Name0" presStyleCnt="0">
        <dgm:presLayoutVars>
          <dgm:dir/>
          <dgm:resizeHandles val="exact"/>
        </dgm:presLayoutVars>
      </dgm:prSet>
      <dgm:spPr/>
    </dgm:pt>
    <dgm:pt modelId="{1EF505B6-205D-A244-9E83-423EED88125F}" type="pres">
      <dgm:prSet presAssocID="{65DCA77C-3FB0-1444-A6BE-0DD44F4C8486}" presName="parTxOnly" presStyleLbl="node1" presStyleIdx="0" presStyleCnt="5" custScaleY="133047">
        <dgm:presLayoutVars>
          <dgm:bulletEnabled val="1"/>
        </dgm:presLayoutVars>
      </dgm:prSet>
      <dgm:spPr/>
    </dgm:pt>
    <dgm:pt modelId="{85F2EBD0-D6DB-194D-B513-A1E87301E58E}" type="pres">
      <dgm:prSet presAssocID="{8B7323BE-E40E-9648-AD4B-D567C8211802}" presName="parSpace" presStyleCnt="0"/>
      <dgm:spPr/>
    </dgm:pt>
    <dgm:pt modelId="{5629B9BE-E008-074A-9FAD-6E1E9B4CA47A}" type="pres">
      <dgm:prSet presAssocID="{A7535F1D-B253-0840-816D-717360879176}" presName="parTxOnly" presStyleLbl="node1" presStyleIdx="1" presStyleCnt="5" custScaleX="116906" custScaleY="133047">
        <dgm:presLayoutVars>
          <dgm:bulletEnabled val="1"/>
        </dgm:presLayoutVars>
      </dgm:prSet>
      <dgm:spPr/>
    </dgm:pt>
    <dgm:pt modelId="{32351D7A-4733-A745-9CCE-D42C007EFD70}" type="pres">
      <dgm:prSet presAssocID="{A6751F64-ADB4-4749-8DF8-751B6716FA2D}" presName="parSpace" presStyleCnt="0"/>
      <dgm:spPr/>
    </dgm:pt>
    <dgm:pt modelId="{5DC81C4B-7C3E-3F44-A54F-D669293DE1C3}" type="pres">
      <dgm:prSet presAssocID="{E40E8E2A-ACC1-E64D-A961-312DD8ED726D}" presName="parTxOnly" presStyleLbl="node1" presStyleIdx="2" presStyleCnt="5" custScaleX="115408" custScaleY="133047" custLinFactNeighborX="0" custLinFactNeighborY="0">
        <dgm:presLayoutVars>
          <dgm:bulletEnabled val="1"/>
        </dgm:presLayoutVars>
      </dgm:prSet>
      <dgm:spPr/>
    </dgm:pt>
    <dgm:pt modelId="{770C9FA6-029F-8144-AB90-021AD2883F4D}" type="pres">
      <dgm:prSet presAssocID="{B9B5A7EA-A2EF-0449-8A79-E77560EE84E7}" presName="parSpace" presStyleCnt="0"/>
      <dgm:spPr/>
    </dgm:pt>
    <dgm:pt modelId="{8784DB5D-96B5-DD40-A00E-9E3B58A3985B}" type="pres">
      <dgm:prSet presAssocID="{792BE485-4B7E-3740-A13B-7B43BCF4CB41}" presName="parTxOnly" presStyleLbl="node1" presStyleIdx="3" presStyleCnt="5" custScaleX="112353" custScaleY="133047">
        <dgm:presLayoutVars>
          <dgm:bulletEnabled val="1"/>
        </dgm:presLayoutVars>
      </dgm:prSet>
      <dgm:spPr/>
    </dgm:pt>
    <dgm:pt modelId="{858E51C3-ABFA-5C4B-B9A5-C8F215ABC408}" type="pres">
      <dgm:prSet presAssocID="{9C5C49A5-5509-BD49-8AB4-8A3674645B01}" presName="parSpace" presStyleCnt="0"/>
      <dgm:spPr/>
    </dgm:pt>
    <dgm:pt modelId="{06D84CD3-6408-4F48-A392-FB4A7A1F8347}" type="pres">
      <dgm:prSet presAssocID="{F23DDA07-6088-C749-868E-B07D90636111}" presName="parTxOnly" presStyleLbl="node1" presStyleIdx="4" presStyleCnt="5" custScaleY="133047">
        <dgm:presLayoutVars>
          <dgm:bulletEnabled val="1"/>
        </dgm:presLayoutVars>
      </dgm:prSet>
      <dgm:spPr/>
    </dgm:pt>
  </dgm:ptLst>
  <dgm:cxnLst>
    <dgm:cxn modelId="{C9E9E32E-DCBD-8D4C-AF03-C35E46D46B30}" type="presOf" srcId="{A7535F1D-B253-0840-816D-717360879176}" destId="{5629B9BE-E008-074A-9FAD-6E1E9B4CA47A}" srcOrd="0" destOrd="0" presId="urn:microsoft.com/office/officeart/2005/8/layout/hChevron3"/>
    <dgm:cxn modelId="{1802D831-A096-D94A-B3BE-96F6802E406F}" srcId="{1BE63117-8BF4-3D43-99B2-0A540B246CC5}" destId="{E40E8E2A-ACC1-E64D-A961-312DD8ED726D}" srcOrd="2" destOrd="0" parTransId="{914F5B50-DDD7-E74A-A862-65AE5FF279C3}" sibTransId="{B9B5A7EA-A2EF-0449-8A79-E77560EE84E7}"/>
    <dgm:cxn modelId="{EF9D4557-2968-C744-9E07-CA8C72C6F7D5}" srcId="{1BE63117-8BF4-3D43-99B2-0A540B246CC5}" destId="{F23DDA07-6088-C749-868E-B07D90636111}" srcOrd="4" destOrd="0" parTransId="{4A52B58F-C254-F44C-8279-AA100DC48AE1}" sibTransId="{2E1BDC7A-175B-AF4B-9A36-01FF624DCE7A}"/>
    <dgm:cxn modelId="{7C45977B-E088-3441-AA89-F8EA261EEE45}" srcId="{1BE63117-8BF4-3D43-99B2-0A540B246CC5}" destId="{792BE485-4B7E-3740-A13B-7B43BCF4CB41}" srcOrd="3" destOrd="0" parTransId="{C72A2750-47E2-6440-B266-CEB9EC67F44C}" sibTransId="{9C5C49A5-5509-BD49-8AB4-8A3674645B01}"/>
    <dgm:cxn modelId="{F3E79A89-A2B6-BA43-8753-F078B6A5D928}" srcId="{1BE63117-8BF4-3D43-99B2-0A540B246CC5}" destId="{65DCA77C-3FB0-1444-A6BE-0DD44F4C8486}" srcOrd="0" destOrd="0" parTransId="{C0083D46-0BA4-ED4D-9A75-1A018D056CFE}" sibTransId="{8B7323BE-E40E-9648-AD4B-D567C8211802}"/>
    <dgm:cxn modelId="{2CF6039B-7960-934E-8AA3-74297913F11B}" type="presOf" srcId="{1BE63117-8BF4-3D43-99B2-0A540B246CC5}" destId="{F378D263-C866-8943-BEE2-04E23BD3C71C}" srcOrd="0" destOrd="0" presId="urn:microsoft.com/office/officeart/2005/8/layout/hChevron3"/>
    <dgm:cxn modelId="{1C9C8AA0-F419-AF44-867F-0C561BB7D800}" type="presOf" srcId="{792BE485-4B7E-3740-A13B-7B43BCF4CB41}" destId="{8784DB5D-96B5-DD40-A00E-9E3B58A3985B}" srcOrd="0" destOrd="0" presId="urn:microsoft.com/office/officeart/2005/8/layout/hChevron3"/>
    <dgm:cxn modelId="{7EB7BAA4-8135-4442-8C60-EE9733C3C0CA}" type="presOf" srcId="{65DCA77C-3FB0-1444-A6BE-0DD44F4C8486}" destId="{1EF505B6-205D-A244-9E83-423EED88125F}" srcOrd="0" destOrd="0" presId="urn:microsoft.com/office/officeart/2005/8/layout/hChevron3"/>
    <dgm:cxn modelId="{C20315AC-0819-B740-99CB-E2FE4BFED91A}" type="presOf" srcId="{E40E8E2A-ACC1-E64D-A961-312DD8ED726D}" destId="{5DC81C4B-7C3E-3F44-A54F-D669293DE1C3}" srcOrd="0" destOrd="0" presId="urn:microsoft.com/office/officeart/2005/8/layout/hChevron3"/>
    <dgm:cxn modelId="{ACE5B0B3-4EDF-8742-9025-BC543D244B3B}" type="presOf" srcId="{F23DDA07-6088-C749-868E-B07D90636111}" destId="{06D84CD3-6408-4F48-A392-FB4A7A1F8347}" srcOrd="0" destOrd="0" presId="urn:microsoft.com/office/officeart/2005/8/layout/hChevron3"/>
    <dgm:cxn modelId="{12F5E3BB-FE65-F447-B99B-E310C689E27D}" srcId="{1BE63117-8BF4-3D43-99B2-0A540B246CC5}" destId="{A7535F1D-B253-0840-816D-717360879176}" srcOrd="1" destOrd="0" parTransId="{FDDBA6D6-2B26-B04A-A4EA-325A6ECF6352}" sibTransId="{A6751F64-ADB4-4749-8DF8-751B6716FA2D}"/>
    <dgm:cxn modelId="{0EB5EB12-31EA-8E47-87B1-E0FBE082B345}" type="presParOf" srcId="{F378D263-C866-8943-BEE2-04E23BD3C71C}" destId="{1EF505B6-205D-A244-9E83-423EED88125F}" srcOrd="0" destOrd="0" presId="urn:microsoft.com/office/officeart/2005/8/layout/hChevron3"/>
    <dgm:cxn modelId="{F815B2D8-8DAA-9044-92BA-5406DC11D6B2}" type="presParOf" srcId="{F378D263-C866-8943-BEE2-04E23BD3C71C}" destId="{85F2EBD0-D6DB-194D-B513-A1E87301E58E}" srcOrd="1" destOrd="0" presId="urn:microsoft.com/office/officeart/2005/8/layout/hChevron3"/>
    <dgm:cxn modelId="{028D434F-3710-5744-BDAC-170C75C1BB3D}" type="presParOf" srcId="{F378D263-C866-8943-BEE2-04E23BD3C71C}" destId="{5629B9BE-E008-074A-9FAD-6E1E9B4CA47A}" srcOrd="2" destOrd="0" presId="urn:microsoft.com/office/officeart/2005/8/layout/hChevron3"/>
    <dgm:cxn modelId="{FADE6BE8-A968-7D4E-81BB-9659E90633CD}" type="presParOf" srcId="{F378D263-C866-8943-BEE2-04E23BD3C71C}" destId="{32351D7A-4733-A745-9CCE-D42C007EFD70}" srcOrd="3" destOrd="0" presId="urn:microsoft.com/office/officeart/2005/8/layout/hChevron3"/>
    <dgm:cxn modelId="{5AE20C26-33FD-1C41-9D10-982A994997A0}" type="presParOf" srcId="{F378D263-C866-8943-BEE2-04E23BD3C71C}" destId="{5DC81C4B-7C3E-3F44-A54F-D669293DE1C3}" srcOrd="4" destOrd="0" presId="urn:microsoft.com/office/officeart/2005/8/layout/hChevron3"/>
    <dgm:cxn modelId="{BE136268-A1D4-2A46-B64D-96056C079CC2}" type="presParOf" srcId="{F378D263-C866-8943-BEE2-04E23BD3C71C}" destId="{770C9FA6-029F-8144-AB90-021AD2883F4D}" srcOrd="5" destOrd="0" presId="urn:microsoft.com/office/officeart/2005/8/layout/hChevron3"/>
    <dgm:cxn modelId="{647A5BFB-F47B-B54F-B1A3-3981C75CB9EA}" type="presParOf" srcId="{F378D263-C866-8943-BEE2-04E23BD3C71C}" destId="{8784DB5D-96B5-DD40-A00E-9E3B58A3985B}" srcOrd="6" destOrd="0" presId="urn:microsoft.com/office/officeart/2005/8/layout/hChevron3"/>
    <dgm:cxn modelId="{323A8BDE-862C-4D49-9A4F-990211A87950}" type="presParOf" srcId="{F378D263-C866-8943-BEE2-04E23BD3C71C}" destId="{858E51C3-ABFA-5C4B-B9A5-C8F215ABC408}" srcOrd="7" destOrd="0" presId="urn:microsoft.com/office/officeart/2005/8/layout/hChevron3"/>
    <dgm:cxn modelId="{CA003B57-527A-3640-98D4-5EC0FC4F8F7F}" type="presParOf" srcId="{F378D263-C866-8943-BEE2-04E23BD3C71C}" destId="{06D84CD3-6408-4F48-A392-FB4A7A1F834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38EA12-D2FE-764A-B42B-651C2037C60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DAFD31-6F07-B743-BDF8-EB3C13D2DB03}">
      <dgm:prSet phldrT="[Text]" custT="1"/>
      <dgm:spPr>
        <a:solidFill>
          <a:srgbClr val="F9F3D7"/>
        </a:solidFill>
      </dgm:spPr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Content focused on asynchronous only</a:t>
          </a:r>
        </a:p>
      </dgm:t>
    </dgm:pt>
    <dgm:pt modelId="{729BBECE-8EAC-B14F-8E87-C0BB4E869887}" type="parTrans" cxnId="{82620AB9-3E76-3B4F-90EF-38B68B1E3533}">
      <dgm:prSet/>
      <dgm:spPr/>
      <dgm:t>
        <a:bodyPr/>
        <a:lstStyle/>
        <a:p>
          <a:endParaRPr lang="en-US"/>
        </a:p>
      </dgm:t>
    </dgm:pt>
    <dgm:pt modelId="{1666AF26-28E5-6D4F-9EBA-285BBD31ADE8}" type="sibTrans" cxnId="{82620AB9-3E76-3B4F-90EF-38B68B1E3533}">
      <dgm:prSet/>
      <dgm:spPr/>
      <dgm:t>
        <a:bodyPr/>
        <a:lstStyle/>
        <a:p>
          <a:endParaRPr lang="en-US"/>
        </a:p>
      </dgm:t>
    </dgm:pt>
    <dgm:pt modelId="{AFA092E8-034F-044B-A0A6-43F2E8A0FC9C}">
      <dgm:prSet phldrT="[Text]" phldr="0" custT="1"/>
      <dgm:spPr>
        <a:solidFill>
          <a:srgbClr val="8CD4B3"/>
        </a:solidFill>
      </dgm:spPr>
      <dgm:t>
        <a:bodyPr/>
        <a:lstStyle/>
        <a:p>
          <a:pPr rtl="0"/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/>
              <a:ea typeface="Source Sans Pro"/>
            </a:rPr>
            <a:t>Faculty preference for shorter courses</a:t>
          </a:r>
        </a:p>
      </dgm:t>
    </dgm:pt>
    <dgm:pt modelId="{B8705A9A-038B-C64B-B1CC-F960DEE3C4CA}" type="parTrans" cxnId="{65C7F0B5-4D5C-0743-9FC2-BE774E74FE94}">
      <dgm:prSet/>
      <dgm:spPr/>
      <dgm:t>
        <a:bodyPr/>
        <a:lstStyle/>
        <a:p>
          <a:endParaRPr lang="en-US"/>
        </a:p>
      </dgm:t>
    </dgm:pt>
    <dgm:pt modelId="{35DA7C9B-47EA-A546-8022-2660A0051CBD}" type="sibTrans" cxnId="{65C7F0B5-4D5C-0743-9FC2-BE774E74FE94}">
      <dgm:prSet/>
      <dgm:spPr/>
      <dgm:t>
        <a:bodyPr/>
        <a:lstStyle/>
        <a:p>
          <a:endParaRPr lang="en-US"/>
        </a:p>
      </dgm:t>
    </dgm:pt>
    <dgm:pt modelId="{10D35B0B-36E5-9A4F-AF7F-C5EDBED680AE}">
      <dgm:prSet phldrT="[Text]"/>
      <dgm:spPr>
        <a:solidFill>
          <a:srgbClr val="8CD4B3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Redesigned to a 2-week course</a:t>
          </a:r>
        </a:p>
      </dgm:t>
    </dgm:pt>
    <dgm:pt modelId="{6FADF7A5-81FE-3849-93C2-7DE8A4C025A1}" type="parTrans" cxnId="{5AD7636A-794E-9E43-8AD2-F82E7842ED35}">
      <dgm:prSet/>
      <dgm:spPr/>
      <dgm:t>
        <a:bodyPr/>
        <a:lstStyle/>
        <a:p>
          <a:endParaRPr lang="en-US"/>
        </a:p>
      </dgm:t>
    </dgm:pt>
    <dgm:pt modelId="{67E3430E-8667-7545-8A44-F52AB267D8E7}" type="sibTrans" cxnId="{5AD7636A-794E-9E43-8AD2-F82E7842ED35}">
      <dgm:prSet/>
      <dgm:spPr/>
      <dgm:t>
        <a:bodyPr/>
        <a:lstStyle/>
        <a:p>
          <a:endParaRPr lang="en-US"/>
        </a:p>
      </dgm:t>
    </dgm:pt>
    <dgm:pt modelId="{D24AC48C-DC96-6247-9509-3AFDADF8333A}">
      <dgm:prSet phldrT="[Text]"/>
      <dgm:spPr>
        <a:solidFill>
          <a:srgbClr val="F9F3D7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Added new learning activity &amp; assessment on best practices for facilitating synchronous online sessions</a:t>
          </a:r>
          <a:endParaRPr lang="en-US" b="1" i="0" dirty="0">
            <a:latin typeface="Source Sans Pro" panose="020B0503030403020204" pitchFamily="34" charset="77"/>
          </a:endParaRPr>
        </a:p>
      </dgm:t>
    </dgm:pt>
    <dgm:pt modelId="{8DBCA55C-CF98-244B-87E9-24E9E01333D1}" type="parTrans" cxnId="{4453FDB6-CB73-CB46-9F50-A5A99044EB3D}">
      <dgm:prSet/>
      <dgm:spPr/>
      <dgm:t>
        <a:bodyPr/>
        <a:lstStyle/>
        <a:p>
          <a:endParaRPr lang="en-US"/>
        </a:p>
      </dgm:t>
    </dgm:pt>
    <dgm:pt modelId="{D8119ED7-5BA1-4E42-BB7E-580EBD39DAA8}" type="sibTrans" cxnId="{4453FDB6-CB73-CB46-9F50-A5A99044EB3D}">
      <dgm:prSet/>
      <dgm:spPr/>
      <dgm:t>
        <a:bodyPr/>
        <a:lstStyle/>
        <a:p>
          <a:endParaRPr lang="en-US"/>
        </a:p>
      </dgm:t>
    </dgm:pt>
    <dgm:pt modelId="{16B70208-B665-4F4C-8B89-6B5326C32CFB}">
      <dgm:prSet phldrT="[Text]" custT="1"/>
      <dgm:spPr>
        <a:solidFill>
          <a:srgbClr val="7ABAC1"/>
        </a:solidFill>
        <a:ln>
          <a:solidFill>
            <a:schemeClr val="bg1"/>
          </a:solidFill>
        </a:ln>
      </dgm:spPr>
      <dgm:t>
        <a:bodyPr/>
        <a:lstStyle/>
        <a:p>
          <a:pPr algn="ctr">
            <a:buNone/>
          </a:pP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Activities were very discussion-heavy</a:t>
          </a:r>
        </a:p>
      </dgm:t>
    </dgm:pt>
    <dgm:pt modelId="{54EE3398-D2F6-4145-811C-DDAB2EEB54BC}" type="parTrans" cxnId="{7EE6C1CB-1795-4748-960D-DE853A821977}">
      <dgm:prSet/>
      <dgm:spPr/>
      <dgm:t>
        <a:bodyPr/>
        <a:lstStyle/>
        <a:p>
          <a:endParaRPr lang="en-US"/>
        </a:p>
      </dgm:t>
    </dgm:pt>
    <dgm:pt modelId="{07914B4B-9DB3-444E-92E2-FCD61AF13759}" type="sibTrans" cxnId="{7EE6C1CB-1795-4748-960D-DE853A821977}">
      <dgm:prSet/>
      <dgm:spPr/>
      <dgm:t>
        <a:bodyPr/>
        <a:lstStyle/>
        <a:p>
          <a:endParaRPr lang="en-US"/>
        </a:p>
      </dgm:t>
    </dgm:pt>
    <dgm:pt modelId="{B28C0E8E-6567-1844-A79D-8211551A599D}">
      <dgm:prSet phldrT="[Text]"/>
      <dgm:spPr>
        <a:solidFill>
          <a:srgbClr val="7ABAC1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Reduced number of discussions per week</a:t>
          </a:r>
        </a:p>
      </dgm:t>
    </dgm:pt>
    <dgm:pt modelId="{DFA85FFD-AF7D-A848-84B4-0E8588F61406}" type="parTrans" cxnId="{92A83DF8-FA60-FD43-846A-40B81D008FD7}">
      <dgm:prSet/>
      <dgm:spPr/>
      <dgm:t>
        <a:bodyPr/>
        <a:lstStyle/>
        <a:p>
          <a:endParaRPr lang="en-US"/>
        </a:p>
      </dgm:t>
    </dgm:pt>
    <dgm:pt modelId="{F69DC00B-9EEC-334C-8C2A-1ACCCC7B8BCD}" type="sibTrans" cxnId="{92A83DF8-FA60-FD43-846A-40B81D008FD7}">
      <dgm:prSet/>
      <dgm:spPr/>
      <dgm:t>
        <a:bodyPr/>
        <a:lstStyle/>
        <a:p>
          <a:endParaRPr lang="en-US"/>
        </a:p>
      </dgm:t>
    </dgm:pt>
    <dgm:pt modelId="{B1921032-1746-4E45-A5FC-5C4DD8959598}" type="pres">
      <dgm:prSet presAssocID="{6438EA12-D2FE-764A-B42B-651C2037C60F}" presName="Name0" presStyleCnt="0">
        <dgm:presLayoutVars>
          <dgm:dir/>
          <dgm:animLvl val="lvl"/>
          <dgm:resizeHandles val="exact"/>
        </dgm:presLayoutVars>
      </dgm:prSet>
      <dgm:spPr/>
    </dgm:pt>
    <dgm:pt modelId="{8322DC32-4ED7-2F4D-8033-4A6B95C1A7C4}" type="pres">
      <dgm:prSet presAssocID="{AFA092E8-034F-044B-A0A6-43F2E8A0FC9C}" presName="linNode" presStyleCnt="0"/>
      <dgm:spPr/>
    </dgm:pt>
    <dgm:pt modelId="{3F6BE8C0-FD6D-1143-B3AC-3BE1FA0C6048}" type="pres">
      <dgm:prSet presAssocID="{AFA092E8-034F-044B-A0A6-43F2E8A0FC9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58AD899-A87D-6947-82B5-57125471F840}" type="pres">
      <dgm:prSet presAssocID="{AFA092E8-034F-044B-A0A6-43F2E8A0FC9C}" presName="descendantText" presStyleLbl="alignAccFollowNode1" presStyleIdx="0" presStyleCnt="3">
        <dgm:presLayoutVars>
          <dgm:bulletEnabled val="1"/>
        </dgm:presLayoutVars>
      </dgm:prSet>
      <dgm:spPr/>
    </dgm:pt>
    <dgm:pt modelId="{86DF2A50-096C-FB41-9EBA-297CCC7B2106}" type="pres">
      <dgm:prSet presAssocID="{35DA7C9B-47EA-A546-8022-2660A0051CBD}" presName="sp" presStyleCnt="0"/>
      <dgm:spPr/>
    </dgm:pt>
    <dgm:pt modelId="{078DF2B9-A749-A348-8CA3-7500A3B03073}" type="pres">
      <dgm:prSet presAssocID="{BEDAFD31-6F07-B743-BDF8-EB3C13D2DB03}" presName="linNode" presStyleCnt="0"/>
      <dgm:spPr/>
    </dgm:pt>
    <dgm:pt modelId="{630C9280-4833-A447-96F1-92573B19D6BA}" type="pres">
      <dgm:prSet presAssocID="{BEDAFD31-6F07-B743-BDF8-EB3C13D2DB0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5E8B896-914B-4E4E-987B-7CE7D1B63F6C}" type="pres">
      <dgm:prSet presAssocID="{BEDAFD31-6F07-B743-BDF8-EB3C13D2DB03}" presName="descendantText" presStyleLbl="alignAccFollowNode1" presStyleIdx="1" presStyleCnt="3">
        <dgm:presLayoutVars>
          <dgm:bulletEnabled val="1"/>
        </dgm:presLayoutVars>
      </dgm:prSet>
      <dgm:spPr/>
    </dgm:pt>
    <dgm:pt modelId="{566B864D-B634-004E-AB2F-42C787215D56}" type="pres">
      <dgm:prSet presAssocID="{1666AF26-28E5-6D4F-9EBA-285BBD31ADE8}" presName="sp" presStyleCnt="0"/>
      <dgm:spPr/>
    </dgm:pt>
    <dgm:pt modelId="{8300CF83-CC96-814A-9F2A-7B76D0A43373}" type="pres">
      <dgm:prSet presAssocID="{16B70208-B665-4F4C-8B89-6B5326C32CFB}" presName="linNode" presStyleCnt="0"/>
      <dgm:spPr/>
    </dgm:pt>
    <dgm:pt modelId="{0B8D73E2-8A74-B641-AB90-1BDB9DB678F3}" type="pres">
      <dgm:prSet presAssocID="{16B70208-B665-4F4C-8B89-6B5326C32CF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1E36F0B-5248-FA42-B48A-8E6F7411DCED}" type="pres">
      <dgm:prSet presAssocID="{16B70208-B665-4F4C-8B89-6B5326C32CF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344225-4C19-F04F-9F0D-9DD84DF47485}" type="presOf" srcId="{D24AC48C-DC96-6247-9509-3AFDADF8333A}" destId="{D5E8B896-914B-4E4E-987B-7CE7D1B63F6C}" srcOrd="0" destOrd="0" presId="urn:microsoft.com/office/officeart/2005/8/layout/vList5"/>
    <dgm:cxn modelId="{029C1642-5A9B-B648-86A5-E42D76914E97}" type="presOf" srcId="{10D35B0B-36E5-9A4F-AF7F-C5EDBED680AE}" destId="{258AD899-A87D-6947-82B5-57125471F840}" srcOrd="0" destOrd="0" presId="urn:microsoft.com/office/officeart/2005/8/layout/vList5"/>
    <dgm:cxn modelId="{5D1C6C66-1783-144C-B535-D660F8452130}" type="presOf" srcId="{6438EA12-D2FE-764A-B42B-651C2037C60F}" destId="{B1921032-1746-4E45-A5FC-5C4DD8959598}" srcOrd="0" destOrd="0" presId="urn:microsoft.com/office/officeart/2005/8/layout/vList5"/>
    <dgm:cxn modelId="{5AD7636A-794E-9E43-8AD2-F82E7842ED35}" srcId="{AFA092E8-034F-044B-A0A6-43F2E8A0FC9C}" destId="{10D35B0B-36E5-9A4F-AF7F-C5EDBED680AE}" srcOrd="0" destOrd="0" parTransId="{6FADF7A5-81FE-3849-93C2-7DE8A4C025A1}" sibTransId="{67E3430E-8667-7545-8A44-F52AB267D8E7}"/>
    <dgm:cxn modelId="{6F68A29D-08A9-504A-8582-43203E2FB689}" type="presOf" srcId="{BEDAFD31-6F07-B743-BDF8-EB3C13D2DB03}" destId="{630C9280-4833-A447-96F1-92573B19D6BA}" srcOrd="0" destOrd="0" presId="urn:microsoft.com/office/officeart/2005/8/layout/vList5"/>
    <dgm:cxn modelId="{F2A6C2A6-DAB1-7942-9A73-CE537616EA5F}" type="presOf" srcId="{B28C0E8E-6567-1844-A79D-8211551A599D}" destId="{C1E36F0B-5248-FA42-B48A-8E6F7411DCED}" srcOrd="0" destOrd="0" presId="urn:microsoft.com/office/officeart/2005/8/layout/vList5"/>
    <dgm:cxn modelId="{65C7F0B5-4D5C-0743-9FC2-BE774E74FE94}" srcId="{6438EA12-D2FE-764A-B42B-651C2037C60F}" destId="{AFA092E8-034F-044B-A0A6-43F2E8A0FC9C}" srcOrd="0" destOrd="0" parTransId="{B8705A9A-038B-C64B-B1CC-F960DEE3C4CA}" sibTransId="{35DA7C9B-47EA-A546-8022-2660A0051CBD}"/>
    <dgm:cxn modelId="{4453FDB6-CB73-CB46-9F50-A5A99044EB3D}" srcId="{BEDAFD31-6F07-B743-BDF8-EB3C13D2DB03}" destId="{D24AC48C-DC96-6247-9509-3AFDADF8333A}" srcOrd="0" destOrd="0" parTransId="{8DBCA55C-CF98-244B-87E9-24E9E01333D1}" sibTransId="{D8119ED7-5BA1-4E42-BB7E-580EBD39DAA8}"/>
    <dgm:cxn modelId="{82620AB9-3E76-3B4F-90EF-38B68B1E3533}" srcId="{6438EA12-D2FE-764A-B42B-651C2037C60F}" destId="{BEDAFD31-6F07-B743-BDF8-EB3C13D2DB03}" srcOrd="1" destOrd="0" parTransId="{729BBECE-8EAC-B14F-8E87-C0BB4E869887}" sibTransId="{1666AF26-28E5-6D4F-9EBA-285BBD31ADE8}"/>
    <dgm:cxn modelId="{C164A4C6-13CA-B648-B0A2-0C4529ADA76D}" type="presOf" srcId="{16B70208-B665-4F4C-8B89-6B5326C32CFB}" destId="{0B8D73E2-8A74-B641-AB90-1BDB9DB678F3}" srcOrd="0" destOrd="0" presId="urn:microsoft.com/office/officeart/2005/8/layout/vList5"/>
    <dgm:cxn modelId="{7EE6C1CB-1795-4748-960D-DE853A821977}" srcId="{6438EA12-D2FE-764A-B42B-651C2037C60F}" destId="{16B70208-B665-4F4C-8B89-6B5326C32CFB}" srcOrd="2" destOrd="0" parTransId="{54EE3398-D2F6-4145-811C-DDAB2EEB54BC}" sibTransId="{07914B4B-9DB3-444E-92E2-FCD61AF13759}"/>
    <dgm:cxn modelId="{4E162FEF-981F-9048-97A4-4CE442DE4207}" type="presOf" srcId="{AFA092E8-034F-044B-A0A6-43F2E8A0FC9C}" destId="{3F6BE8C0-FD6D-1143-B3AC-3BE1FA0C6048}" srcOrd="0" destOrd="0" presId="urn:microsoft.com/office/officeart/2005/8/layout/vList5"/>
    <dgm:cxn modelId="{92A83DF8-FA60-FD43-846A-40B81D008FD7}" srcId="{16B70208-B665-4F4C-8B89-6B5326C32CFB}" destId="{B28C0E8E-6567-1844-A79D-8211551A599D}" srcOrd="0" destOrd="0" parTransId="{DFA85FFD-AF7D-A848-84B4-0E8588F61406}" sibTransId="{F69DC00B-9EEC-334C-8C2A-1ACCCC7B8BCD}"/>
    <dgm:cxn modelId="{F15D7D63-0D05-CF4B-847F-82CFD1B118C8}" type="presParOf" srcId="{B1921032-1746-4E45-A5FC-5C4DD8959598}" destId="{8322DC32-4ED7-2F4D-8033-4A6B95C1A7C4}" srcOrd="0" destOrd="0" presId="urn:microsoft.com/office/officeart/2005/8/layout/vList5"/>
    <dgm:cxn modelId="{74D14498-36F5-9742-A4B3-A80F5BE15757}" type="presParOf" srcId="{8322DC32-4ED7-2F4D-8033-4A6B95C1A7C4}" destId="{3F6BE8C0-FD6D-1143-B3AC-3BE1FA0C6048}" srcOrd="0" destOrd="0" presId="urn:microsoft.com/office/officeart/2005/8/layout/vList5"/>
    <dgm:cxn modelId="{491F1A43-298D-5E48-A35D-BD1DED52761B}" type="presParOf" srcId="{8322DC32-4ED7-2F4D-8033-4A6B95C1A7C4}" destId="{258AD899-A87D-6947-82B5-57125471F840}" srcOrd="1" destOrd="0" presId="urn:microsoft.com/office/officeart/2005/8/layout/vList5"/>
    <dgm:cxn modelId="{5DAE66A0-2678-DF41-8B11-602EA44AA8DB}" type="presParOf" srcId="{B1921032-1746-4E45-A5FC-5C4DD8959598}" destId="{86DF2A50-096C-FB41-9EBA-297CCC7B2106}" srcOrd="1" destOrd="0" presId="urn:microsoft.com/office/officeart/2005/8/layout/vList5"/>
    <dgm:cxn modelId="{10D1DE23-66E0-3D4C-A966-DBD4B08E145B}" type="presParOf" srcId="{B1921032-1746-4E45-A5FC-5C4DD8959598}" destId="{078DF2B9-A749-A348-8CA3-7500A3B03073}" srcOrd="2" destOrd="0" presId="urn:microsoft.com/office/officeart/2005/8/layout/vList5"/>
    <dgm:cxn modelId="{64E03312-AC05-B447-9409-666D5A386CED}" type="presParOf" srcId="{078DF2B9-A749-A348-8CA3-7500A3B03073}" destId="{630C9280-4833-A447-96F1-92573B19D6BA}" srcOrd="0" destOrd="0" presId="urn:microsoft.com/office/officeart/2005/8/layout/vList5"/>
    <dgm:cxn modelId="{C18F2141-CF7B-4D49-8CA1-3CD32E167CBD}" type="presParOf" srcId="{078DF2B9-A749-A348-8CA3-7500A3B03073}" destId="{D5E8B896-914B-4E4E-987B-7CE7D1B63F6C}" srcOrd="1" destOrd="0" presId="urn:microsoft.com/office/officeart/2005/8/layout/vList5"/>
    <dgm:cxn modelId="{F3699DF0-5882-5640-A1AE-7988353ED55E}" type="presParOf" srcId="{B1921032-1746-4E45-A5FC-5C4DD8959598}" destId="{566B864D-B634-004E-AB2F-42C787215D56}" srcOrd="3" destOrd="0" presId="urn:microsoft.com/office/officeart/2005/8/layout/vList5"/>
    <dgm:cxn modelId="{7F9D96C6-3437-B947-ADAC-5739F9CCF8D4}" type="presParOf" srcId="{B1921032-1746-4E45-A5FC-5C4DD8959598}" destId="{8300CF83-CC96-814A-9F2A-7B76D0A43373}" srcOrd="4" destOrd="0" presId="urn:microsoft.com/office/officeart/2005/8/layout/vList5"/>
    <dgm:cxn modelId="{F52F98CB-1ABB-C244-8884-3327BD0E2C7C}" type="presParOf" srcId="{8300CF83-CC96-814A-9F2A-7B76D0A43373}" destId="{0B8D73E2-8A74-B641-AB90-1BDB9DB678F3}" srcOrd="0" destOrd="0" presId="urn:microsoft.com/office/officeart/2005/8/layout/vList5"/>
    <dgm:cxn modelId="{17591D9A-E73D-0849-B4CC-DB964BCEE475}" type="presParOf" srcId="{8300CF83-CC96-814A-9F2A-7B76D0A43373}" destId="{C1E36F0B-5248-FA42-B48A-8E6F7411DC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38EA12-D2FE-764A-B42B-651C2037C60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DAFD31-6F07-B743-BDF8-EB3C13D2DB0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Peer review activity did not elicit constructive critique</a:t>
          </a:r>
          <a:endParaRPr lang="en-US" sz="1400" b="1" i="0" dirty="0">
            <a:latin typeface="Source Sans Pro" panose="020B0503030403020204" pitchFamily="34" charset="77"/>
          </a:endParaRPr>
        </a:p>
      </dgm:t>
    </dgm:pt>
    <dgm:pt modelId="{729BBECE-8EAC-B14F-8E87-C0BB4E869887}" type="parTrans" cxnId="{82620AB9-3E76-3B4F-90EF-38B68B1E3533}">
      <dgm:prSet/>
      <dgm:spPr/>
      <dgm:t>
        <a:bodyPr/>
        <a:lstStyle/>
        <a:p>
          <a:endParaRPr lang="en-US"/>
        </a:p>
      </dgm:t>
    </dgm:pt>
    <dgm:pt modelId="{1666AF26-28E5-6D4F-9EBA-285BBD31ADE8}" type="sibTrans" cxnId="{82620AB9-3E76-3B4F-90EF-38B68B1E3533}">
      <dgm:prSet/>
      <dgm:spPr/>
      <dgm:t>
        <a:bodyPr/>
        <a:lstStyle/>
        <a:p>
          <a:endParaRPr lang="en-US"/>
        </a:p>
      </dgm:t>
    </dgm:pt>
    <dgm:pt modelId="{AFA092E8-034F-044B-A0A6-43F2E8A0FC9C}">
      <dgm:prSet phldrT="[Text]" custT="1"/>
      <dgm:spPr>
        <a:solidFill>
          <a:srgbClr val="7ABAC1"/>
        </a:solidFill>
      </dgm:spPr>
      <dgm:t>
        <a:bodyPr/>
        <a:lstStyle/>
        <a:p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Low completion rate for </a:t>
          </a:r>
          <a:b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8-week course</a:t>
          </a:r>
        </a:p>
      </dgm:t>
    </dgm:pt>
    <dgm:pt modelId="{B8705A9A-038B-C64B-B1CC-F960DEE3C4CA}" type="parTrans" cxnId="{65C7F0B5-4D5C-0743-9FC2-BE774E74FE94}">
      <dgm:prSet/>
      <dgm:spPr/>
      <dgm:t>
        <a:bodyPr/>
        <a:lstStyle/>
        <a:p>
          <a:endParaRPr lang="en-US"/>
        </a:p>
      </dgm:t>
    </dgm:pt>
    <dgm:pt modelId="{35DA7C9B-47EA-A546-8022-2660A0051CBD}" type="sibTrans" cxnId="{65C7F0B5-4D5C-0743-9FC2-BE774E74FE94}">
      <dgm:prSet/>
      <dgm:spPr/>
      <dgm:t>
        <a:bodyPr/>
        <a:lstStyle/>
        <a:p>
          <a:endParaRPr lang="en-US"/>
        </a:p>
      </dgm:t>
    </dgm:pt>
    <dgm:pt modelId="{10D35B0B-36E5-9A4F-AF7F-C5EDBED680AE}">
      <dgm:prSet phldrT="[Text]"/>
      <dgm:spPr>
        <a:solidFill>
          <a:srgbClr val="7ABAC1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Redesigned to a 4-week course</a:t>
          </a:r>
        </a:p>
      </dgm:t>
    </dgm:pt>
    <dgm:pt modelId="{6FADF7A5-81FE-3849-93C2-7DE8A4C025A1}" type="parTrans" cxnId="{5AD7636A-794E-9E43-8AD2-F82E7842ED35}">
      <dgm:prSet/>
      <dgm:spPr/>
      <dgm:t>
        <a:bodyPr/>
        <a:lstStyle/>
        <a:p>
          <a:endParaRPr lang="en-US"/>
        </a:p>
      </dgm:t>
    </dgm:pt>
    <dgm:pt modelId="{67E3430E-8667-7545-8A44-F52AB267D8E7}" type="sibTrans" cxnId="{5AD7636A-794E-9E43-8AD2-F82E7842ED35}">
      <dgm:prSet/>
      <dgm:spPr/>
      <dgm:t>
        <a:bodyPr/>
        <a:lstStyle/>
        <a:p>
          <a:endParaRPr lang="en-US"/>
        </a:p>
      </dgm:t>
    </dgm:pt>
    <dgm:pt modelId="{D24AC48C-DC96-6247-9509-3AFDADF8333A}">
      <dgm:prSet phldrT="[Text]"/>
      <dgm:spPr>
        <a:solidFill>
          <a:schemeClr val="accent4">
            <a:tint val="40000"/>
            <a:hueOff val="10465510"/>
            <a:satOff val="-53116"/>
            <a:lumOff val="-10702"/>
            <a:alpha val="50000"/>
          </a:scheme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Focused more on feedback for</a:t>
          </a:r>
          <a:b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improvement from facilitator</a:t>
          </a:r>
          <a:endParaRPr lang="en-US" b="1" i="0" dirty="0">
            <a:latin typeface="Source Sans Pro" panose="020B0503030403020204" pitchFamily="34" charset="77"/>
          </a:endParaRPr>
        </a:p>
      </dgm:t>
    </dgm:pt>
    <dgm:pt modelId="{8DBCA55C-CF98-244B-87E9-24E9E01333D1}" type="parTrans" cxnId="{4453FDB6-CB73-CB46-9F50-A5A99044EB3D}">
      <dgm:prSet/>
      <dgm:spPr/>
      <dgm:t>
        <a:bodyPr/>
        <a:lstStyle/>
        <a:p>
          <a:endParaRPr lang="en-US"/>
        </a:p>
      </dgm:t>
    </dgm:pt>
    <dgm:pt modelId="{D8119ED7-5BA1-4E42-BB7E-580EBD39DAA8}" type="sibTrans" cxnId="{4453FDB6-CB73-CB46-9F50-A5A99044EB3D}">
      <dgm:prSet/>
      <dgm:spPr/>
      <dgm:t>
        <a:bodyPr/>
        <a:lstStyle/>
        <a:p>
          <a:endParaRPr lang="en-US"/>
        </a:p>
      </dgm:t>
    </dgm:pt>
    <dgm:pt modelId="{16B70208-B665-4F4C-8B89-6B5326C32CFB}">
      <dgm:prSet phldrT="[Text]" custT="1"/>
      <dgm:spPr>
        <a:solidFill>
          <a:srgbClr val="A4E5A1"/>
        </a:solidFill>
        <a:ln>
          <a:solidFill>
            <a:schemeClr val="bg1"/>
          </a:solidFill>
        </a:ln>
      </dgm:spPr>
      <dgm:t>
        <a:bodyPr/>
        <a:lstStyle/>
        <a:p>
          <a:pPr algn="ctr">
            <a:buNone/>
          </a:pP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Lack of variety in type of materials</a:t>
          </a:r>
        </a:p>
      </dgm:t>
    </dgm:pt>
    <dgm:pt modelId="{54EE3398-D2F6-4145-811C-DDAB2EEB54BC}" type="parTrans" cxnId="{7EE6C1CB-1795-4748-960D-DE853A821977}">
      <dgm:prSet/>
      <dgm:spPr/>
      <dgm:t>
        <a:bodyPr/>
        <a:lstStyle/>
        <a:p>
          <a:endParaRPr lang="en-US"/>
        </a:p>
      </dgm:t>
    </dgm:pt>
    <dgm:pt modelId="{07914B4B-9DB3-444E-92E2-FCD61AF13759}" type="sibTrans" cxnId="{7EE6C1CB-1795-4748-960D-DE853A821977}">
      <dgm:prSet/>
      <dgm:spPr/>
      <dgm:t>
        <a:bodyPr/>
        <a:lstStyle/>
        <a:p>
          <a:endParaRPr lang="en-US"/>
        </a:p>
      </dgm:t>
    </dgm:pt>
    <dgm:pt modelId="{B28C0E8E-6567-1844-A79D-8211551A599D}">
      <dgm:prSet phldrT="[Text]"/>
      <dgm:spPr>
        <a:solidFill>
          <a:srgbClr val="A4E5A1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Added lecture videos and clear how-to videos</a:t>
          </a:r>
        </a:p>
      </dgm:t>
    </dgm:pt>
    <dgm:pt modelId="{DFA85FFD-AF7D-A848-84B4-0E8588F61406}" type="parTrans" cxnId="{92A83DF8-FA60-FD43-846A-40B81D008FD7}">
      <dgm:prSet/>
      <dgm:spPr/>
      <dgm:t>
        <a:bodyPr/>
        <a:lstStyle/>
        <a:p>
          <a:endParaRPr lang="en-US"/>
        </a:p>
      </dgm:t>
    </dgm:pt>
    <dgm:pt modelId="{F69DC00B-9EEC-334C-8C2A-1ACCCC7B8BCD}" type="sibTrans" cxnId="{92A83DF8-FA60-FD43-846A-40B81D008FD7}">
      <dgm:prSet/>
      <dgm:spPr/>
      <dgm:t>
        <a:bodyPr/>
        <a:lstStyle/>
        <a:p>
          <a:endParaRPr lang="en-US"/>
        </a:p>
      </dgm:t>
    </dgm:pt>
    <dgm:pt modelId="{B1921032-1746-4E45-A5FC-5C4DD8959598}" type="pres">
      <dgm:prSet presAssocID="{6438EA12-D2FE-764A-B42B-651C2037C60F}" presName="Name0" presStyleCnt="0">
        <dgm:presLayoutVars>
          <dgm:dir/>
          <dgm:animLvl val="lvl"/>
          <dgm:resizeHandles val="exact"/>
        </dgm:presLayoutVars>
      </dgm:prSet>
      <dgm:spPr/>
    </dgm:pt>
    <dgm:pt modelId="{8322DC32-4ED7-2F4D-8033-4A6B95C1A7C4}" type="pres">
      <dgm:prSet presAssocID="{AFA092E8-034F-044B-A0A6-43F2E8A0FC9C}" presName="linNode" presStyleCnt="0"/>
      <dgm:spPr/>
    </dgm:pt>
    <dgm:pt modelId="{3F6BE8C0-FD6D-1143-B3AC-3BE1FA0C6048}" type="pres">
      <dgm:prSet presAssocID="{AFA092E8-034F-044B-A0A6-43F2E8A0FC9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58AD899-A87D-6947-82B5-57125471F840}" type="pres">
      <dgm:prSet presAssocID="{AFA092E8-034F-044B-A0A6-43F2E8A0FC9C}" presName="descendantText" presStyleLbl="alignAccFollowNode1" presStyleIdx="0" presStyleCnt="3">
        <dgm:presLayoutVars>
          <dgm:bulletEnabled val="1"/>
        </dgm:presLayoutVars>
      </dgm:prSet>
      <dgm:spPr/>
    </dgm:pt>
    <dgm:pt modelId="{86DF2A50-096C-FB41-9EBA-297CCC7B2106}" type="pres">
      <dgm:prSet presAssocID="{35DA7C9B-47EA-A546-8022-2660A0051CBD}" presName="sp" presStyleCnt="0"/>
      <dgm:spPr/>
    </dgm:pt>
    <dgm:pt modelId="{078DF2B9-A749-A348-8CA3-7500A3B03073}" type="pres">
      <dgm:prSet presAssocID="{BEDAFD31-6F07-B743-BDF8-EB3C13D2DB03}" presName="linNode" presStyleCnt="0"/>
      <dgm:spPr/>
    </dgm:pt>
    <dgm:pt modelId="{630C9280-4833-A447-96F1-92573B19D6BA}" type="pres">
      <dgm:prSet presAssocID="{BEDAFD31-6F07-B743-BDF8-EB3C13D2DB0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5E8B896-914B-4E4E-987B-7CE7D1B63F6C}" type="pres">
      <dgm:prSet presAssocID="{BEDAFD31-6F07-B743-BDF8-EB3C13D2DB03}" presName="descendantText" presStyleLbl="alignAccFollowNode1" presStyleIdx="1" presStyleCnt="3">
        <dgm:presLayoutVars>
          <dgm:bulletEnabled val="1"/>
        </dgm:presLayoutVars>
      </dgm:prSet>
      <dgm:spPr/>
    </dgm:pt>
    <dgm:pt modelId="{566B864D-B634-004E-AB2F-42C787215D56}" type="pres">
      <dgm:prSet presAssocID="{1666AF26-28E5-6D4F-9EBA-285BBD31ADE8}" presName="sp" presStyleCnt="0"/>
      <dgm:spPr/>
    </dgm:pt>
    <dgm:pt modelId="{8300CF83-CC96-814A-9F2A-7B76D0A43373}" type="pres">
      <dgm:prSet presAssocID="{16B70208-B665-4F4C-8B89-6B5326C32CFB}" presName="linNode" presStyleCnt="0"/>
      <dgm:spPr/>
    </dgm:pt>
    <dgm:pt modelId="{0B8D73E2-8A74-B641-AB90-1BDB9DB678F3}" type="pres">
      <dgm:prSet presAssocID="{16B70208-B665-4F4C-8B89-6B5326C32CF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1E36F0B-5248-FA42-B48A-8E6F7411DCED}" type="pres">
      <dgm:prSet presAssocID="{16B70208-B665-4F4C-8B89-6B5326C32CF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344225-4C19-F04F-9F0D-9DD84DF47485}" type="presOf" srcId="{D24AC48C-DC96-6247-9509-3AFDADF8333A}" destId="{D5E8B896-914B-4E4E-987B-7CE7D1B63F6C}" srcOrd="0" destOrd="0" presId="urn:microsoft.com/office/officeart/2005/8/layout/vList5"/>
    <dgm:cxn modelId="{029C1642-5A9B-B648-86A5-E42D76914E97}" type="presOf" srcId="{10D35B0B-36E5-9A4F-AF7F-C5EDBED680AE}" destId="{258AD899-A87D-6947-82B5-57125471F840}" srcOrd="0" destOrd="0" presId="urn:microsoft.com/office/officeart/2005/8/layout/vList5"/>
    <dgm:cxn modelId="{5D1C6C66-1783-144C-B535-D660F8452130}" type="presOf" srcId="{6438EA12-D2FE-764A-B42B-651C2037C60F}" destId="{B1921032-1746-4E45-A5FC-5C4DD8959598}" srcOrd="0" destOrd="0" presId="urn:microsoft.com/office/officeart/2005/8/layout/vList5"/>
    <dgm:cxn modelId="{5AD7636A-794E-9E43-8AD2-F82E7842ED35}" srcId="{AFA092E8-034F-044B-A0A6-43F2E8A0FC9C}" destId="{10D35B0B-36E5-9A4F-AF7F-C5EDBED680AE}" srcOrd="0" destOrd="0" parTransId="{6FADF7A5-81FE-3849-93C2-7DE8A4C025A1}" sibTransId="{67E3430E-8667-7545-8A44-F52AB267D8E7}"/>
    <dgm:cxn modelId="{6F68A29D-08A9-504A-8582-43203E2FB689}" type="presOf" srcId="{BEDAFD31-6F07-B743-BDF8-EB3C13D2DB03}" destId="{630C9280-4833-A447-96F1-92573B19D6BA}" srcOrd="0" destOrd="0" presId="urn:microsoft.com/office/officeart/2005/8/layout/vList5"/>
    <dgm:cxn modelId="{F2A6C2A6-DAB1-7942-9A73-CE537616EA5F}" type="presOf" srcId="{B28C0E8E-6567-1844-A79D-8211551A599D}" destId="{C1E36F0B-5248-FA42-B48A-8E6F7411DCED}" srcOrd="0" destOrd="0" presId="urn:microsoft.com/office/officeart/2005/8/layout/vList5"/>
    <dgm:cxn modelId="{65C7F0B5-4D5C-0743-9FC2-BE774E74FE94}" srcId="{6438EA12-D2FE-764A-B42B-651C2037C60F}" destId="{AFA092E8-034F-044B-A0A6-43F2E8A0FC9C}" srcOrd="0" destOrd="0" parTransId="{B8705A9A-038B-C64B-B1CC-F960DEE3C4CA}" sibTransId="{35DA7C9B-47EA-A546-8022-2660A0051CBD}"/>
    <dgm:cxn modelId="{4453FDB6-CB73-CB46-9F50-A5A99044EB3D}" srcId="{BEDAFD31-6F07-B743-BDF8-EB3C13D2DB03}" destId="{D24AC48C-DC96-6247-9509-3AFDADF8333A}" srcOrd="0" destOrd="0" parTransId="{8DBCA55C-CF98-244B-87E9-24E9E01333D1}" sibTransId="{D8119ED7-5BA1-4E42-BB7E-580EBD39DAA8}"/>
    <dgm:cxn modelId="{82620AB9-3E76-3B4F-90EF-38B68B1E3533}" srcId="{6438EA12-D2FE-764A-B42B-651C2037C60F}" destId="{BEDAFD31-6F07-B743-BDF8-EB3C13D2DB03}" srcOrd="1" destOrd="0" parTransId="{729BBECE-8EAC-B14F-8E87-C0BB4E869887}" sibTransId="{1666AF26-28E5-6D4F-9EBA-285BBD31ADE8}"/>
    <dgm:cxn modelId="{C164A4C6-13CA-B648-B0A2-0C4529ADA76D}" type="presOf" srcId="{16B70208-B665-4F4C-8B89-6B5326C32CFB}" destId="{0B8D73E2-8A74-B641-AB90-1BDB9DB678F3}" srcOrd="0" destOrd="0" presId="urn:microsoft.com/office/officeart/2005/8/layout/vList5"/>
    <dgm:cxn modelId="{7EE6C1CB-1795-4748-960D-DE853A821977}" srcId="{6438EA12-D2FE-764A-B42B-651C2037C60F}" destId="{16B70208-B665-4F4C-8B89-6B5326C32CFB}" srcOrd="2" destOrd="0" parTransId="{54EE3398-D2F6-4145-811C-DDAB2EEB54BC}" sibTransId="{07914B4B-9DB3-444E-92E2-FCD61AF13759}"/>
    <dgm:cxn modelId="{4E162FEF-981F-9048-97A4-4CE442DE4207}" type="presOf" srcId="{AFA092E8-034F-044B-A0A6-43F2E8A0FC9C}" destId="{3F6BE8C0-FD6D-1143-B3AC-3BE1FA0C6048}" srcOrd="0" destOrd="0" presId="urn:microsoft.com/office/officeart/2005/8/layout/vList5"/>
    <dgm:cxn modelId="{92A83DF8-FA60-FD43-846A-40B81D008FD7}" srcId="{16B70208-B665-4F4C-8B89-6B5326C32CFB}" destId="{B28C0E8E-6567-1844-A79D-8211551A599D}" srcOrd="0" destOrd="0" parTransId="{DFA85FFD-AF7D-A848-84B4-0E8588F61406}" sibTransId="{F69DC00B-9EEC-334C-8C2A-1ACCCC7B8BCD}"/>
    <dgm:cxn modelId="{F15D7D63-0D05-CF4B-847F-82CFD1B118C8}" type="presParOf" srcId="{B1921032-1746-4E45-A5FC-5C4DD8959598}" destId="{8322DC32-4ED7-2F4D-8033-4A6B95C1A7C4}" srcOrd="0" destOrd="0" presId="urn:microsoft.com/office/officeart/2005/8/layout/vList5"/>
    <dgm:cxn modelId="{74D14498-36F5-9742-A4B3-A80F5BE15757}" type="presParOf" srcId="{8322DC32-4ED7-2F4D-8033-4A6B95C1A7C4}" destId="{3F6BE8C0-FD6D-1143-B3AC-3BE1FA0C6048}" srcOrd="0" destOrd="0" presId="urn:microsoft.com/office/officeart/2005/8/layout/vList5"/>
    <dgm:cxn modelId="{491F1A43-298D-5E48-A35D-BD1DED52761B}" type="presParOf" srcId="{8322DC32-4ED7-2F4D-8033-4A6B95C1A7C4}" destId="{258AD899-A87D-6947-82B5-57125471F840}" srcOrd="1" destOrd="0" presId="urn:microsoft.com/office/officeart/2005/8/layout/vList5"/>
    <dgm:cxn modelId="{5DAE66A0-2678-DF41-8B11-602EA44AA8DB}" type="presParOf" srcId="{B1921032-1746-4E45-A5FC-5C4DD8959598}" destId="{86DF2A50-096C-FB41-9EBA-297CCC7B2106}" srcOrd="1" destOrd="0" presId="urn:microsoft.com/office/officeart/2005/8/layout/vList5"/>
    <dgm:cxn modelId="{10D1DE23-66E0-3D4C-A966-DBD4B08E145B}" type="presParOf" srcId="{B1921032-1746-4E45-A5FC-5C4DD8959598}" destId="{078DF2B9-A749-A348-8CA3-7500A3B03073}" srcOrd="2" destOrd="0" presId="urn:microsoft.com/office/officeart/2005/8/layout/vList5"/>
    <dgm:cxn modelId="{64E03312-AC05-B447-9409-666D5A386CED}" type="presParOf" srcId="{078DF2B9-A749-A348-8CA3-7500A3B03073}" destId="{630C9280-4833-A447-96F1-92573B19D6BA}" srcOrd="0" destOrd="0" presId="urn:microsoft.com/office/officeart/2005/8/layout/vList5"/>
    <dgm:cxn modelId="{C18F2141-CF7B-4D49-8CA1-3CD32E167CBD}" type="presParOf" srcId="{078DF2B9-A749-A348-8CA3-7500A3B03073}" destId="{D5E8B896-914B-4E4E-987B-7CE7D1B63F6C}" srcOrd="1" destOrd="0" presId="urn:microsoft.com/office/officeart/2005/8/layout/vList5"/>
    <dgm:cxn modelId="{F3699DF0-5882-5640-A1AE-7988353ED55E}" type="presParOf" srcId="{B1921032-1746-4E45-A5FC-5C4DD8959598}" destId="{566B864D-B634-004E-AB2F-42C787215D56}" srcOrd="3" destOrd="0" presId="urn:microsoft.com/office/officeart/2005/8/layout/vList5"/>
    <dgm:cxn modelId="{7F9D96C6-3437-B947-ADAC-5739F9CCF8D4}" type="presParOf" srcId="{B1921032-1746-4E45-A5FC-5C4DD8959598}" destId="{8300CF83-CC96-814A-9F2A-7B76D0A43373}" srcOrd="4" destOrd="0" presId="urn:microsoft.com/office/officeart/2005/8/layout/vList5"/>
    <dgm:cxn modelId="{F52F98CB-1ABB-C244-8884-3327BD0E2C7C}" type="presParOf" srcId="{8300CF83-CC96-814A-9F2A-7B76D0A43373}" destId="{0B8D73E2-8A74-B641-AB90-1BDB9DB678F3}" srcOrd="0" destOrd="0" presId="urn:microsoft.com/office/officeart/2005/8/layout/vList5"/>
    <dgm:cxn modelId="{17591D9A-E73D-0849-B4CC-DB964BCEE475}" type="presParOf" srcId="{8300CF83-CC96-814A-9F2A-7B76D0A43373}" destId="{C1E36F0B-5248-FA42-B48A-8E6F7411DC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8EA12-D2FE-764A-B42B-651C2037C60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DAFD31-6F07-B743-BDF8-EB3C13D2DB0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6B80AA">
                  <a:lumMod val="50000"/>
                </a:srgbClr>
              </a:solidFill>
              <a:latin typeface="Source Sans Pro" panose="020B0503030403020204" pitchFamily="34" charset="77"/>
              <a:ea typeface="+mn-ea"/>
              <a:cs typeface="+mn-cs"/>
            </a:rPr>
            <a:t>Performance in Assessment</a:t>
          </a:r>
        </a:p>
      </dgm:t>
    </dgm:pt>
    <dgm:pt modelId="{729BBECE-8EAC-B14F-8E87-C0BB4E869887}" type="parTrans" cxnId="{82620AB9-3E76-3B4F-90EF-38B68B1E3533}">
      <dgm:prSet/>
      <dgm:spPr/>
      <dgm:t>
        <a:bodyPr/>
        <a:lstStyle/>
        <a:p>
          <a:endParaRPr lang="en-US"/>
        </a:p>
      </dgm:t>
    </dgm:pt>
    <dgm:pt modelId="{1666AF26-28E5-6D4F-9EBA-285BBD31ADE8}" type="sibTrans" cxnId="{82620AB9-3E76-3B4F-90EF-38B68B1E3533}">
      <dgm:prSet/>
      <dgm:spPr/>
      <dgm:t>
        <a:bodyPr/>
        <a:lstStyle/>
        <a:p>
          <a:endParaRPr lang="en-US"/>
        </a:p>
      </dgm:t>
    </dgm:pt>
    <dgm:pt modelId="{AFA092E8-034F-044B-A0A6-43F2E8A0FC9C}">
      <dgm:prSet phldrT="[Text]" custT="1"/>
      <dgm:spPr>
        <a:solidFill>
          <a:srgbClr val="DBF0BA"/>
        </a:solidFill>
      </dgm:spPr>
      <dgm:t>
        <a:bodyPr/>
        <a:lstStyle/>
        <a:p>
          <a:r>
            <a:rPr lang="en-US" sz="16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Course Completion Rate</a:t>
          </a:r>
        </a:p>
      </dgm:t>
    </dgm:pt>
    <dgm:pt modelId="{B8705A9A-038B-C64B-B1CC-F960DEE3C4CA}" type="parTrans" cxnId="{65C7F0B5-4D5C-0743-9FC2-BE774E74FE94}">
      <dgm:prSet/>
      <dgm:spPr/>
      <dgm:t>
        <a:bodyPr/>
        <a:lstStyle/>
        <a:p>
          <a:endParaRPr lang="en-US"/>
        </a:p>
      </dgm:t>
    </dgm:pt>
    <dgm:pt modelId="{35DA7C9B-47EA-A546-8022-2660A0051CBD}" type="sibTrans" cxnId="{65C7F0B5-4D5C-0743-9FC2-BE774E74FE94}">
      <dgm:prSet/>
      <dgm:spPr/>
      <dgm:t>
        <a:bodyPr/>
        <a:lstStyle/>
        <a:p>
          <a:endParaRPr lang="en-US"/>
        </a:p>
      </dgm:t>
    </dgm:pt>
    <dgm:pt modelId="{10D35B0B-36E5-9A4F-AF7F-C5EDBED680AE}">
      <dgm:prSet phldrT="[Text]" custT="1"/>
      <dgm:spPr>
        <a:solidFill>
          <a:srgbClr val="DBF0BA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  New hire &amp; complete redesign focusing on “why” -  motivational and cultural aspects of ADA compliance </a:t>
          </a:r>
          <a:b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&amp; hands-on practices</a:t>
          </a:r>
        </a:p>
      </dgm:t>
    </dgm:pt>
    <dgm:pt modelId="{6FADF7A5-81FE-3849-93C2-7DE8A4C025A1}" type="parTrans" cxnId="{5AD7636A-794E-9E43-8AD2-F82E7842ED35}">
      <dgm:prSet/>
      <dgm:spPr/>
      <dgm:t>
        <a:bodyPr/>
        <a:lstStyle/>
        <a:p>
          <a:endParaRPr lang="en-US"/>
        </a:p>
      </dgm:t>
    </dgm:pt>
    <dgm:pt modelId="{67E3430E-8667-7545-8A44-F52AB267D8E7}" type="sibTrans" cxnId="{5AD7636A-794E-9E43-8AD2-F82E7842ED35}">
      <dgm:prSet/>
      <dgm:spPr/>
      <dgm:t>
        <a:bodyPr/>
        <a:lstStyle/>
        <a:p>
          <a:endParaRPr lang="en-US"/>
        </a:p>
      </dgm:t>
    </dgm:pt>
    <dgm:pt modelId="{D24AC48C-DC96-6247-9509-3AFDADF8333A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Above-expectation completion of tasks and grades; authentic engagement</a:t>
          </a:r>
          <a:endParaRPr lang="en-US" sz="1400" b="1" i="0" dirty="0">
            <a:latin typeface="Source Sans Pro" panose="020B0503030403020204" pitchFamily="34" charset="77"/>
          </a:endParaRPr>
        </a:p>
      </dgm:t>
    </dgm:pt>
    <dgm:pt modelId="{8DBCA55C-CF98-244B-87E9-24E9E01333D1}" type="parTrans" cxnId="{4453FDB6-CB73-CB46-9F50-A5A99044EB3D}">
      <dgm:prSet/>
      <dgm:spPr/>
      <dgm:t>
        <a:bodyPr/>
        <a:lstStyle/>
        <a:p>
          <a:endParaRPr lang="en-US"/>
        </a:p>
      </dgm:t>
    </dgm:pt>
    <dgm:pt modelId="{D8119ED7-5BA1-4E42-BB7E-580EBD39DAA8}" type="sibTrans" cxnId="{4453FDB6-CB73-CB46-9F50-A5A99044EB3D}">
      <dgm:prSet/>
      <dgm:spPr/>
      <dgm:t>
        <a:bodyPr/>
        <a:lstStyle/>
        <a:p>
          <a:endParaRPr lang="en-US"/>
        </a:p>
      </dgm:t>
    </dgm:pt>
    <dgm:pt modelId="{16B70208-B665-4F4C-8B89-6B5326C32CFB}">
      <dgm:prSet phldrT="[Text]" custT="1"/>
      <dgm:spPr>
        <a:solidFill>
          <a:srgbClr val="8CD4B3"/>
        </a:solidFill>
        <a:ln>
          <a:solidFill>
            <a:schemeClr val="bg1"/>
          </a:solidFill>
        </a:ln>
      </dgm:spPr>
      <dgm:t>
        <a:bodyPr/>
        <a:lstStyle/>
        <a:p>
          <a:pPr algn="ctr">
            <a:buNone/>
          </a:pPr>
          <a:r>
            <a:rPr lang="en-US" sz="16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 Course Evaluations</a:t>
          </a:r>
        </a:p>
      </dgm:t>
    </dgm:pt>
    <dgm:pt modelId="{54EE3398-D2F6-4145-811C-DDAB2EEB54BC}" type="parTrans" cxnId="{7EE6C1CB-1795-4748-960D-DE853A821977}">
      <dgm:prSet/>
      <dgm:spPr/>
      <dgm:t>
        <a:bodyPr/>
        <a:lstStyle/>
        <a:p>
          <a:endParaRPr lang="en-US"/>
        </a:p>
      </dgm:t>
    </dgm:pt>
    <dgm:pt modelId="{07914B4B-9DB3-444E-92E2-FCD61AF13759}" type="sibTrans" cxnId="{7EE6C1CB-1795-4748-960D-DE853A821977}">
      <dgm:prSet/>
      <dgm:spPr/>
      <dgm:t>
        <a:bodyPr/>
        <a:lstStyle/>
        <a:p>
          <a:endParaRPr lang="en-US"/>
        </a:p>
      </dgm:t>
    </dgm:pt>
    <dgm:pt modelId="{B28C0E8E-6567-1844-A79D-8211551A599D}">
      <dgm:prSet phldrT="[Text]" custT="1"/>
      <dgm:spPr>
        <a:solidFill>
          <a:srgbClr val="8CD4B3">
            <a:alpha val="5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14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 Faculty feedback that informs us what we did right and what we could continue to improve: i.e., refining assignment descriptions, flexibility with faculty/staff needs</a:t>
          </a:r>
        </a:p>
      </dgm:t>
    </dgm:pt>
    <dgm:pt modelId="{DFA85FFD-AF7D-A848-84B4-0E8588F61406}" type="parTrans" cxnId="{92A83DF8-FA60-FD43-846A-40B81D008FD7}">
      <dgm:prSet/>
      <dgm:spPr/>
      <dgm:t>
        <a:bodyPr/>
        <a:lstStyle/>
        <a:p>
          <a:endParaRPr lang="en-US"/>
        </a:p>
      </dgm:t>
    </dgm:pt>
    <dgm:pt modelId="{F69DC00B-9EEC-334C-8C2A-1ACCCC7B8BCD}" type="sibTrans" cxnId="{92A83DF8-FA60-FD43-846A-40B81D008FD7}">
      <dgm:prSet/>
      <dgm:spPr/>
      <dgm:t>
        <a:bodyPr/>
        <a:lstStyle/>
        <a:p>
          <a:endParaRPr lang="en-US"/>
        </a:p>
      </dgm:t>
    </dgm:pt>
    <dgm:pt modelId="{B1921032-1746-4E45-A5FC-5C4DD8959598}" type="pres">
      <dgm:prSet presAssocID="{6438EA12-D2FE-764A-B42B-651C2037C60F}" presName="Name0" presStyleCnt="0">
        <dgm:presLayoutVars>
          <dgm:dir/>
          <dgm:animLvl val="lvl"/>
          <dgm:resizeHandles val="exact"/>
        </dgm:presLayoutVars>
      </dgm:prSet>
      <dgm:spPr/>
    </dgm:pt>
    <dgm:pt modelId="{8322DC32-4ED7-2F4D-8033-4A6B95C1A7C4}" type="pres">
      <dgm:prSet presAssocID="{AFA092E8-034F-044B-A0A6-43F2E8A0FC9C}" presName="linNode" presStyleCnt="0"/>
      <dgm:spPr/>
    </dgm:pt>
    <dgm:pt modelId="{3F6BE8C0-FD6D-1143-B3AC-3BE1FA0C6048}" type="pres">
      <dgm:prSet presAssocID="{AFA092E8-034F-044B-A0A6-43F2E8A0FC9C}" presName="parentText" presStyleLbl="node1" presStyleIdx="0" presStyleCnt="3" custScaleY="125545">
        <dgm:presLayoutVars>
          <dgm:chMax val="1"/>
          <dgm:bulletEnabled val="1"/>
        </dgm:presLayoutVars>
      </dgm:prSet>
      <dgm:spPr/>
    </dgm:pt>
    <dgm:pt modelId="{258AD899-A87D-6947-82B5-57125471F840}" type="pres">
      <dgm:prSet presAssocID="{AFA092E8-034F-044B-A0A6-43F2E8A0FC9C}" presName="descendantText" presStyleLbl="alignAccFollowNode1" presStyleIdx="0" presStyleCnt="3" custScaleY="157439" custLinFactNeighborX="2203" custLinFactNeighborY="-9894">
        <dgm:presLayoutVars>
          <dgm:bulletEnabled val="1"/>
        </dgm:presLayoutVars>
      </dgm:prSet>
      <dgm:spPr/>
    </dgm:pt>
    <dgm:pt modelId="{86DF2A50-096C-FB41-9EBA-297CCC7B2106}" type="pres">
      <dgm:prSet presAssocID="{35DA7C9B-47EA-A546-8022-2660A0051CBD}" presName="sp" presStyleCnt="0"/>
      <dgm:spPr/>
    </dgm:pt>
    <dgm:pt modelId="{078DF2B9-A749-A348-8CA3-7500A3B03073}" type="pres">
      <dgm:prSet presAssocID="{BEDAFD31-6F07-B743-BDF8-EB3C13D2DB03}" presName="linNode" presStyleCnt="0"/>
      <dgm:spPr/>
    </dgm:pt>
    <dgm:pt modelId="{630C9280-4833-A447-96F1-92573B19D6BA}" type="pres">
      <dgm:prSet presAssocID="{BEDAFD31-6F07-B743-BDF8-EB3C13D2DB03}" presName="parentText" presStyleLbl="node1" presStyleIdx="1" presStyleCnt="3" custScaleY="117164">
        <dgm:presLayoutVars>
          <dgm:chMax val="1"/>
          <dgm:bulletEnabled val="1"/>
        </dgm:presLayoutVars>
      </dgm:prSet>
      <dgm:spPr/>
    </dgm:pt>
    <dgm:pt modelId="{D5E8B896-914B-4E4E-987B-7CE7D1B63F6C}" type="pres">
      <dgm:prSet presAssocID="{BEDAFD31-6F07-B743-BDF8-EB3C13D2DB03}" presName="descendantText" presStyleLbl="alignAccFollowNode1" presStyleIdx="1" presStyleCnt="3" custScaleY="132307">
        <dgm:presLayoutVars>
          <dgm:bulletEnabled val="1"/>
        </dgm:presLayoutVars>
      </dgm:prSet>
      <dgm:spPr/>
    </dgm:pt>
    <dgm:pt modelId="{566B864D-B634-004E-AB2F-42C787215D56}" type="pres">
      <dgm:prSet presAssocID="{1666AF26-28E5-6D4F-9EBA-285BBD31ADE8}" presName="sp" presStyleCnt="0"/>
      <dgm:spPr/>
    </dgm:pt>
    <dgm:pt modelId="{8300CF83-CC96-814A-9F2A-7B76D0A43373}" type="pres">
      <dgm:prSet presAssocID="{16B70208-B665-4F4C-8B89-6B5326C32CFB}" presName="linNode" presStyleCnt="0"/>
      <dgm:spPr/>
    </dgm:pt>
    <dgm:pt modelId="{0B8D73E2-8A74-B641-AB90-1BDB9DB678F3}" type="pres">
      <dgm:prSet presAssocID="{16B70208-B665-4F4C-8B89-6B5326C32CFB}" presName="parentText" presStyleLbl="node1" presStyleIdx="2" presStyleCnt="3" custScaleY="142782" custLinFactNeighborX="-1280">
        <dgm:presLayoutVars>
          <dgm:chMax val="1"/>
          <dgm:bulletEnabled val="1"/>
        </dgm:presLayoutVars>
      </dgm:prSet>
      <dgm:spPr/>
    </dgm:pt>
    <dgm:pt modelId="{C1E36F0B-5248-FA42-B48A-8E6F7411DCED}" type="pres">
      <dgm:prSet presAssocID="{16B70208-B665-4F4C-8B89-6B5326C32CFB}" presName="descendantText" presStyleLbl="alignAccFollowNode1" presStyleIdx="2" presStyleCnt="3" custScaleY="183151">
        <dgm:presLayoutVars>
          <dgm:bulletEnabled val="1"/>
        </dgm:presLayoutVars>
      </dgm:prSet>
      <dgm:spPr/>
    </dgm:pt>
  </dgm:ptLst>
  <dgm:cxnLst>
    <dgm:cxn modelId="{6E344225-4C19-F04F-9F0D-9DD84DF47485}" type="presOf" srcId="{D24AC48C-DC96-6247-9509-3AFDADF8333A}" destId="{D5E8B896-914B-4E4E-987B-7CE7D1B63F6C}" srcOrd="0" destOrd="0" presId="urn:microsoft.com/office/officeart/2005/8/layout/vList5"/>
    <dgm:cxn modelId="{029C1642-5A9B-B648-86A5-E42D76914E97}" type="presOf" srcId="{10D35B0B-36E5-9A4F-AF7F-C5EDBED680AE}" destId="{258AD899-A87D-6947-82B5-57125471F840}" srcOrd="0" destOrd="0" presId="urn:microsoft.com/office/officeart/2005/8/layout/vList5"/>
    <dgm:cxn modelId="{5D1C6C66-1783-144C-B535-D660F8452130}" type="presOf" srcId="{6438EA12-D2FE-764A-B42B-651C2037C60F}" destId="{B1921032-1746-4E45-A5FC-5C4DD8959598}" srcOrd="0" destOrd="0" presId="urn:microsoft.com/office/officeart/2005/8/layout/vList5"/>
    <dgm:cxn modelId="{5AD7636A-794E-9E43-8AD2-F82E7842ED35}" srcId="{AFA092E8-034F-044B-A0A6-43F2E8A0FC9C}" destId="{10D35B0B-36E5-9A4F-AF7F-C5EDBED680AE}" srcOrd="0" destOrd="0" parTransId="{6FADF7A5-81FE-3849-93C2-7DE8A4C025A1}" sibTransId="{67E3430E-8667-7545-8A44-F52AB267D8E7}"/>
    <dgm:cxn modelId="{6F68A29D-08A9-504A-8582-43203E2FB689}" type="presOf" srcId="{BEDAFD31-6F07-B743-BDF8-EB3C13D2DB03}" destId="{630C9280-4833-A447-96F1-92573B19D6BA}" srcOrd="0" destOrd="0" presId="urn:microsoft.com/office/officeart/2005/8/layout/vList5"/>
    <dgm:cxn modelId="{F2A6C2A6-DAB1-7942-9A73-CE537616EA5F}" type="presOf" srcId="{B28C0E8E-6567-1844-A79D-8211551A599D}" destId="{C1E36F0B-5248-FA42-B48A-8E6F7411DCED}" srcOrd="0" destOrd="0" presId="urn:microsoft.com/office/officeart/2005/8/layout/vList5"/>
    <dgm:cxn modelId="{65C7F0B5-4D5C-0743-9FC2-BE774E74FE94}" srcId="{6438EA12-D2FE-764A-B42B-651C2037C60F}" destId="{AFA092E8-034F-044B-A0A6-43F2E8A0FC9C}" srcOrd="0" destOrd="0" parTransId="{B8705A9A-038B-C64B-B1CC-F960DEE3C4CA}" sibTransId="{35DA7C9B-47EA-A546-8022-2660A0051CBD}"/>
    <dgm:cxn modelId="{4453FDB6-CB73-CB46-9F50-A5A99044EB3D}" srcId="{BEDAFD31-6F07-B743-BDF8-EB3C13D2DB03}" destId="{D24AC48C-DC96-6247-9509-3AFDADF8333A}" srcOrd="0" destOrd="0" parTransId="{8DBCA55C-CF98-244B-87E9-24E9E01333D1}" sibTransId="{D8119ED7-5BA1-4E42-BB7E-580EBD39DAA8}"/>
    <dgm:cxn modelId="{82620AB9-3E76-3B4F-90EF-38B68B1E3533}" srcId="{6438EA12-D2FE-764A-B42B-651C2037C60F}" destId="{BEDAFD31-6F07-B743-BDF8-EB3C13D2DB03}" srcOrd="1" destOrd="0" parTransId="{729BBECE-8EAC-B14F-8E87-C0BB4E869887}" sibTransId="{1666AF26-28E5-6D4F-9EBA-285BBD31ADE8}"/>
    <dgm:cxn modelId="{C164A4C6-13CA-B648-B0A2-0C4529ADA76D}" type="presOf" srcId="{16B70208-B665-4F4C-8B89-6B5326C32CFB}" destId="{0B8D73E2-8A74-B641-AB90-1BDB9DB678F3}" srcOrd="0" destOrd="0" presId="urn:microsoft.com/office/officeart/2005/8/layout/vList5"/>
    <dgm:cxn modelId="{7EE6C1CB-1795-4748-960D-DE853A821977}" srcId="{6438EA12-D2FE-764A-B42B-651C2037C60F}" destId="{16B70208-B665-4F4C-8B89-6B5326C32CFB}" srcOrd="2" destOrd="0" parTransId="{54EE3398-D2F6-4145-811C-DDAB2EEB54BC}" sibTransId="{07914B4B-9DB3-444E-92E2-FCD61AF13759}"/>
    <dgm:cxn modelId="{4E162FEF-981F-9048-97A4-4CE442DE4207}" type="presOf" srcId="{AFA092E8-034F-044B-A0A6-43F2E8A0FC9C}" destId="{3F6BE8C0-FD6D-1143-B3AC-3BE1FA0C6048}" srcOrd="0" destOrd="0" presId="urn:microsoft.com/office/officeart/2005/8/layout/vList5"/>
    <dgm:cxn modelId="{92A83DF8-FA60-FD43-846A-40B81D008FD7}" srcId="{16B70208-B665-4F4C-8B89-6B5326C32CFB}" destId="{B28C0E8E-6567-1844-A79D-8211551A599D}" srcOrd="0" destOrd="0" parTransId="{DFA85FFD-AF7D-A848-84B4-0E8588F61406}" sibTransId="{F69DC00B-9EEC-334C-8C2A-1ACCCC7B8BCD}"/>
    <dgm:cxn modelId="{F15D7D63-0D05-CF4B-847F-82CFD1B118C8}" type="presParOf" srcId="{B1921032-1746-4E45-A5FC-5C4DD8959598}" destId="{8322DC32-4ED7-2F4D-8033-4A6B95C1A7C4}" srcOrd="0" destOrd="0" presId="urn:microsoft.com/office/officeart/2005/8/layout/vList5"/>
    <dgm:cxn modelId="{74D14498-36F5-9742-A4B3-A80F5BE15757}" type="presParOf" srcId="{8322DC32-4ED7-2F4D-8033-4A6B95C1A7C4}" destId="{3F6BE8C0-FD6D-1143-B3AC-3BE1FA0C6048}" srcOrd="0" destOrd="0" presId="urn:microsoft.com/office/officeart/2005/8/layout/vList5"/>
    <dgm:cxn modelId="{491F1A43-298D-5E48-A35D-BD1DED52761B}" type="presParOf" srcId="{8322DC32-4ED7-2F4D-8033-4A6B95C1A7C4}" destId="{258AD899-A87D-6947-82B5-57125471F840}" srcOrd="1" destOrd="0" presId="urn:microsoft.com/office/officeart/2005/8/layout/vList5"/>
    <dgm:cxn modelId="{5DAE66A0-2678-DF41-8B11-602EA44AA8DB}" type="presParOf" srcId="{B1921032-1746-4E45-A5FC-5C4DD8959598}" destId="{86DF2A50-096C-FB41-9EBA-297CCC7B2106}" srcOrd="1" destOrd="0" presId="urn:microsoft.com/office/officeart/2005/8/layout/vList5"/>
    <dgm:cxn modelId="{10D1DE23-66E0-3D4C-A966-DBD4B08E145B}" type="presParOf" srcId="{B1921032-1746-4E45-A5FC-5C4DD8959598}" destId="{078DF2B9-A749-A348-8CA3-7500A3B03073}" srcOrd="2" destOrd="0" presId="urn:microsoft.com/office/officeart/2005/8/layout/vList5"/>
    <dgm:cxn modelId="{64E03312-AC05-B447-9409-666D5A386CED}" type="presParOf" srcId="{078DF2B9-A749-A348-8CA3-7500A3B03073}" destId="{630C9280-4833-A447-96F1-92573B19D6BA}" srcOrd="0" destOrd="0" presId="urn:microsoft.com/office/officeart/2005/8/layout/vList5"/>
    <dgm:cxn modelId="{C18F2141-CF7B-4D49-8CA1-3CD32E167CBD}" type="presParOf" srcId="{078DF2B9-A749-A348-8CA3-7500A3B03073}" destId="{D5E8B896-914B-4E4E-987B-7CE7D1B63F6C}" srcOrd="1" destOrd="0" presId="urn:microsoft.com/office/officeart/2005/8/layout/vList5"/>
    <dgm:cxn modelId="{F3699DF0-5882-5640-A1AE-7988353ED55E}" type="presParOf" srcId="{B1921032-1746-4E45-A5FC-5C4DD8959598}" destId="{566B864D-B634-004E-AB2F-42C787215D56}" srcOrd="3" destOrd="0" presId="urn:microsoft.com/office/officeart/2005/8/layout/vList5"/>
    <dgm:cxn modelId="{7F9D96C6-3437-B947-ADAC-5739F9CCF8D4}" type="presParOf" srcId="{B1921032-1746-4E45-A5FC-5C4DD8959598}" destId="{8300CF83-CC96-814A-9F2A-7B76D0A43373}" srcOrd="4" destOrd="0" presId="urn:microsoft.com/office/officeart/2005/8/layout/vList5"/>
    <dgm:cxn modelId="{F52F98CB-1ABB-C244-8884-3327BD0E2C7C}" type="presParOf" srcId="{8300CF83-CC96-814A-9F2A-7B76D0A43373}" destId="{0B8D73E2-8A74-B641-AB90-1BDB9DB678F3}" srcOrd="0" destOrd="0" presId="urn:microsoft.com/office/officeart/2005/8/layout/vList5"/>
    <dgm:cxn modelId="{17591D9A-E73D-0849-B4CC-DB964BCEE475}" type="presParOf" srcId="{8300CF83-CC96-814A-9F2A-7B76D0A43373}" destId="{C1E36F0B-5248-FA42-B48A-8E6F7411DC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702E50-80DB-2940-B4FC-6C1D0BCFE35D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667052-2979-A740-BF38-B3E70653CFF0}">
      <dgm:prSet phldrT="[Text]"/>
      <dgm:spPr>
        <a:solidFill>
          <a:srgbClr val="DBF0BA"/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Growing Awareness for Diversity/</a:t>
          </a:r>
          <a:b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Inclusion</a:t>
          </a:r>
        </a:p>
      </dgm:t>
    </dgm:pt>
    <dgm:pt modelId="{D1D203C5-F674-894C-87BD-458A9076F3BF}" type="parTrans" cxnId="{D62FC035-15F7-4A49-BE13-0222C6CD162E}">
      <dgm:prSet/>
      <dgm:spPr/>
      <dgm:t>
        <a:bodyPr/>
        <a:lstStyle/>
        <a:p>
          <a:endParaRPr lang="en-US"/>
        </a:p>
      </dgm:t>
    </dgm:pt>
    <dgm:pt modelId="{37EA8225-A13D-D241-91AC-9A110D047EA6}" type="sibTrans" cxnId="{D62FC035-15F7-4A49-BE13-0222C6CD162E}">
      <dgm:prSet/>
      <dgm:spPr/>
      <dgm:t>
        <a:bodyPr/>
        <a:lstStyle/>
        <a:p>
          <a:endParaRPr lang="en-US"/>
        </a:p>
      </dgm:t>
    </dgm:pt>
    <dgm:pt modelId="{4755E0E4-41EE-864C-9510-9136E218F27B}">
      <dgm:prSet phldrT="[Text]"/>
      <dgm:spPr>
        <a:solidFill>
          <a:srgbClr val="FAF4D7"/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Building a Community of Inquiry</a:t>
          </a:r>
        </a:p>
      </dgm:t>
    </dgm:pt>
    <dgm:pt modelId="{F3D02F90-E8EA-6244-B5D3-7A07EC116D79}" type="sibTrans" cxnId="{EC1858A3-C93B-7B46-AA67-97E5EA811A4E}">
      <dgm:prSet/>
      <dgm:spPr/>
      <dgm:t>
        <a:bodyPr/>
        <a:lstStyle/>
        <a:p>
          <a:endParaRPr lang="en-US"/>
        </a:p>
      </dgm:t>
    </dgm:pt>
    <dgm:pt modelId="{2ECB7EFA-182E-2545-9108-C659A197F460}" type="parTrans" cxnId="{EC1858A3-C93B-7B46-AA67-97E5EA811A4E}">
      <dgm:prSet/>
      <dgm:spPr/>
      <dgm:t>
        <a:bodyPr/>
        <a:lstStyle/>
        <a:p>
          <a:endParaRPr lang="en-US"/>
        </a:p>
      </dgm:t>
    </dgm:pt>
    <dgm:pt modelId="{54F42A1B-E487-2E47-BD14-CDADB858225E}">
      <dgm:prSet phldrT="[Text]"/>
      <dgm:spPr>
        <a:solidFill>
          <a:srgbClr val="A4E5A1">
            <a:alpha val="90000"/>
          </a:srgbClr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Facilitating Instructors’ Professional Development</a:t>
          </a:r>
        </a:p>
      </dgm:t>
    </dgm:pt>
    <dgm:pt modelId="{2410C162-1A91-4846-8818-3E6C23C60CFA}" type="parTrans" cxnId="{CFA23169-EE7B-B348-9E57-34F9F4276C1B}">
      <dgm:prSet/>
      <dgm:spPr/>
      <dgm:t>
        <a:bodyPr/>
        <a:lstStyle/>
        <a:p>
          <a:endParaRPr lang="en-US"/>
        </a:p>
      </dgm:t>
    </dgm:pt>
    <dgm:pt modelId="{F21CC459-2F28-4947-AEF1-8A86A7DEA756}" type="sibTrans" cxnId="{CFA23169-EE7B-B348-9E57-34F9F4276C1B}">
      <dgm:prSet/>
      <dgm:spPr/>
      <dgm:t>
        <a:bodyPr/>
        <a:lstStyle/>
        <a:p>
          <a:endParaRPr lang="en-US"/>
        </a:p>
      </dgm:t>
    </dgm:pt>
    <dgm:pt modelId="{E54DF701-88C9-6A4F-9C76-8F2B52CF3700}">
      <dgm:prSet phldrT="[Text]"/>
      <dgm:spPr>
        <a:solidFill>
          <a:srgbClr val="8CD4B3"/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Achieving Institutional Strategic Plan &amp; Quality Assurance</a:t>
          </a:r>
        </a:p>
      </dgm:t>
    </dgm:pt>
    <dgm:pt modelId="{0072CE11-01E1-1C42-B7C3-7CE8436DA309}" type="parTrans" cxnId="{F390C8B3-5ABF-FC41-B3B3-A5CBDEE29AD3}">
      <dgm:prSet/>
      <dgm:spPr/>
      <dgm:t>
        <a:bodyPr/>
        <a:lstStyle/>
        <a:p>
          <a:endParaRPr lang="en-US"/>
        </a:p>
      </dgm:t>
    </dgm:pt>
    <dgm:pt modelId="{4196DB4C-7AEF-884D-94F4-E78450F7C54A}" type="sibTrans" cxnId="{F390C8B3-5ABF-FC41-B3B3-A5CBDEE29AD3}">
      <dgm:prSet/>
      <dgm:spPr/>
      <dgm:t>
        <a:bodyPr/>
        <a:lstStyle/>
        <a:p>
          <a:endParaRPr lang="en-US"/>
        </a:p>
      </dgm:t>
    </dgm:pt>
    <dgm:pt modelId="{0A459B8D-E163-7A43-A909-50F73598C8DE}">
      <dgm:prSet phldrT="[Text]"/>
      <dgm:spPr>
        <a:solidFill>
          <a:schemeClr val="accent5">
            <a:lumMod val="60000"/>
            <a:lumOff val="4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Positive Impact on Student Learning</a:t>
          </a:r>
        </a:p>
      </dgm:t>
    </dgm:pt>
    <dgm:pt modelId="{0DC162D7-51C0-7744-B3B6-49A8B17E66D5}" type="parTrans" cxnId="{13BBC1EE-2ACA-7240-8575-645AC30FA9B6}">
      <dgm:prSet/>
      <dgm:spPr/>
      <dgm:t>
        <a:bodyPr/>
        <a:lstStyle/>
        <a:p>
          <a:endParaRPr lang="en-US"/>
        </a:p>
      </dgm:t>
    </dgm:pt>
    <dgm:pt modelId="{31D0B5EE-DAF7-6948-BFB9-A43DB1B93D89}" type="sibTrans" cxnId="{13BBC1EE-2ACA-7240-8575-645AC30FA9B6}">
      <dgm:prSet/>
      <dgm:spPr/>
      <dgm:t>
        <a:bodyPr/>
        <a:lstStyle/>
        <a:p>
          <a:endParaRPr lang="en-US"/>
        </a:p>
      </dgm:t>
    </dgm:pt>
    <dgm:pt modelId="{3B8F3083-A9FC-6F4B-AB26-3055B485B6A2}" type="pres">
      <dgm:prSet presAssocID="{23702E50-80DB-2940-B4FC-6C1D0BCFE35D}" presName="diagram" presStyleCnt="0">
        <dgm:presLayoutVars>
          <dgm:dir/>
          <dgm:resizeHandles val="exact"/>
        </dgm:presLayoutVars>
      </dgm:prSet>
      <dgm:spPr/>
    </dgm:pt>
    <dgm:pt modelId="{2A438531-FE19-D042-BEDE-0C9D3C53DE3A}" type="pres">
      <dgm:prSet presAssocID="{4755E0E4-41EE-864C-9510-9136E218F27B}" presName="node" presStyleLbl="node1" presStyleIdx="0" presStyleCnt="5">
        <dgm:presLayoutVars>
          <dgm:bulletEnabled val="1"/>
        </dgm:presLayoutVars>
      </dgm:prSet>
      <dgm:spPr/>
    </dgm:pt>
    <dgm:pt modelId="{CD6496BD-8FC2-3C47-ACB9-A8441D6F82DE}" type="pres">
      <dgm:prSet presAssocID="{F3D02F90-E8EA-6244-B5D3-7A07EC116D79}" presName="sibTrans" presStyleCnt="0"/>
      <dgm:spPr/>
    </dgm:pt>
    <dgm:pt modelId="{7B08D163-D443-F84F-A519-69C61DF5C673}" type="pres">
      <dgm:prSet presAssocID="{3A667052-2979-A740-BF38-B3E70653CFF0}" presName="node" presStyleLbl="node1" presStyleIdx="1" presStyleCnt="5">
        <dgm:presLayoutVars>
          <dgm:bulletEnabled val="1"/>
        </dgm:presLayoutVars>
      </dgm:prSet>
      <dgm:spPr/>
    </dgm:pt>
    <dgm:pt modelId="{5A1AE3BA-5F1C-964F-8F11-FA687A74CED0}" type="pres">
      <dgm:prSet presAssocID="{37EA8225-A13D-D241-91AC-9A110D047EA6}" presName="sibTrans" presStyleCnt="0"/>
      <dgm:spPr/>
    </dgm:pt>
    <dgm:pt modelId="{8471ED91-791B-6241-9AA7-5E6468D135E2}" type="pres">
      <dgm:prSet presAssocID="{54F42A1B-E487-2E47-BD14-CDADB858225E}" presName="node" presStyleLbl="node1" presStyleIdx="2" presStyleCnt="5">
        <dgm:presLayoutVars>
          <dgm:bulletEnabled val="1"/>
        </dgm:presLayoutVars>
      </dgm:prSet>
      <dgm:spPr/>
    </dgm:pt>
    <dgm:pt modelId="{CA9433AF-EC5F-DA40-A683-0C4B26D96091}" type="pres">
      <dgm:prSet presAssocID="{F21CC459-2F28-4947-AEF1-8A86A7DEA756}" presName="sibTrans" presStyleCnt="0"/>
      <dgm:spPr/>
    </dgm:pt>
    <dgm:pt modelId="{B43548E8-24FF-464E-A78E-F7B6219F54F2}" type="pres">
      <dgm:prSet presAssocID="{E54DF701-88C9-6A4F-9C76-8F2B52CF3700}" presName="node" presStyleLbl="node1" presStyleIdx="3" presStyleCnt="5">
        <dgm:presLayoutVars>
          <dgm:bulletEnabled val="1"/>
        </dgm:presLayoutVars>
      </dgm:prSet>
      <dgm:spPr/>
    </dgm:pt>
    <dgm:pt modelId="{216FF5AA-FA65-7248-80F7-E1C488145CBC}" type="pres">
      <dgm:prSet presAssocID="{4196DB4C-7AEF-884D-94F4-E78450F7C54A}" presName="sibTrans" presStyleCnt="0"/>
      <dgm:spPr/>
    </dgm:pt>
    <dgm:pt modelId="{1365549D-2B8A-8743-8FE5-7D12D6FD2920}" type="pres">
      <dgm:prSet presAssocID="{0A459B8D-E163-7A43-A909-50F73598C8DE}" presName="node" presStyleLbl="node1" presStyleIdx="4" presStyleCnt="5">
        <dgm:presLayoutVars>
          <dgm:bulletEnabled val="1"/>
        </dgm:presLayoutVars>
      </dgm:prSet>
      <dgm:spPr/>
    </dgm:pt>
  </dgm:ptLst>
  <dgm:cxnLst>
    <dgm:cxn modelId="{39AA9613-CA5F-904F-A747-F3BC7504684C}" type="presOf" srcId="{3A667052-2979-A740-BF38-B3E70653CFF0}" destId="{7B08D163-D443-F84F-A519-69C61DF5C673}" srcOrd="0" destOrd="0" presId="urn:microsoft.com/office/officeart/2005/8/layout/default"/>
    <dgm:cxn modelId="{D62FC035-15F7-4A49-BE13-0222C6CD162E}" srcId="{23702E50-80DB-2940-B4FC-6C1D0BCFE35D}" destId="{3A667052-2979-A740-BF38-B3E70653CFF0}" srcOrd="1" destOrd="0" parTransId="{D1D203C5-F674-894C-87BD-458A9076F3BF}" sibTransId="{37EA8225-A13D-D241-91AC-9A110D047EA6}"/>
    <dgm:cxn modelId="{66D00C67-413A-A145-A0A3-2ABE7274ACE4}" type="presOf" srcId="{4755E0E4-41EE-864C-9510-9136E218F27B}" destId="{2A438531-FE19-D042-BEDE-0C9D3C53DE3A}" srcOrd="0" destOrd="0" presId="urn:microsoft.com/office/officeart/2005/8/layout/default"/>
    <dgm:cxn modelId="{CFA23169-EE7B-B348-9E57-34F9F4276C1B}" srcId="{23702E50-80DB-2940-B4FC-6C1D0BCFE35D}" destId="{54F42A1B-E487-2E47-BD14-CDADB858225E}" srcOrd="2" destOrd="0" parTransId="{2410C162-1A91-4846-8818-3E6C23C60CFA}" sibTransId="{F21CC459-2F28-4947-AEF1-8A86A7DEA756}"/>
    <dgm:cxn modelId="{90777B4B-3846-EF40-943C-571C85DA3478}" type="presOf" srcId="{23702E50-80DB-2940-B4FC-6C1D0BCFE35D}" destId="{3B8F3083-A9FC-6F4B-AB26-3055B485B6A2}" srcOrd="0" destOrd="0" presId="urn:microsoft.com/office/officeart/2005/8/layout/default"/>
    <dgm:cxn modelId="{0B8ECC53-BF7F-444A-932F-25EA155F2479}" type="presOf" srcId="{54F42A1B-E487-2E47-BD14-CDADB858225E}" destId="{8471ED91-791B-6241-9AA7-5E6468D135E2}" srcOrd="0" destOrd="0" presId="urn:microsoft.com/office/officeart/2005/8/layout/default"/>
    <dgm:cxn modelId="{EC1858A3-C93B-7B46-AA67-97E5EA811A4E}" srcId="{23702E50-80DB-2940-B4FC-6C1D0BCFE35D}" destId="{4755E0E4-41EE-864C-9510-9136E218F27B}" srcOrd="0" destOrd="0" parTransId="{2ECB7EFA-182E-2545-9108-C659A197F460}" sibTransId="{F3D02F90-E8EA-6244-B5D3-7A07EC116D79}"/>
    <dgm:cxn modelId="{F390C8B3-5ABF-FC41-B3B3-A5CBDEE29AD3}" srcId="{23702E50-80DB-2940-B4FC-6C1D0BCFE35D}" destId="{E54DF701-88C9-6A4F-9C76-8F2B52CF3700}" srcOrd="3" destOrd="0" parTransId="{0072CE11-01E1-1C42-B7C3-7CE8436DA309}" sibTransId="{4196DB4C-7AEF-884D-94F4-E78450F7C54A}"/>
    <dgm:cxn modelId="{1C9F31C4-1DD0-FE4B-8A13-00A329C87036}" type="presOf" srcId="{0A459B8D-E163-7A43-A909-50F73598C8DE}" destId="{1365549D-2B8A-8743-8FE5-7D12D6FD2920}" srcOrd="0" destOrd="0" presId="urn:microsoft.com/office/officeart/2005/8/layout/default"/>
    <dgm:cxn modelId="{13BBC1EE-2ACA-7240-8575-645AC30FA9B6}" srcId="{23702E50-80DB-2940-B4FC-6C1D0BCFE35D}" destId="{0A459B8D-E163-7A43-A909-50F73598C8DE}" srcOrd="4" destOrd="0" parTransId="{0DC162D7-51C0-7744-B3B6-49A8B17E66D5}" sibTransId="{31D0B5EE-DAF7-6948-BFB9-A43DB1B93D89}"/>
    <dgm:cxn modelId="{B33EA4F9-449A-C042-B8F7-77C9AAFD9836}" type="presOf" srcId="{E54DF701-88C9-6A4F-9C76-8F2B52CF3700}" destId="{B43548E8-24FF-464E-A78E-F7B6219F54F2}" srcOrd="0" destOrd="0" presId="urn:microsoft.com/office/officeart/2005/8/layout/default"/>
    <dgm:cxn modelId="{63B8469F-7FDE-9C4C-8FD2-ED6219444ECE}" type="presParOf" srcId="{3B8F3083-A9FC-6F4B-AB26-3055B485B6A2}" destId="{2A438531-FE19-D042-BEDE-0C9D3C53DE3A}" srcOrd="0" destOrd="0" presId="urn:microsoft.com/office/officeart/2005/8/layout/default"/>
    <dgm:cxn modelId="{A481B15F-5EE0-BD45-8C04-689B2199DF49}" type="presParOf" srcId="{3B8F3083-A9FC-6F4B-AB26-3055B485B6A2}" destId="{CD6496BD-8FC2-3C47-ACB9-A8441D6F82DE}" srcOrd="1" destOrd="0" presId="urn:microsoft.com/office/officeart/2005/8/layout/default"/>
    <dgm:cxn modelId="{26A73ADA-28A9-4E4B-8528-B602A848D48A}" type="presParOf" srcId="{3B8F3083-A9FC-6F4B-AB26-3055B485B6A2}" destId="{7B08D163-D443-F84F-A519-69C61DF5C673}" srcOrd="2" destOrd="0" presId="urn:microsoft.com/office/officeart/2005/8/layout/default"/>
    <dgm:cxn modelId="{7E2B080C-39DA-4A49-8042-C5B5AE5230FD}" type="presParOf" srcId="{3B8F3083-A9FC-6F4B-AB26-3055B485B6A2}" destId="{5A1AE3BA-5F1C-964F-8F11-FA687A74CED0}" srcOrd="3" destOrd="0" presId="urn:microsoft.com/office/officeart/2005/8/layout/default"/>
    <dgm:cxn modelId="{BC62B3BA-FF5E-D746-99D5-5391BDB4D115}" type="presParOf" srcId="{3B8F3083-A9FC-6F4B-AB26-3055B485B6A2}" destId="{8471ED91-791B-6241-9AA7-5E6468D135E2}" srcOrd="4" destOrd="0" presId="urn:microsoft.com/office/officeart/2005/8/layout/default"/>
    <dgm:cxn modelId="{7D12C7E7-4C91-6643-8383-6B1BDD6D3A08}" type="presParOf" srcId="{3B8F3083-A9FC-6F4B-AB26-3055B485B6A2}" destId="{CA9433AF-EC5F-DA40-A683-0C4B26D96091}" srcOrd="5" destOrd="0" presId="urn:microsoft.com/office/officeart/2005/8/layout/default"/>
    <dgm:cxn modelId="{CCD4373A-4632-D145-AA0D-808C6B5E2283}" type="presParOf" srcId="{3B8F3083-A9FC-6F4B-AB26-3055B485B6A2}" destId="{B43548E8-24FF-464E-A78E-F7B6219F54F2}" srcOrd="6" destOrd="0" presId="urn:microsoft.com/office/officeart/2005/8/layout/default"/>
    <dgm:cxn modelId="{8C8B195A-7846-184C-9C66-165647A6583D}" type="presParOf" srcId="{3B8F3083-A9FC-6F4B-AB26-3055B485B6A2}" destId="{216FF5AA-FA65-7248-80F7-E1C488145CBC}" srcOrd="7" destOrd="0" presId="urn:microsoft.com/office/officeart/2005/8/layout/default"/>
    <dgm:cxn modelId="{ACE532FE-88B8-1640-ABA6-62906681E958}" type="presParOf" srcId="{3B8F3083-A9FC-6F4B-AB26-3055B485B6A2}" destId="{1365549D-2B8A-8743-8FE5-7D12D6FD29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702E50-80DB-2940-B4FC-6C1D0BCFE35D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55E0E4-41EE-864C-9510-9136E218F27B}">
      <dgm:prSet phldrT="[Text]" custT="1"/>
      <dgm:spPr>
        <a:solidFill>
          <a:srgbClr val="FAF4D7"/>
        </a:solidFill>
        <a:ln>
          <a:noFill/>
        </a:ln>
      </dgm:spPr>
      <dgm:t>
        <a:bodyPr/>
        <a:lstStyle/>
        <a:p>
          <a:r>
            <a:rPr lang="en-US" sz="3000" b="1" i="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Building a Community of Inquiry</a:t>
          </a:r>
        </a:p>
      </dgm:t>
    </dgm:pt>
    <dgm:pt modelId="{F3D02F90-E8EA-6244-B5D3-7A07EC116D79}" type="sibTrans" cxnId="{EC1858A3-C93B-7B46-AA67-97E5EA811A4E}">
      <dgm:prSet/>
      <dgm:spPr/>
      <dgm:t>
        <a:bodyPr/>
        <a:lstStyle/>
        <a:p>
          <a:endParaRPr lang="en-US"/>
        </a:p>
      </dgm:t>
    </dgm:pt>
    <dgm:pt modelId="{2ECB7EFA-182E-2545-9108-C659A197F460}" type="parTrans" cxnId="{EC1858A3-C93B-7B46-AA67-97E5EA811A4E}">
      <dgm:prSet/>
      <dgm:spPr/>
      <dgm:t>
        <a:bodyPr/>
        <a:lstStyle/>
        <a:p>
          <a:endParaRPr lang="en-US"/>
        </a:p>
      </dgm:t>
    </dgm:pt>
    <dgm:pt modelId="{3B8F3083-A9FC-6F4B-AB26-3055B485B6A2}" type="pres">
      <dgm:prSet presAssocID="{23702E50-80DB-2940-B4FC-6C1D0BCFE35D}" presName="diagram" presStyleCnt="0">
        <dgm:presLayoutVars>
          <dgm:dir/>
          <dgm:resizeHandles val="exact"/>
        </dgm:presLayoutVars>
      </dgm:prSet>
      <dgm:spPr/>
    </dgm:pt>
    <dgm:pt modelId="{2A438531-FE19-D042-BEDE-0C9D3C53DE3A}" type="pres">
      <dgm:prSet presAssocID="{4755E0E4-41EE-864C-9510-9136E218F27B}" presName="node" presStyleLbl="node1" presStyleIdx="0" presStyleCnt="1">
        <dgm:presLayoutVars>
          <dgm:bulletEnabled val="1"/>
        </dgm:presLayoutVars>
      </dgm:prSet>
      <dgm:spPr/>
    </dgm:pt>
  </dgm:ptLst>
  <dgm:cxnLst>
    <dgm:cxn modelId="{66D00C67-413A-A145-A0A3-2ABE7274ACE4}" type="presOf" srcId="{4755E0E4-41EE-864C-9510-9136E218F27B}" destId="{2A438531-FE19-D042-BEDE-0C9D3C53DE3A}" srcOrd="0" destOrd="0" presId="urn:microsoft.com/office/officeart/2005/8/layout/default"/>
    <dgm:cxn modelId="{90777B4B-3846-EF40-943C-571C85DA3478}" type="presOf" srcId="{23702E50-80DB-2940-B4FC-6C1D0BCFE35D}" destId="{3B8F3083-A9FC-6F4B-AB26-3055B485B6A2}" srcOrd="0" destOrd="0" presId="urn:microsoft.com/office/officeart/2005/8/layout/default"/>
    <dgm:cxn modelId="{EC1858A3-C93B-7B46-AA67-97E5EA811A4E}" srcId="{23702E50-80DB-2940-B4FC-6C1D0BCFE35D}" destId="{4755E0E4-41EE-864C-9510-9136E218F27B}" srcOrd="0" destOrd="0" parTransId="{2ECB7EFA-182E-2545-9108-C659A197F460}" sibTransId="{F3D02F90-E8EA-6244-B5D3-7A07EC116D79}"/>
    <dgm:cxn modelId="{63B8469F-7FDE-9C4C-8FD2-ED6219444ECE}" type="presParOf" srcId="{3B8F3083-A9FC-6F4B-AB26-3055B485B6A2}" destId="{2A438531-FE19-D042-BEDE-0C9D3C53DE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A819A-5706-5343-BA75-2B814158BA6E}">
      <dsp:nvSpPr>
        <dsp:cNvPr id="0" name=""/>
        <dsp:cNvSpPr/>
      </dsp:nvSpPr>
      <dsp:spPr>
        <a:xfrm>
          <a:off x="0" y="0"/>
          <a:ext cx="2071052" cy="71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Our University</a:t>
          </a:r>
        </a:p>
      </dsp:txBody>
      <dsp:txXfrm>
        <a:off x="34726" y="34726"/>
        <a:ext cx="2001600" cy="641908"/>
      </dsp:txXfrm>
    </dsp:sp>
    <dsp:sp modelId="{A8D42E28-92FA-F84F-999A-7D2138C21EC2}">
      <dsp:nvSpPr>
        <dsp:cNvPr id="0" name=""/>
        <dsp:cNvSpPr/>
      </dsp:nvSpPr>
      <dsp:spPr>
        <a:xfrm>
          <a:off x="0" y="825617"/>
          <a:ext cx="2071052" cy="711360"/>
        </a:xfrm>
        <a:prstGeom prst="roundRect">
          <a:avLst/>
        </a:prstGeom>
        <a:solidFill>
          <a:schemeClr val="accent4">
            <a:hueOff val="5117683"/>
            <a:satOff val="-23438"/>
            <a:lumOff val="-1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Who we are</a:t>
          </a:r>
        </a:p>
      </dsp:txBody>
      <dsp:txXfrm>
        <a:off x="34726" y="860343"/>
        <a:ext cx="2001600" cy="641908"/>
      </dsp:txXfrm>
    </dsp:sp>
    <dsp:sp modelId="{245A07AD-65F4-CD4A-A1D2-70915C0D33E2}">
      <dsp:nvSpPr>
        <dsp:cNvPr id="0" name=""/>
        <dsp:cNvSpPr/>
      </dsp:nvSpPr>
      <dsp:spPr>
        <a:xfrm>
          <a:off x="0" y="1646417"/>
          <a:ext cx="2071052" cy="7113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Our roles</a:t>
          </a:r>
        </a:p>
      </dsp:txBody>
      <dsp:txXfrm>
        <a:off x="34726" y="1681143"/>
        <a:ext cx="2001600" cy="6419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8531-FE19-D042-BEDE-0C9D3C53DE3A}">
      <dsp:nvSpPr>
        <dsp:cNvPr id="0" name=""/>
        <dsp:cNvSpPr/>
      </dsp:nvSpPr>
      <dsp:spPr>
        <a:xfrm>
          <a:off x="0" y="144960"/>
          <a:ext cx="3223132" cy="1933879"/>
        </a:xfrm>
        <a:prstGeom prst="rect">
          <a:avLst/>
        </a:prstGeom>
        <a:solidFill>
          <a:srgbClr val="DBF0B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Growing Awareness for Diversity/</a:t>
          </a:r>
          <a:br>
            <a:rPr lang="en-US" sz="2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2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Inclusion</a:t>
          </a:r>
        </a:p>
      </dsp:txBody>
      <dsp:txXfrm>
        <a:off x="0" y="144960"/>
        <a:ext cx="3223132" cy="1933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8531-FE19-D042-BEDE-0C9D3C53DE3A}">
      <dsp:nvSpPr>
        <dsp:cNvPr id="0" name=""/>
        <dsp:cNvSpPr/>
      </dsp:nvSpPr>
      <dsp:spPr>
        <a:xfrm>
          <a:off x="1573" y="145905"/>
          <a:ext cx="3219984" cy="1931990"/>
        </a:xfrm>
        <a:prstGeom prst="rect">
          <a:avLst/>
        </a:prstGeom>
        <a:solidFill>
          <a:srgbClr val="A4E5A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Facilitating Instructors’ Professional Development</a:t>
          </a:r>
        </a:p>
      </dsp:txBody>
      <dsp:txXfrm>
        <a:off x="1573" y="145905"/>
        <a:ext cx="3219984" cy="19319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8531-FE19-D042-BEDE-0C9D3C53DE3A}">
      <dsp:nvSpPr>
        <dsp:cNvPr id="0" name=""/>
        <dsp:cNvSpPr/>
      </dsp:nvSpPr>
      <dsp:spPr>
        <a:xfrm>
          <a:off x="0" y="144960"/>
          <a:ext cx="3223132" cy="1933879"/>
        </a:xfrm>
        <a:prstGeom prst="rect">
          <a:avLst/>
        </a:prstGeom>
        <a:solidFill>
          <a:srgbClr val="8CD4B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Achieving Institutional Strategic Plan &amp; Quality Assurance</a:t>
          </a:r>
        </a:p>
      </dsp:txBody>
      <dsp:txXfrm>
        <a:off x="0" y="144960"/>
        <a:ext cx="3223132" cy="19338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8531-FE19-D042-BEDE-0C9D3C53DE3A}">
      <dsp:nvSpPr>
        <dsp:cNvPr id="0" name=""/>
        <dsp:cNvSpPr/>
      </dsp:nvSpPr>
      <dsp:spPr>
        <a:xfrm>
          <a:off x="0" y="144960"/>
          <a:ext cx="3223132" cy="193387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Positive Impact on Student Learning</a:t>
          </a:r>
        </a:p>
      </dsp:txBody>
      <dsp:txXfrm>
        <a:off x="0" y="144960"/>
        <a:ext cx="3223132" cy="19338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A2D93-5C03-0841-9725-16061A144560}">
      <dsp:nvSpPr>
        <dsp:cNvPr id="0" name=""/>
        <dsp:cNvSpPr/>
      </dsp:nvSpPr>
      <dsp:spPr>
        <a:xfrm>
          <a:off x="0" y="450301"/>
          <a:ext cx="54869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BF0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881B2-D47A-E24F-BEF0-DD80A34596F0}">
      <dsp:nvSpPr>
        <dsp:cNvPr id="0" name=""/>
        <dsp:cNvSpPr/>
      </dsp:nvSpPr>
      <dsp:spPr>
        <a:xfrm>
          <a:off x="274346" y="37021"/>
          <a:ext cx="3840849" cy="826560"/>
        </a:xfrm>
        <a:prstGeom prst="roundRect">
          <a:avLst/>
        </a:prstGeom>
        <a:solidFill>
          <a:srgbClr val="DBF0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75" tIns="0" rIns="14517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Follow-up survey on impact of Pathway Program</a:t>
          </a:r>
        </a:p>
      </dsp:txBody>
      <dsp:txXfrm>
        <a:off x="314695" y="77370"/>
        <a:ext cx="3760151" cy="745862"/>
      </dsp:txXfrm>
    </dsp:sp>
    <dsp:sp modelId="{CE24D631-ADB5-9949-AAAD-76D2288ED4FC}">
      <dsp:nvSpPr>
        <dsp:cNvPr id="0" name=""/>
        <dsp:cNvSpPr/>
      </dsp:nvSpPr>
      <dsp:spPr>
        <a:xfrm>
          <a:off x="0" y="1720381"/>
          <a:ext cx="54869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ABAC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7D95F-3DB2-0541-8871-720637942320}">
      <dsp:nvSpPr>
        <dsp:cNvPr id="0" name=""/>
        <dsp:cNvSpPr/>
      </dsp:nvSpPr>
      <dsp:spPr>
        <a:xfrm>
          <a:off x="274346" y="1307101"/>
          <a:ext cx="3840849" cy="826560"/>
        </a:xfrm>
        <a:prstGeom prst="roundRect">
          <a:avLst/>
        </a:prstGeom>
        <a:solidFill>
          <a:srgbClr val="7ABA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75" tIns="0" rIns="1451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Focus groups</a:t>
          </a:r>
        </a:p>
      </dsp:txBody>
      <dsp:txXfrm>
        <a:off x="314695" y="1347450"/>
        <a:ext cx="3760151" cy="7458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526A9-528C-0D46-B667-938E8262E2B2}">
      <dsp:nvSpPr>
        <dsp:cNvPr id="0" name=""/>
        <dsp:cNvSpPr/>
      </dsp:nvSpPr>
      <dsp:spPr>
        <a:xfrm>
          <a:off x="2678" y="860722"/>
          <a:ext cx="2342554" cy="2342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2860" rIns="12891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Model Best Practices</a:t>
          </a:r>
        </a:p>
      </dsp:txBody>
      <dsp:txXfrm>
        <a:off x="345737" y="1203781"/>
        <a:ext cx="1656436" cy="1656436"/>
      </dsp:txXfrm>
    </dsp:sp>
    <dsp:sp modelId="{6AD6AE8E-A494-F141-A5A1-6F76CDF69BFC}">
      <dsp:nvSpPr>
        <dsp:cNvPr id="0" name=""/>
        <dsp:cNvSpPr/>
      </dsp:nvSpPr>
      <dsp:spPr>
        <a:xfrm>
          <a:off x="1859026" y="860722"/>
          <a:ext cx="2342554" cy="2342554"/>
        </a:xfrm>
        <a:prstGeom prst="ellipse">
          <a:avLst/>
        </a:prstGeom>
        <a:solidFill>
          <a:schemeClr val="accent4">
            <a:hueOff val="5117683"/>
            <a:satOff val="-23438"/>
            <a:lumOff val="-18333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2860" rIns="12891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Use Data for Continuous Improvement</a:t>
          </a:r>
        </a:p>
      </dsp:txBody>
      <dsp:txXfrm>
        <a:off x="2202085" y="1203781"/>
        <a:ext cx="1656436" cy="1656436"/>
      </dsp:txXfrm>
    </dsp:sp>
    <dsp:sp modelId="{04FB6D05-0E3F-B346-89AD-5485461159A9}">
      <dsp:nvSpPr>
        <dsp:cNvPr id="0" name=""/>
        <dsp:cNvSpPr/>
      </dsp:nvSpPr>
      <dsp:spPr>
        <a:xfrm>
          <a:off x="3750766" y="860722"/>
          <a:ext cx="2342554" cy="2342554"/>
        </a:xfrm>
        <a:prstGeom prst="ellipse">
          <a:avLst/>
        </a:prstGeom>
        <a:solidFill>
          <a:schemeClr val="accent4">
            <a:hueOff val="10235367"/>
            <a:satOff val="-46876"/>
            <a:lumOff val="-36666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22860" rIns="12891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Celebrate Success</a:t>
          </a:r>
        </a:p>
      </dsp:txBody>
      <dsp:txXfrm>
        <a:off x="4093825" y="1203781"/>
        <a:ext cx="1656436" cy="1656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31C28-6555-284B-93FA-95375F478693}">
      <dsp:nvSpPr>
        <dsp:cNvPr id="0" name=""/>
        <dsp:cNvSpPr/>
      </dsp:nvSpPr>
      <dsp:spPr>
        <a:xfrm>
          <a:off x="0" y="2803145"/>
          <a:ext cx="7630964" cy="459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Provide actionable takeaways and best practices for using data to evaluate </a:t>
          </a:r>
          <a:b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faculty development and QM implementation </a:t>
          </a:r>
        </a:p>
      </dsp:txBody>
      <dsp:txXfrm>
        <a:off x="0" y="2803145"/>
        <a:ext cx="7630964" cy="459879"/>
      </dsp:txXfrm>
    </dsp:sp>
    <dsp:sp modelId="{B2BB0A39-15FA-B94B-BC76-355E57A08EEB}">
      <dsp:nvSpPr>
        <dsp:cNvPr id="0" name=""/>
        <dsp:cNvSpPr/>
      </dsp:nvSpPr>
      <dsp:spPr>
        <a:xfrm rot="10800000">
          <a:off x="0" y="2102749"/>
          <a:ext cx="7630964" cy="707294"/>
        </a:xfrm>
        <a:prstGeom prst="upArrowCallout">
          <a:avLst/>
        </a:prstGeom>
        <a:solidFill>
          <a:schemeClr val="accent4">
            <a:hueOff val="2558842"/>
            <a:satOff val="-11719"/>
            <a:lumOff val="-91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Discuss strategies for integrating faculty development initiatives </a:t>
          </a:r>
          <a:b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with the QM framework </a:t>
          </a:r>
        </a:p>
      </dsp:txBody>
      <dsp:txXfrm rot="10800000">
        <a:off x="0" y="2102749"/>
        <a:ext cx="7630964" cy="459578"/>
      </dsp:txXfrm>
    </dsp:sp>
    <dsp:sp modelId="{645B3B09-75C3-8445-A603-FE1AB75ABC2E}">
      <dsp:nvSpPr>
        <dsp:cNvPr id="0" name=""/>
        <dsp:cNvSpPr/>
      </dsp:nvSpPr>
      <dsp:spPr>
        <a:xfrm rot="10800000">
          <a:off x="0" y="1402352"/>
          <a:ext cx="7630964" cy="707294"/>
        </a:xfrm>
        <a:prstGeom prst="upArrowCallout">
          <a:avLst/>
        </a:prstGeom>
        <a:solidFill>
          <a:schemeClr val="accent4">
            <a:hueOff val="5117683"/>
            <a:satOff val="-23438"/>
            <a:lumOff val="-1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Explain data sources for evaluating a faculty development program </a:t>
          </a:r>
          <a:endParaRPr lang="en-US" sz="1400" b="1" i="0" kern="1200" dirty="0">
            <a:solidFill>
              <a:schemeClr val="accent5">
                <a:lumMod val="50000"/>
              </a:schemeClr>
            </a:solidFill>
            <a:latin typeface="Source Sans Pro" panose="020B0503030403020204" pitchFamily="34" charset="77"/>
          </a:endParaRPr>
        </a:p>
      </dsp:txBody>
      <dsp:txXfrm rot="10800000">
        <a:off x="0" y="1402352"/>
        <a:ext cx="7630964" cy="459578"/>
      </dsp:txXfrm>
    </dsp:sp>
    <dsp:sp modelId="{BBAE2AA6-7808-9D47-A49A-75437EE5490B}">
      <dsp:nvSpPr>
        <dsp:cNvPr id="0" name=""/>
        <dsp:cNvSpPr/>
      </dsp:nvSpPr>
      <dsp:spPr>
        <a:xfrm rot="10800000">
          <a:off x="0" y="701956"/>
          <a:ext cx="7630964" cy="707294"/>
        </a:xfrm>
        <a:prstGeom prst="upArrowCallout">
          <a:avLst/>
        </a:prstGeom>
        <a:solidFill>
          <a:schemeClr val="accent4">
            <a:hueOff val="7676525"/>
            <a:satOff val="-35157"/>
            <a:lumOff val="-2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Discuss the challenges and benefits of utilizing data in the decision-making process </a:t>
          </a:r>
          <a:b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for faculty development and QM implementation </a:t>
          </a:r>
        </a:p>
      </dsp:txBody>
      <dsp:txXfrm rot="10800000">
        <a:off x="0" y="701956"/>
        <a:ext cx="7630964" cy="459578"/>
      </dsp:txXfrm>
    </dsp:sp>
    <dsp:sp modelId="{D944AF3D-27CE-B446-A663-551389639BD5}">
      <dsp:nvSpPr>
        <dsp:cNvPr id="0" name=""/>
        <dsp:cNvSpPr/>
      </dsp:nvSpPr>
      <dsp:spPr>
        <a:xfrm rot="10800000">
          <a:off x="0" y="1560"/>
          <a:ext cx="7630964" cy="707294"/>
        </a:xfrm>
        <a:prstGeom prst="upArrowCallou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Define the concept of a data-driven approach for faculty development </a:t>
          </a:r>
        </a:p>
      </dsp:txBody>
      <dsp:txXfrm rot="10800000">
        <a:off x="0" y="1560"/>
        <a:ext cx="7630964" cy="459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45230-AC19-764F-B8CB-F58741738E58}">
      <dsp:nvSpPr>
        <dsp:cNvPr id="0" name=""/>
        <dsp:cNvSpPr/>
      </dsp:nvSpPr>
      <dsp:spPr>
        <a:xfrm>
          <a:off x="95" y="1324788"/>
          <a:ext cx="998319" cy="998319"/>
        </a:xfrm>
        <a:prstGeom prst="ellipse">
          <a:avLst/>
        </a:prstGeom>
        <a:solidFill>
          <a:srgbClr val="A4E5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ONLINE TEACHING CERTIFICATE</a:t>
          </a:r>
        </a:p>
      </dsp:txBody>
      <dsp:txXfrm>
        <a:off x="146295" y="1470988"/>
        <a:ext cx="705919" cy="705919"/>
      </dsp:txXfrm>
    </dsp:sp>
    <dsp:sp modelId="{BEE26E30-79FA-1547-80C3-A6E9804E917C}">
      <dsp:nvSpPr>
        <dsp:cNvPr id="0" name=""/>
        <dsp:cNvSpPr/>
      </dsp:nvSpPr>
      <dsp:spPr>
        <a:xfrm>
          <a:off x="1002467" y="1534435"/>
          <a:ext cx="579025" cy="579025"/>
        </a:xfrm>
        <a:prstGeom prst="mathPlus">
          <a:avLst/>
        </a:prstGeom>
        <a:solidFill>
          <a:srgbClr val="A4E5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79217" y="1755854"/>
        <a:ext cx="425525" cy="136187"/>
      </dsp:txXfrm>
    </dsp:sp>
    <dsp:sp modelId="{C787A07C-B2F7-C140-A8EA-C6DAD25325A2}">
      <dsp:nvSpPr>
        <dsp:cNvPr id="0" name=""/>
        <dsp:cNvSpPr/>
      </dsp:nvSpPr>
      <dsp:spPr>
        <a:xfrm>
          <a:off x="1585546" y="1324788"/>
          <a:ext cx="998319" cy="998319"/>
        </a:xfrm>
        <a:prstGeom prst="ellipse">
          <a:avLst/>
        </a:prstGeom>
        <a:solidFill>
          <a:srgbClr val="A4E5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ONLINE COURSE DESIGN CERTIFICATE</a:t>
          </a:r>
        </a:p>
      </dsp:txBody>
      <dsp:txXfrm>
        <a:off x="1731746" y="1470988"/>
        <a:ext cx="705919" cy="705919"/>
      </dsp:txXfrm>
    </dsp:sp>
    <dsp:sp modelId="{5F930763-C820-194D-8287-E1B0E790FC85}">
      <dsp:nvSpPr>
        <dsp:cNvPr id="0" name=""/>
        <dsp:cNvSpPr/>
      </dsp:nvSpPr>
      <dsp:spPr>
        <a:xfrm>
          <a:off x="2587918" y="1534435"/>
          <a:ext cx="579025" cy="579025"/>
        </a:xfrm>
        <a:prstGeom prst="mathPlus">
          <a:avLst/>
        </a:prstGeom>
        <a:solidFill>
          <a:srgbClr val="A4E5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64668" y="1755854"/>
        <a:ext cx="425525" cy="136187"/>
      </dsp:txXfrm>
    </dsp:sp>
    <dsp:sp modelId="{3801A733-93A0-4C43-B50C-A8022D6684DB}">
      <dsp:nvSpPr>
        <dsp:cNvPr id="0" name=""/>
        <dsp:cNvSpPr/>
      </dsp:nvSpPr>
      <dsp:spPr>
        <a:xfrm>
          <a:off x="3170996" y="1324788"/>
          <a:ext cx="998319" cy="998319"/>
        </a:xfrm>
        <a:prstGeom prst="ellipse">
          <a:avLst/>
        </a:prstGeom>
        <a:solidFill>
          <a:srgbClr val="A4E5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ADA COMPLIANCE &amp; ONLINE COURSES</a:t>
          </a:r>
        </a:p>
      </dsp:txBody>
      <dsp:txXfrm>
        <a:off x="3317196" y="1470988"/>
        <a:ext cx="705919" cy="705919"/>
      </dsp:txXfrm>
    </dsp:sp>
    <dsp:sp modelId="{820EE840-95A2-0444-B3EB-6EF31DD17594}">
      <dsp:nvSpPr>
        <dsp:cNvPr id="0" name=""/>
        <dsp:cNvSpPr/>
      </dsp:nvSpPr>
      <dsp:spPr>
        <a:xfrm>
          <a:off x="4173368" y="1534435"/>
          <a:ext cx="579025" cy="579025"/>
        </a:xfrm>
        <a:prstGeom prst="mathPlus">
          <a:avLst/>
        </a:prstGeom>
        <a:solidFill>
          <a:srgbClr val="7ABA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250118" y="1755854"/>
        <a:ext cx="425525" cy="136187"/>
      </dsp:txXfrm>
    </dsp:sp>
    <dsp:sp modelId="{F8118912-C4FF-A749-8312-0B8416B36667}">
      <dsp:nvSpPr>
        <dsp:cNvPr id="0" name=""/>
        <dsp:cNvSpPr/>
      </dsp:nvSpPr>
      <dsp:spPr>
        <a:xfrm>
          <a:off x="4756447" y="1324788"/>
          <a:ext cx="998319" cy="998319"/>
        </a:xfrm>
        <a:prstGeom prst="ellipse">
          <a:avLst/>
        </a:prstGeom>
        <a:solidFill>
          <a:srgbClr val="7ABA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APPLYING THE QM RUBRIC</a:t>
          </a:r>
        </a:p>
      </dsp:txBody>
      <dsp:txXfrm>
        <a:off x="4902647" y="1470988"/>
        <a:ext cx="705919" cy="705919"/>
      </dsp:txXfrm>
    </dsp:sp>
    <dsp:sp modelId="{9D7F01D2-8313-C846-9AE9-4B70CC3B9A3C}">
      <dsp:nvSpPr>
        <dsp:cNvPr id="0" name=""/>
        <dsp:cNvSpPr/>
      </dsp:nvSpPr>
      <dsp:spPr>
        <a:xfrm>
          <a:off x="5758819" y="1534435"/>
          <a:ext cx="579025" cy="579025"/>
        </a:xfrm>
        <a:prstGeom prst="mathPlus">
          <a:avLst/>
        </a:prstGeom>
        <a:solidFill>
          <a:srgbClr val="7ABA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835569" y="1755854"/>
        <a:ext cx="425525" cy="136187"/>
      </dsp:txXfrm>
    </dsp:sp>
    <dsp:sp modelId="{1D66916D-8825-D743-A15B-9D975B788861}">
      <dsp:nvSpPr>
        <dsp:cNvPr id="0" name=""/>
        <dsp:cNvSpPr/>
      </dsp:nvSpPr>
      <dsp:spPr>
        <a:xfrm>
          <a:off x="6341897" y="1324788"/>
          <a:ext cx="998319" cy="998319"/>
        </a:xfrm>
        <a:prstGeom prst="ellipse">
          <a:avLst/>
        </a:prstGeom>
        <a:solidFill>
          <a:schemeClr val="accent4">
            <a:hueOff val="8188293"/>
            <a:satOff val="-37501"/>
            <a:lumOff val="-29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PEER REVIEWER COURSE</a:t>
          </a:r>
        </a:p>
      </dsp:txBody>
      <dsp:txXfrm>
        <a:off x="6488097" y="1470988"/>
        <a:ext cx="705919" cy="705919"/>
      </dsp:txXfrm>
    </dsp:sp>
    <dsp:sp modelId="{45C5B6FB-AF16-954A-B3AE-BDD97B55ACD8}">
      <dsp:nvSpPr>
        <dsp:cNvPr id="0" name=""/>
        <dsp:cNvSpPr/>
      </dsp:nvSpPr>
      <dsp:spPr>
        <a:xfrm>
          <a:off x="7344270" y="1534435"/>
          <a:ext cx="579025" cy="579025"/>
        </a:xfrm>
        <a:prstGeom prst="mathEqual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421020" y="1653714"/>
        <a:ext cx="425525" cy="340467"/>
      </dsp:txXfrm>
    </dsp:sp>
    <dsp:sp modelId="{D06D9B07-A11A-9C4A-BC49-C270A79EDE37}">
      <dsp:nvSpPr>
        <dsp:cNvPr id="0" name=""/>
        <dsp:cNvSpPr/>
      </dsp:nvSpPr>
      <dsp:spPr>
        <a:xfrm>
          <a:off x="7927348" y="1324788"/>
          <a:ext cx="998319" cy="99831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MASTER ONLINE INSTRUCTOR</a:t>
          </a:r>
        </a:p>
      </dsp:txBody>
      <dsp:txXfrm>
        <a:off x="8073548" y="1470988"/>
        <a:ext cx="705919" cy="705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505B6-205D-A244-9E83-423EED88125F}">
      <dsp:nvSpPr>
        <dsp:cNvPr id="0" name=""/>
        <dsp:cNvSpPr/>
      </dsp:nvSpPr>
      <dsp:spPr>
        <a:xfrm>
          <a:off x="2377" y="2637045"/>
          <a:ext cx="1834485" cy="9762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Course Design Evaluations</a:t>
          </a:r>
        </a:p>
      </dsp:txBody>
      <dsp:txXfrm>
        <a:off x="2377" y="2637045"/>
        <a:ext cx="1590412" cy="976291"/>
      </dsp:txXfrm>
    </dsp:sp>
    <dsp:sp modelId="{5629B9BE-E008-074A-9FAD-6E1E9B4CA47A}">
      <dsp:nvSpPr>
        <dsp:cNvPr id="0" name=""/>
        <dsp:cNvSpPr/>
      </dsp:nvSpPr>
      <dsp:spPr>
        <a:xfrm>
          <a:off x="1469966" y="2637045"/>
          <a:ext cx="2144624" cy="976291"/>
        </a:xfrm>
        <a:prstGeom prst="chevron">
          <a:avLst/>
        </a:prstGeom>
        <a:solidFill>
          <a:schemeClr val="accent4">
            <a:hueOff val="2558842"/>
            <a:satOff val="-11719"/>
            <a:lumOff val="-91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Teaching Evaluations</a:t>
          </a:r>
        </a:p>
      </dsp:txBody>
      <dsp:txXfrm>
        <a:off x="1958112" y="2637045"/>
        <a:ext cx="1168333" cy="976291"/>
      </dsp:txXfrm>
    </dsp:sp>
    <dsp:sp modelId="{5DC81C4B-7C3E-3F44-A54F-D669293DE1C3}">
      <dsp:nvSpPr>
        <dsp:cNvPr id="0" name=""/>
        <dsp:cNvSpPr/>
      </dsp:nvSpPr>
      <dsp:spPr>
        <a:xfrm>
          <a:off x="3247693" y="2637045"/>
          <a:ext cx="2117143" cy="976291"/>
        </a:xfrm>
        <a:prstGeom prst="chevron">
          <a:avLst/>
        </a:prstGeom>
        <a:solidFill>
          <a:schemeClr val="accent4">
            <a:hueOff val="5117683"/>
            <a:satOff val="-23438"/>
            <a:lumOff val="-1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Self-Reflections</a:t>
          </a:r>
        </a:p>
      </dsp:txBody>
      <dsp:txXfrm>
        <a:off x="3735839" y="2637045"/>
        <a:ext cx="1140852" cy="976291"/>
      </dsp:txXfrm>
    </dsp:sp>
    <dsp:sp modelId="{8784DB5D-96B5-DD40-A00E-9E3B58A3985B}">
      <dsp:nvSpPr>
        <dsp:cNvPr id="0" name=""/>
        <dsp:cNvSpPr/>
      </dsp:nvSpPr>
      <dsp:spPr>
        <a:xfrm>
          <a:off x="4997939" y="2637045"/>
          <a:ext cx="2061099" cy="976291"/>
        </a:xfrm>
        <a:prstGeom prst="chevron">
          <a:avLst/>
        </a:prstGeom>
        <a:solidFill>
          <a:schemeClr val="accent4">
            <a:hueOff val="7676525"/>
            <a:satOff val="-35157"/>
            <a:lumOff val="-2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Discussions</a:t>
          </a:r>
        </a:p>
      </dsp:txBody>
      <dsp:txXfrm>
        <a:off x="5486085" y="2637045"/>
        <a:ext cx="1084808" cy="976291"/>
      </dsp:txXfrm>
    </dsp:sp>
    <dsp:sp modelId="{06D84CD3-6408-4F48-A392-FB4A7A1F8347}">
      <dsp:nvSpPr>
        <dsp:cNvPr id="0" name=""/>
        <dsp:cNvSpPr/>
      </dsp:nvSpPr>
      <dsp:spPr>
        <a:xfrm>
          <a:off x="6692142" y="2637045"/>
          <a:ext cx="1834485" cy="97629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Other Informal Feedback</a:t>
          </a:r>
        </a:p>
      </dsp:txBody>
      <dsp:txXfrm>
        <a:off x="7180288" y="2637045"/>
        <a:ext cx="858194" cy="976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D899-A87D-6947-82B5-57125471F840}">
      <dsp:nvSpPr>
        <dsp:cNvPr id="0" name=""/>
        <dsp:cNvSpPr/>
      </dsp:nvSpPr>
      <dsp:spPr>
        <a:xfrm rot="5400000">
          <a:off x="4310940" y="-1822848"/>
          <a:ext cx="525610" cy="4304702"/>
        </a:xfrm>
        <a:prstGeom prst="round2SameRect">
          <a:avLst/>
        </a:prstGeom>
        <a:solidFill>
          <a:srgbClr val="8CD4B3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Redesigned to a 2-week course</a:t>
          </a:r>
        </a:p>
      </dsp:txBody>
      <dsp:txXfrm rot="-5400000">
        <a:off x="2421394" y="92356"/>
        <a:ext cx="4279044" cy="474294"/>
      </dsp:txXfrm>
    </dsp:sp>
    <dsp:sp modelId="{3F6BE8C0-FD6D-1143-B3AC-3BE1FA0C6048}">
      <dsp:nvSpPr>
        <dsp:cNvPr id="0" name=""/>
        <dsp:cNvSpPr/>
      </dsp:nvSpPr>
      <dsp:spPr>
        <a:xfrm>
          <a:off x="0" y="995"/>
          <a:ext cx="2421394" cy="657013"/>
        </a:xfrm>
        <a:prstGeom prst="roundRect">
          <a:avLst/>
        </a:prstGeom>
        <a:solidFill>
          <a:srgbClr val="8CD4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/>
              <a:ea typeface="Source Sans Pro"/>
            </a:rPr>
            <a:t>Faculty preference for shorter courses</a:t>
          </a:r>
        </a:p>
      </dsp:txBody>
      <dsp:txXfrm>
        <a:off x="32073" y="33068"/>
        <a:ext cx="2357248" cy="592867"/>
      </dsp:txXfrm>
    </dsp:sp>
    <dsp:sp modelId="{D5E8B896-914B-4E4E-987B-7CE7D1B63F6C}">
      <dsp:nvSpPr>
        <dsp:cNvPr id="0" name=""/>
        <dsp:cNvSpPr/>
      </dsp:nvSpPr>
      <dsp:spPr>
        <a:xfrm rot="5400000">
          <a:off x="4310940" y="-1132984"/>
          <a:ext cx="525610" cy="4304702"/>
        </a:xfrm>
        <a:prstGeom prst="round2SameRect">
          <a:avLst/>
        </a:prstGeom>
        <a:solidFill>
          <a:srgbClr val="F9F3D7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Added new learning activity &amp; assessment on best practices for facilitating synchronous online sessions</a:t>
          </a:r>
          <a:endParaRPr lang="en-US" sz="1300" b="1" i="0" kern="1200" dirty="0">
            <a:latin typeface="Source Sans Pro" panose="020B0503030403020204" pitchFamily="34" charset="77"/>
          </a:endParaRPr>
        </a:p>
      </dsp:txBody>
      <dsp:txXfrm rot="-5400000">
        <a:off x="2421394" y="782220"/>
        <a:ext cx="4279044" cy="474294"/>
      </dsp:txXfrm>
    </dsp:sp>
    <dsp:sp modelId="{630C9280-4833-A447-96F1-92573B19D6BA}">
      <dsp:nvSpPr>
        <dsp:cNvPr id="0" name=""/>
        <dsp:cNvSpPr/>
      </dsp:nvSpPr>
      <dsp:spPr>
        <a:xfrm>
          <a:off x="0" y="690859"/>
          <a:ext cx="2421394" cy="657013"/>
        </a:xfrm>
        <a:prstGeom prst="roundRect">
          <a:avLst/>
        </a:prstGeom>
        <a:solidFill>
          <a:srgbClr val="F9F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Content focused on asynchronous only</a:t>
          </a:r>
        </a:p>
      </dsp:txBody>
      <dsp:txXfrm>
        <a:off x="32073" y="722932"/>
        <a:ext cx="2357248" cy="592867"/>
      </dsp:txXfrm>
    </dsp:sp>
    <dsp:sp modelId="{C1E36F0B-5248-FA42-B48A-8E6F7411DCED}">
      <dsp:nvSpPr>
        <dsp:cNvPr id="0" name=""/>
        <dsp:cNvSpPr/>
      </dsp:nvSpPr>
      <dsp:spPr>
        <a:xfrm rot="5400000">
          <a:off x="4310940" y="-443120"/>
          <a:ext cx="525610" cy="4304702"/>
        </a:xfrm>
        <a:prstGeom prst="round2SameRect">
          <a:avLst/>
        </a:prstGeom>
        <a:solidFill>
          <a:srgbClr val="7ABAC1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Reduced number of discussions per week</a:t>
          </a:r>
        </a:p>
      </dsp:txBody>
      <dsp:txXfrm rot="-5400000">
        <a:off x="2421394" y="1472084"/>
        <a:ext cx="4279044" cy="474294"/>
      </dsp:txXfrm>
    </dsp:sp>
    <dsp:sp modelId="{0B8D73E2-8A74-B641-AB90-1BDB9DB678F3}">
      <dsp:nvSpPr>
        <dsp:cNvPr id="0" name=""/>
        <dsp:cNvSpPr/>
      </dsp:nvSpPr>
      <dsp:spPr>
        <a:xfrm>
          <a:off x="0" y="1380723"/>
          <a:ext cx="2421394" cy="657013"/>
        </a:xfrm>
        <a:prstGeom prst="roundRect">
          <a:avLst/>
        </a:prstGeom>
        <a:solidFill>
          <a:srgbClr val="7ABAC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Activities were very discussion-heavy</a:t>
          </a:r>
        </a:p>
      </dsp:txBody>
      <dsp:txXfrm>
        <a:off x="32073" y="1412796"/>
        <a:ext cx="2357248" cy="592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D899-A87D-6947-82B5-57125471F840}">
      <dsp:nvSpPr>
        <dsp:cNvPr id="0" name=""/>
        <dsp:cNvSpPr/>
      </dsp:nvSpPr>
      <dsp:spPr>
        <a:xfrm rot="5400000">
          <a:off x="4310940" y="-1822848"/>
          <a:ext cx="525610" cy="4304702"/>
        </a:xfrm>
        <a:prstGeom prst="round2SameRect">
          <a:avLst/>
        </a:prstGeom>
        <a:solidFill>
          <a:srgbClr val="7ABAC1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Redesigned to a 4-week course</a:t>
          </a:r>
        </a:p>
      </dsp:txBody>
      <dsp:txXfrm rot="-5400000">
        <a:off x="2421394" y="92356"/>
        <a:ext cx="4279044" cy="474294"/>
      </dsp:txXfrm>
    </dsp:sp>
    <dsp:sp modelId="{3F6BE8C0-FD6D-1143-B3AC-3BE1FA0C6048}">
      <dsp:nvSpPr>
        <dsp:cNvPr id="0" name=""/>
        <dsp:cNvSpPr/>
      </dsp:nvSpPr>
      <dsp:spPr>
        <a:xfrm>
          <a:off x="0" y="995"/>
          <a:ext cx="2421394" cy="657013"/>
        </a:xfrm>
        <a:prstGeom prst="roundRect">
          <a:avLst/>
        </a:prstGeom>
        <a:solidFill>
          <a:srgbClr val="7ABA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Low completion rate for </a:t>
          </a:r>
          <a:b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8-week course</a:t>
          </a:r>
        </a:p>
      </dsp:txBody>
      <dsp:txXfrm>
        <a:off x="32073" y="33068"/>
        <a:ext cx="2357248" cy="592867"/>
      </dsp:txXfrm>
    </dsp:sp>
    <dsp:sp modelId="{D5E8B896-914B-4E4E-987B-7CE7D1B63F6C}">
      <dsp:nvSpPr>
        <dsp:cNvPr id="0" name=""/>
        <dsp:cNvSpPr/>
      </dsp:nvSpPr>
      <dsp:spPr>
        <a:xfrm rot="5400000">
          <a:off x="4310940" y="-1132984"/>
          <a:ext cx="525610" cy="4304702"/>
        </a:xfrm>
        <a:prstGeom prst="round2SameRect">
          <a:avLst/>
        </a:prstGeom>
        <a:solidFill>
          <a:schemeClr val="accent4">
            <a:tint val="40000"/>
            <a:hueOff val="10465510"/>
            <a:satOff val="-53116"/>
            <a:lumOff val="-10702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Focused more on feedback for</a:t>
          </a:r>
          <a:b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improvement from facilitator</a:t>
          </a:r>
          <a:endParaRPr lang="en-US" sz="1400" b="1" i="0" kern="1200" dirty="0">
            <a:latin typeface="Source Sans Pro" panose="020B0503030403020204" pitchFamily="34" charset="77"/>
          </a:endParaRPr>
        </a:p>
      </dsp:txBody>
      <dsp:txXfrm rot="-5400000">
        <a:off x="2421394" y="782220"/>
        <a:ext cx="4279044" cy="474294"/>
      </dsp:txXfrm>
    </dsp:sp>
    <dsp:sp modelId="{630C9280-4833-A447-96F1-92573B19D6BA}">
      <dsp:nvSpPr>
        <dsp:cNvPr id="0" name=""/>
        <dsp:cNvSpPr/>
      </dsp:nvSpPr>
      <dsp:spPr>
        <a:xfrm>
          <a:off x="0" y="690859"/>
          <a:ext cx="2421394" cy="65701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Peer review activity did not elicit constructive critique</a:t>
          </a:r>
          <a:endParaRPr lang="en-US" sz="1400" b="1" i="0" kern="1200" dirty="0">
            <a:latin typeface="Source Sans Pro" panose="020B0503030403020204" pitchFamily="34" charset="77"/>
          </a:endParaRPr>
        </a:p>
      </dsp:txBody>
      <dsp:txXfrm>
        <a:off x="32073" y="722932"/>
        <a:ext cx="2357248" cy="592867"/>
      </dsp:txXfrm>
    </dsp:sp>
    <dsp:sp modelId="{C1E36F0B-5248-FA42-B48A-8E6F7411DCED}">
      <dsp:nvSpPr>
        <dsp:cNvPr id="0" name=""/>
        <dsp:cNvSpPr/>
      </dsp:nvSpPr>
      <dsp:spPr>
        <a:xfrm rot="5400000">
          <a:off x="4310940" y="-443120"/>
          <a:ext cx="525610" cy="4304702"/>
        </a:xfrm>
        <a:prstGeom prst="round2SameRect">
          <a:avLst/>
        </a:prstGeom>
        <a:solidFill>
          <a:srgbClr val="A4E5A1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Added lecture videos and clear how-to videos</a:t>
          </a:r>
        </a:p>
      </dsp:txBody>
      <dsp:txXfrm rot="-5400000">
        <a:off x="2421394" y="1472084"/>
        <a:ext cx="4279044" cy="474294"/>
      </dsp:txXfrm>
    </dsp:sp>
    <dsp:sp modelId="{0B8D73E2-8A74-B641-AB90-1BDB9DB678F3}">
      <dsp:nvSpPr>
        <dsp:cNvPr id="0" name=""/>
        <dsp:cNvSpPr/>
      </dsp:nvSpPr>
      <dsp:spPr>
        <a:xfrm>
          <a:off x="0" y="1380723"/>
          <a:ext cx="2421394" cy="657013"/>
        </a:xfrm>
        <a:prstGeom prst="roundRect">
          <a:avLst/>
        </a:prstGeom>
        <a:solidFill>
          <a:srgbClr val="A4E5A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Lack of variety in type of materials</a:t>
          </a:r>
        </a:p>
      </dsp:txBody>
      <dsp:txXfrm>
        <a:off x="32073" y="1412796"/>
        <a:ext cx="2357248" cy="592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D899-A87D-6947-82B5-57125471F840}">
      <dsp:nvSpPr>
        <dsp:cNvPr id="0" name=""/>
        <dsp:cNvSpPr/>
      </dsp:nvSpPr>
      <dsp:spPr>
        <a:xfrm rot="5400000">
          <a:off x="5307683" y="-2282947"/>
          <a:ext cx="796850" cy="5362746"/>
        </a:xfrm>
        <a:prstGeom prst="round2SameRect">
          <a:avLst/>
        </a:prstGeom>
        <a:solidFill>
          <a:srgbClr val="DBF0BA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  New hire &amp; complete redesign focusing on “why” -  motivational and cultural aspects of ADA compliance </a:t>
          </a:r>
          <a:b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&amp; hands-on practices</a:t>
          </a:r>
        </a:p>
      </dsp:txBody>
      <dsp:txXfrm rot="-5400000">
        <a:off x="3024736" y="38899"/>
        <a:ext cx="5323847" cy="719052"/>
      </dsp:txXfrm>
    </dsp:sp>
    <dsp:sp modelId="{3F6BE8C0-FD6D-1143-B3AC-3BE1FA0C6048}">
      <dsp:nvSpPr>
        <dsp:cNvPr id="0" name=""/>
        <dsp:cNvSpPr/>
      </dsp:nvSpPr>
      <dsp:spPr>
        <a:xfrm>
          <a:off x="4095" y="2436"/>
          <a:ext cx="3016544" cy="794280"/>
        </a:xfrm>
        <a:prstGeom prst="roundRect">
          <a:avLst/>
        </a:prstGeom>
        <a:solidFill>
          <a:srgbClr val="DBF0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Course Completion Rate</a:t>
          </a:r>
        </a:p>
      </dsp:txBody>
      <dsp:txXfrm>
        <a:off x="42869" y="41210"/>
        <a:ext cx="2938996" cy="716732"/>
      </dsp:txXfrm>
    </dsp:sp>
    <dsp:sp modelId="{D5E8B896-914B-4E4E-987B-7CE7D1B63F6C}">
      <dsp:nvSpPr>
        <dsp:cNvPr id="0" name=""/>
        <dsp:cNvSpPr/>
      </dsp:nvSpPr>
      <dsp:spPr>
        <a:xfrm rot="5400000">
          <a:off x="5367188" y="-1481109"/>
          <a:ext cx="669649" cy="5362746"/>
        </a:xfrm>
        <a:prstGeom prst="round2SameRect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Above-expectation completion of tasks and grades; authentic engagement</a:t>
          </a:r>
          <a:endParaRPr lang="en-US" sz="1400" b="1" i="0" kern="1200" dirty="0">
            <a:latin typeface="Source Sans Pro" panose="020B0503030403020204" pitchFamily="34" charset="77"/>
          </a:endParaRPr>
        </a:p>
      </dsp:txBody>
      <dsp:txXfrm rot="-5400000">
        <a:off x="3020640" y="898129"/>
        <a:ext cx="5330056" cy="604269"/>
      </dsp:txXfrm>
    </dsp:sp>
    <dsp:sp modelId="{630C9280-4833-A447-96F1-92573B19D6BA}">
      <dsp:nvSpPr>
        <dsp:cNvPr id="0" name=""/>
        <dsp:cNvSpPr/>
      </dsp:nvSpPr>
      <dsp:spPr>
        <a:xfrm>
          <a:off x="4095" y="829635"/>
          <a:ext cx="3016544" cy="74125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6B80AA">
                  <a:lumMod val="50000"/>
                </a:srgbClr>
              </a:solidFill>
              <a:latin typeface="Source Sans Pro" panose="020B0503030403020204" pitchFamily="34" charset="77"/>
              <a:ea typeface="+mn-ea"/>
              <a:cs typeface="+mn-cs"/>
            </a:rPr>
            <a:t>Performance in Assessment</a:t>
          </a:r>
        </a:p>
      </dsp:txBody>
      <dsp:txXfrm>
        <a:off x="40280" y="865820"/>
        <a:ext cx="2944174" cy="668887"/>
      </dsp:txXfrm>
    </dsp:sp>
    <dsp:sp modelId="{C1E36F0B-5248-FA42-B48A-8E6F7411DCED}">
      <dsp:nvSpPr>
        <dsp:cNvPr id="0" name=""/>
        <dsp:cNvSpPr/>
      </dsp:nvSpPr>
      <dsp:spPr>
        <a:xfrm rot="5400000">
          <a:off x="5238519" y="-615353"/>
          <a:ext cx="926987" cy="5362746"/>
        </a:xfrm>
        <a:prstGeom prst="round2SameRect">
          <a:avLst/>
        </a:prstGeom>
        <a:solidFill>
          <a:srgbClr val="8CD4B3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 Faculty feedback that informs us what we did right and what we could continue to improve: i.e., refining assignment descriptions, flexibility with faculty/staff needs</a:t>
          </a:r>
        </a:p>
      </dsp:txBody>
      <dsp:txXfrm rot="-5400000">
        <a:off x="3020640" y="1647778"/>
        <a:ext cx="5317494" cy="836483"/>
      </dsp:txXfrm>
    </dsp:sp>
    <dsp:sp modelId="{0B8D73E2-8A74-B641-AB90-1BDB9DB678F3}">
      <dsp:nvSpPr>
        <dsp:cNvPr id="0" name=""/>
        <dsp:cNvSpPr/>
      </dsp:nvSpPr>
      <dsp:spPr>
        <a:xfrm>
          <a:off x="0" y="1614352"/>
          <a:ext cx="3016544" cy="903333"/>
        </a:xfrm>
        <a:prstGeom prst="roundRect">
          <a:avLst/>
        </a:prstGeom>
        <a:solidFill>
          <a:srgbClr val="8CD4B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  Course Evaluations</a:t>
          </a:r>
        </a:p>
      </dsp:txBody>
      <dsp:txXfrm>
        <a:off x="44097" y="1658449"/>
        <a:ext cx="2928350" cy="815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8531-FE19-D042-BEDE-0C9D3C53DE3A}">
      <dsp:nvSpPr>
        <dsp:cNvPr id="0" name=""/>
        <dsp:cNvSpPr/>
      </dsp:nvSpPr>
      <dsp:spPr>
        <a:xfrm>
          <a:off x="0" y="564956"/>
          <a:ext cx="2229341" cy="1337604"/>
        </a:xfrm>
        <a:prstGeom prst="rect">
          <a:avLst/>
        </a:prstGeom>
        <a:solidFill>
          <a:srgbClr val="FAF4D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Building a Community of Inquiry</a:t>
          </a:r>
        </a:p>
      </dsp:txBody>
      <dsp:txXfrm>
        <a:off x="0" y="564956"/>
        <a:ext cx="2229341" cy="1337604"/>
      </dsp:txXfrm>
    </dsp:sp>
    <dsp:sp modelId="{7B08D163-D443-F84F-A519-69C61DF5C673}">
      <dsp:nvSpPr>
        <dsp:cNvPr id="0" name=""/>
        <dsp:cNvSpPr/>
      </dsp:nvSpPr>
      <dsp:spPr>
        <a:xfrm>
          <a:off x="2452275" y="564956"/>
          <a:ext cx="2229341" cy="1337604"/>
        </a:xfrm>
        <a:prstGeom prst="rect">
          <a:avLst/>
        </a:prstGeom>
        <a:solidFill>
          <a:srgbClr val="DBF0B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Growing Awareness for Diversity/</a:t>
          </a:r>
          <a:b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</a:b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Inclusion</a:t>
          </a:r>
        </a:p>
      </dsp:txBody>
      <dsp:txXfrm>
        <a:off x="2452275" y="564956"/>
        <a:ext cx="2229341" cy="1337604"/>
      </dsp:txXfrm>
    </dsp:sp>
    <dsp:sp modelId="{8471ED91-791B-6241-9AA7-5E6468D135E2}">
      <dsp:nvSpPr>
        <dsp:cNvPr id="0" name=""/>
        <dsp:cNvSpPr/>
      </dsp:nvSpPr>
      <dsp:spPr>
        <a:xfrm>
          <a:off x="4904550" y="564956"/>
          <a:ext cx="2229341" cy="1337604"/>
        </a:xfrm>
        <a:prstGeom prst="rect">
          <a:avLst/>
        </a:prstGeom>
        <a:solidFill>
          <a:srgbClr val="A4E5A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Facilitating Instructors’ Professional Development</a:t>
          </a:r>
        </a:p>
      </dsp:txBody>
      <dsp:txXfrm>
        <a:off x="4904550" y="564956"/>
        <a:ext cx="2229341" cy="1337604"/>
      </dsp:txXfrm>
    </dsp:sp>
    <dsp:sp modelId="{B43548E8-24FF-464E-A78E-F7B6219F54F2}">
      <dsp:nvSpPr>
        <dsp:cNvPr id="0" name=""/>
        <dsp:cNvSpPr/>
      </dsp:nvSpPr>
      <dsp:spPr>
        <a:xfrm>
          <a:off x="1226137" y="2125495"/>
          <a:ext cx="2229341" cy="1337604"/>
        </a:xfrm>
        <a:prstGeom prst="rect">
          <a:avLst/>
        </a:prstGeom>
        <a:solidFill>
          <a:srgbClr val="8CD4B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Achieving Institutional Strategic Plan &amp; Quality Assurance</a:t>
          </a:r>
        </a:p>
      </dsp:txBody>
      <dsp:txXfrm>
        <a:off x="1226137" y="2125495"/>
        <a:ext cx="2229341" cy="1337604"/>
      </dsp:txXfrm>
    </dsp:sp>
    <dsp:sp modelId="{1365549D-2B8A-8743-8FE5-7D12D6FD2920}">
      <dsp:nvSpPr>
        <dsp:cNvPr id="0" name=""/>
        <dsp:cNvSpPr/>
      </dsp:nvSpPr>
      <dsp:spPr>
        <a:xfrm>
          <a:off x="3678413" y="2125495"/>
          <a:ext cx="2229341" cy="1337604"/>
        </a:xfrm>
        <a:prstGeom prst="rect">
          <a:avLst/>
        </a:prstGeom>
        <a:solidFill>
          <a:schemeClr val="accent5">
            <a:lumMod val="60000"/>
            <a:lumOff val="40000"/>
            <a:alpha val="89804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Positive Impact on Student Learning</a:t>
          </a:r>
        </a:p>
      </dsp:txBody>
      <dsp:txXfrm>
        <a:off x="3678413" y="2125495"/>
        <a:ext cx="2229341" cy="13376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38531-FE19-D042-BEDE-0C9D3C53DE3A}">
      <dsp:nvSpPr>
        <dsp:cNvPr id="0" name=""/>
        <dsp:cNvSpPr/>
      </dsp:nvSpPr>
      <dsp:spPr>
        <a:xfrm>
          <a:off x="0" y="144960"/>
          <a:ext cx="3223132" cy="1933879"/>
        </a:xfrm>
        <a:prstGeom prst="rect">
          <a:avLst/>
        </a:prstGeom>
        <a:solidFill>
          <a:srgbClr val="FAF4D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77"/>
            </a:rPr>
            <a:t>Building a Community of Inquiry</a:t>
          </a:r>
        </a:p>
      </dsp:txBody>
      <dsp:txXfrm>
        <a:off x="0" y="144960"/>
        <a:ext cx="3223132" cy="193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MINGLI</a:t>
            </a: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MINGLI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MINGLI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36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/>
              <a:t>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2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LEI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LEI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4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LEI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b="1" dirty="0"/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Improve skills for instructor presence online social, teaching, cognitive presence (OTC)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Master better ways of managing online workload (OTC)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Improve skills in online course design E.g.: Creating rubrics, and designing active learning activities (OCDC) </a:t>
            </a:r>
            <a:endParaRPr lang="en-US" b="0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LEI</a:t>
            </a:r>
          </a:p>
          <a:p>
            <a:pPr marL="158750" indent="0">
              <a:buNone/>
            </a:pPr>
            <a:endParaRPr lang="en-US" dirty="0"/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Promoted community advocacy for faculty/staff/students with disability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Helped faculty improve own course accessibility and become self-sufficient in meeting QM standard 8 (ADA)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79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RACHEL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in number of faculty who complete faculty development courses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in Master Online Instructors </a:t>
            </a:r>
            <a:endParaRPr lang="en-US" b="0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RACHEL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Incorporating QM into all courses in this program results in more faculty awareness of QM and more faculty pursuing QM certification of their courses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MINGLI</a:t>
            </a:r>
          </a:p>
        </p:txBody>
      </p:sp>
    </p:spTree>
    <p:extLst>
      <p:ext uri="{BB962C8B-B14F-4D97-AF65-F5344CB8AC3E}">
        <p14:creationId xmlns:p14="http://schemas.microsoft.com/office/powerpoint/2010/main" val="3617388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MINGLI</a:t>
            </a:r>
          </a:p>
          <a:p>
            <a:pPr marL="457200" indent="-298450"/>
            <a:endParaRPr lang="en-US" dirty="0"/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Correlation between increased GPA in courses with QM Certification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Correlation between decreased course drop rate in courses with QM Certification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MINGLI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we will continue using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MINGLI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what you preach &amp; model the best practices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Using data for improvements and tell stories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Celebrate success </a:t>
            </a:r>
          </a:p>
          <a:p>
            <a:pPr marL="914400" lvl="1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 acknowledgement </a:t>
            </a:r>
          </a:p>
          <a:p>
            <a:pPr marL="914400" lvl="1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Faculty recognition event  </a:t>
            </a:r>
          </a:p>
          <a:p>
            <a:pPr marL="914400" lvl="1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Publish on website </a:t>
            </a:r>
          </a:p>
          <a:p>
            <a:pPr marL="914400" lvl="1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Report on UT News 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/>
              <a:t>MINGLI</a:t>
            </a:r>
          </a:p>
        </p:txBody>
      </p:sp>
    </p:spTree>
    <p:extLst>
      <p:ext uri="{BB962C8B-B14F-4D97-AF65-F5344CB8AC3E}">
        <p14:creationId xmlns:p14="http://schemas.microsoft.com/office/powerpoint/2010/main" val="138494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 dirty="0"/>
              <a:t>MINGLI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Faculty development program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courses (3 created by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UToledo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Online, 2 QM courses)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Upon completion of all 5 courses, faculty are recognized as Master Online Instructors </a:t>
            </a:r>
          </a:p>
          <a:p>
            <a:pPr marL="457200" indent="-298450"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3 courses created by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UToledo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Online are QM-certified and incorporate best practices influenced by QM standards within the course content. </a:t>
            </a:r>
          </a:p>
        </p:txBody>
      </p:sp>
    </p:spTree>
    <p:extLst>
      <p:ext uri="{BB962C8B-B14F-4D97-AF65-F5344CB8AC3E}">
        <p14:creationId xmlns:p14="http://schemas.microsoft.com/office/powerpoint/2010/main" val="72121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 rtl="0" fontAlgn="base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69979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2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RACHEL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RACHEL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3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/>
              <a:t>MINGLI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C3D69-8BA2-F342-8E80-88A32D164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0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1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2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7596524" y="4899475"/>
            <a:ext cx="145097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428875" cy="182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Symposium for Data on QA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August 11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|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800" y="4419600"/>
            <a:ext cx="952987" cy="7175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29409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9850" dist="889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875" y="4230"/>
            <a:ext cx="2428875" cy="182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0" y="2345348"/>
            <a:ext cx="9144000" cy="51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>
                <a:latin typeface="Source Sans Pro" panose="020B0503030403020204" pitchFamily="34" charset="77"/>
              </a:rPr>
              <a:t>Pathway to Excellence:</a:t>
            </a:r>
            <a:endParaRPr sz="4000" b="1" dirty="0">
              <a:latin typeface="Source Sans Pro Semibold" panose="020B0503030403020204" pitchFamily="34" charset="77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1" y="3602014"/>
            <a:ext cx="9143999" cy="24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-US" sz="1400" b="1" dirty="0" err="1">
                <a:solidFill>
                  <a:schemeClr val="accent2"/>
                </a:solidFill>
                <a:latin typeface="Source Sans Pro Semibold" panose="020B0503030403020204" pitchFamily="34" charset="77"/>
                <a:cs typeface="Calibri" panose="020F0502020204030204" pitchFamily="34" charset="0"/>
              </a:rPr>
              <a:t>Mingli</a:t>
            </a:r>
            <a:r>
              <a:rPr lang="en-US" sz="1400" b="1" dirty="0">
                <a:solidFill>
                  <a:schemeClr val="accent2"/>
                </a:solidFill>
                <a:latin typeface="Source Sans Pro Semibold" panose="020B0503030403020204" pitchFamily="34" charset="77"/>
                <a:cs typeface="Calibri" panose="020F0502020204030204" pitchFamily="34" charset="0"/>
              </a:rPr>
              <a:t> Xiao, PhD • Lei Song, PhD • Rachel Barnes, </a:t>
            </a:r>
            <a:r>
              <a:rPr lang="en-US" sz="1400" b="1" dirty="0" err="1">
                <a:solidFill>
                  <a:schemeClr val="accent2"/>
                </a:solidFill>
                <a:latin typeface="Source Sans Pro Semibold" panose="020B0503030403020204" pitchFamily="34" charset="77"/>
                <a:cs typeface="Calibri" panose="020F0502020204030204" pitchFamily="34" charset="0"/>
              </a:rPr>
              <a:t>M.Ed</a:t>
            </a:r>
            <a:endParaRPr sz="1400" b="1" dirty="0">
              <a:solidFill>
                <a:schemeClr val="accent2"/>
              </a:solidFill>
              <a:latin typeface="Source Sans Pro Semibold" panose="020B0503030403020204" pitchFamily="34" charset="77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DDC84-09C7-51F4-0EC8-B20D72E9AF28}"/>
              </a:ext>
            </a:extLst>
          </p:cNvPr>
          <p:cNvSpPr txBox="1"/>
          <p:nvPr/>
        </p:nvSpPr>
        <p:spPr>
          <a:xfrm>
            <a:off x="0" y="2912144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ource Sans Pro" panose="020B0503030403020204" pitchFamily="34" charset="77"/>
              </a:rPr>
              <a:t>A Data-Driven Approach to Faculty Development &amp; QM Implementation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4A14C-0FA2-5E19-2440-E5995ED07573}"/>
              </a:ext>
            </a:extLst>
          </p:cNvPr>
          <p:cNvSpPr txBox="1"/>
          <p:nvPr/>
        </p:nvSpPr>
        <p:spPr>
          <a:xfrm>
            <a:off x="1559859" y="15867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 blue and yellow logo with a black background&#10;&#10;Description automatically generated">
            <a:extLst>
              <a:ext uri="{FF2B5EF4-FFF2-40B4-BE49-F238E27FC236}">
                <a16:creationId xmlns:a16="http://schemas.microsoft.com/office/drawing/2014/main" id="{42AC8A8C-2AA2-B63D-B17C-12D9DE2E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43" y="209728"/>
            <a:ext cx="1657902" cy="15309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Online Course Design Certificate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7747269-BE79-36E0-60D4-3739C3A6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57962"/>
              </p:ext>
            </p:extLst>
          </p:nvPr>
        </p:nvGraphicFramePr>
        <p:xfrm>
          <a:off x="692344" y="1455514"/>
          <a:ext cx="7759309" cy="2204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2059">
                  <a:extLst>
                    <a:ext uri="{9D8B030D-6E8A-4147-A177-3AD203B41FA5}">
                      <a16:colId xmlns:a16="http://schemas.microsoft.com/office/drawing/2014/main" val="3269243838"/>
                    </a:ext>
                  </a:extLst>
                </a:gridCol>
                <a:gridCol w="2153625">
                  <a:extLst>
                    <a:ext uri="{9D8B030D-6E8A-4147-A177-3AD203B41FA5}">
                      <a16:colId xmlns:a16="http://schemas.microsoft.com/office/drawing/2014/main" val="2052953989"/>
                    </a:ext>
                  </a:extLst>
                </a:gridCol>
                <a:gridCol w="2153625">
                  <a:extLst>
                    <a:ext uri="{9D8B030D-6E8A-4147-A177-3AD203B41FA5}">
                      <a16:colId xmlns:a16="http://schemas.microsoft.com/office/drawing/2014/main" val="1305214701"/>
                    </a:ext>
                  </a:extLst>
                </a:gridCol>
              </a:tblGrid>
              <a:tr h="551117">
                <a:tc>
                  <a:txBody>
                    <a:bodyPr/>
                    <a:lstStyle/>
                    <a:p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>
                    <a:solidFill>
                      <a:srgbClr val="A4E5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Before Redesign</a:t>
                      </a:r>
                      <a:br>
                        <a:rPr lang="en-US" sz="1600" b="1" i="0" dirty="0">
                          <a:solidFill>
                            <a:srgbClr val="333F58"/>
                          </a:solidFill>
                          <a:latin typeface="Source Sans Pro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(2015-2019 )</a:t>
                      </a:r>
                      <a:endParaRPr lang="en-US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anchor="ctr">
                    <a:solidFill>
                      <a:srgbClr val="A4E5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After Redesign</a:t>
                      </a:r>
                      <a:br>
                        <a:rPr lang="en-US" sz="1400" b="1" i="0" dirty="0">
                          <a:solidFill>
                            <a:srgbClr val="333F58"/>
                          </a:solidFill>
                          <a:latin typeface="Source Sans Pro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(2020- 2022)</a:t>
                      </a:r>
                      <a:endParaRPr lang="en-US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anchor="ctr">
                    <a:solidFill>
                      <a:srgbClr val="A4E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37642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Course Completion Rate</a:t>
                      </a:r>
                    </a:p>
                  </a:txBody>
                  <a:tcPr anchor="ctr">
                    <a:solidFill>
                      <a:srgbClr val="A4E5A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78%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91%</a:t>
                      </a:r>
                      <a:endParaRPr lang="en-US" sz="1600" b="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87924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Number of Participants Completed</a:t>
                      </a:r>
                    </a:p>
                  </a:txBody>
                  <a:tcPr anchor="ctr">
                    <a:solidFill>
                      <a:srgbClr val="A4E5A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36</a:t>
                      </a:r>
                      <a:endParaRPr lang="en-US" sz="1600" b="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79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22633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Overall Satisfaction Rate</a:t>
                      </a:r>
                    </a:p>
                  </a:txBody>
                  <a:tcPr anchor="ctr">
                    <a:solidFill>
                      <a:srgbClr val="A4E5A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93%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99%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9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847"/>
            <a:ext cx="9143999" cy="41140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Online Course Design Certificate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B85627-B816-5FD2-8378-CF521325B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59355"/>
              </p:ext>
            </p:extLst>
          </p:nvPr>
        </p:nvGraphicFramePr>
        <p:xfrm>
          <a:off x="1208950" y="1644728"/>
          <a:ext cx="6726097" cy="20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F9EEB8B-F0B9-F9E2-BE3F-8F14B537AEB1}"/>
              </a:ext>
            </a:extLst>
          </p:cNvPr>
          <p:cNvSpPr txBox="1">
            <a:spLocks/>
          </p:cNvSpPr>
          <p:nvPr/>
        </p:nvSpPr>
        <p:spPr>
          <a:xfrm>
            <a:off x="1" y="846083"/>
            <a:ext cx="9143999" cy="4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latin typeface="Source Sans Pro" panose="020B0503030403020204" pitchFamily="34" charset="77"/>
              </a:rPr>
              <a:t>Data Used to Improve Course</a:t>
            </a:r>
          </a:p>
        </p:txBody>
      </p:sp>
    </p:spTree>
    <p:extLst>
      <p:ext uri="{BB962C8B-B14F-4D97-AF65-F5344CB8AC3E}">
        <p14:creationId xmlns:p14="http://schemas.microsoft.com/office/powerpoint/2010/main" val="28067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ADA Compliance and Online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093A-310E-FD4B-9D97-C333FF23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7" y="1092364"/>
            <a:ext cx="7859143" cy="1200149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3-week online course</a:t>
            </a:r>
            <a:r>
              <a:rPr lang="zh-CN" alt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 </a:t>
            </a:r>
            <a:r>
              <a:rPr lang="en-US" altLang="zh-CN" sz="18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(previously 5 weeks)</a:t>
            </a:r>
            <a:endParaRPr lang="en-US" sz="1800" dirty="0">
              <a:solidFill>
                <a:schemeClr val="dk1"/>
              </a:solidFill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Topics include accessibility law, web accessibility guidelines,  formatting and remediating documents </a:t>
            </a:r>
            <a:r>
              <a:rPr lang="en-US" sz="18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in MS &amp; Adobe Pro, creating multimedia web content and </a:t>
            </a: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video captioning.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Authentic assessments that </a:t>
            </a:r>
            <a:r>
              <a:rPr lang="en-US" sz="18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focus on </a:t>
            </a: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hands-on practice and action plan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endParaRPr lang="en-US" dirty="0">
              <a:latin typeface="Roboto Slab Light" pitchFamily="2" charset="0"/>
              <a:ea typeface="Roboto Slab Light" pitchFamily="2" charset="0"/>
            </a:endParaRPr>
          </a:p>
        </p:txBody>
      </p:sp>
      <p:pic>
        <p:nvPicPr>
          <p:cNvPr id="4" name="Shape 196">
            <a:extLst>
              <a:ext uri="{FF2B5EF4-FFF2-40B4-BE49-F238E27FC236}">
                <a16:creationId xmlns:a16="http://schemas.microsoft.com/office/drawing/2014/main" id="{1D622842-42F5-C25F-271E-1B099F75E65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84217" y="2721618"/>
            <a:ext cx="7975563" cy="1397809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05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ADA Compliance and Online Courses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712E4F-775B-1E50-847C-14EE9EC76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60823"/>
              </p:ext>
            </p:extLst>
          </p:nvPr>
        </p:nvGraphicFramePr>
        <p:xfrm>
          <a:off x="692344" y="1350073"/>
          <a:ext cx="7759309" cy="2443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1456">
                  <a:extLst>
                    <a:ext uri="{9D8B030D-6E8A-4147-A177-3AD203B41FA5}">
                      <a16:colId xmlns:a16="http://schemas.microsoft.com/office/drawing/2014/main" val="3269243838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52953989"/>
                    </a:ext>
                  </a:extLst>
                </a:gridCol>
                <a:gridCol w="2546153">
                  <a:extLst>
                    <a:ext uri="{9D8B030D-6E8A-4147-A177-3AD203B41FA5}">
                      <a16:colId xmlns:a16="http://schemas.microsoft.com/office/drawing/2014/main" val="1305214701"/>
                    </a:ext>
                  </a:extLst>
                </a:gridCol>
              </a:tblGrid>
              <a:tr h="551117">
                <a:tc>
                  <a:txBody>
                    <a:bodyPr/>
                    <a:lstStyle/>
                    <a:p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>
                    <a:solidFill>
                      <a:srgbClr val="7ABAC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Before Redesign</a:t>
                      </a:r>
                      <a:b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Self-Paced Course </a:t>
                      </a:r>
                      <a:b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(2015-2016)</a:t>
                      </a:r>
                      <a:endParaRPr lang="en-US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rgbClr val="7ABAC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After Redesign</a:t>
                      </a:r>
                      <a:b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Instructor-Facilitated Course</a:t>
                      </a:r>
                      <a:b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(2017-Present)</a:t>
                      </a:r>
                      <a:endParaRPr lang="en-US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rgbClr val="7AB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37642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Course Completion Rate</a:t>
                      </a:r>
                    </a:p>
                  </a:txBody>
                  <a:tcPr anchor="ctr">
                    <a:solidFill>
                      <a:srgbClr val="7ABAC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39%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95%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87924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Number of Participants Completed</a:t>
                      </a:r>
                    </a:p>
                  </a:txBody>
                  <a:tcPr anchor="ctr">
                    <a:solidFill>
                      <a:srgbClr val="7ABAC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100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22633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Overall Satisfaction</a:t>
                      </a:r>
                    </a:p>
                  </a:txBody>
                  <a:tcPr anchor="ctr">
                    <a:solidFill>
                      <a:srgbClr val="7ABAC1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Approx. 98%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9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847"/>
            <a:ext cx="9143999" cy="41140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ADA Compliance and Online Courses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B85627-B816-5FD2-8378-CF521325B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99124"/>
              </p:ext>
            </p:extLst>
          </p:nvPr>
        </p:nvGraphicFramePr>
        <p:xfrm>
          <a:off x="378258" y="1464300"/>
          <a:ext cx="8387482" cy="253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F9EEB8B-F0B9-F9E2-BE3F-8F14B537AEB1}"/>
              </a:ext>
            </a:extLst>
          </p:cNvPr>
          <p:cNvSpPr txBox="1">
            <a:spLocks/>
          </p:cNvSpPr>
          <p:nvPr/>
        </p:nvSpPr>
        <p:spPr>
          <a:xfrm>
            <a:off x="1" y="846083"/>
            <a:ext cx="9143999" cy="4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latin typeface="Source Sans Pro" panose="020B0503030403020204" pitchFamily="34" charset="77"/>
              </a:rPr>
              <a:t>Data Used to Improve Course</a:t>
            </a:r>
          </a:p>
        </p:txBody>
      </p:sp>
    </p:spTree>
    <p:extLst>
      <p:ext uri="{BB962C8B-B14F-4D97-AF65-F5344CB8AC3E}">
        <p14:creationId xmlns:p14="http://schemas.microsoft.com/office/powerpoint/2010/main" val="924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903558-35AE-865E-B3F6-39D474783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236265"/>
              </p:ext>
            </p:extLst>
          </p:nvPr>
        </p:nvGraphicFramePr>
        <p:xfrm>
          <a:off x="1005054" y="557722"/>
          <a:ext cx="7133892" cy="402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0FD8BE4-AB01-5027-CD4F-568C733E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70"/>
            <a:ext cx="9144000" cy="63193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Overall Impact</a:t>
            </a:r>
          </a:p>
        </p:txBody>
      </p:sp>
    </p:spTree>
    <p:extLst>
      <p:ext uri="{BB962C8B-B14F-4D97-AF65-F5344CB8AC3E}">
        <p14:creationId xmlns:p14="http://schemas.microsoft.com/office/powerpoint/2010/main" val="39749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903558-35AE-865E-B3F6-39D474783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801672"/>
              </p:ext>
            </p:extLst>
          </p:nvPr>
        </p:nvGraphicFramePr>
        <p:xfrm>
          <a:off x="528858" y="1459848"/>
          <a:ext cx="3223132" cy="222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77F141C-DDC6-CAEF-BEEB-8543CC8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70"/>
            <a:ext cx="9144000" cy="63193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Overall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B95F4-863F-4701-6E47-128FFE851CC8}"/>
              </a:ext>
            </a:extLst>
          </p:cNvPr>
          <p:cNvSpPr txBox="1">
            <a:spLocks/>
          </p:cNvSpPr>
          <p:nvPr/>
        </p:nvSpPr>
        <p:spPr>
          <a:xfrm>
            <a:off x="4352258" y="1658985"/>
            <a:ext cx="4262884" cy="182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Improve skills for social, teaching, and cognitive presence 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Master ways to manage online workload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Improve online course design skills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Connect with other faculty members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2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7F141C-DDC6-CAEF-BEEB-8543CC8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70"/>
            <a:ext cx="9144000" cy="63193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Overall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B95F4-863F-4701-6E47-128FFE851CC8}"/>
              </a:ext>
            </a:extLst>
          </p:cNvPr>
          <p:cNvSpPr txBox="1">
            <a:spLocks/>
          </p:cNvSpPr>
          <p:nvPr/>
        </p:nvSpPr>
        <p:spPr>
          <a:xfrm>
            <a:off x="4352258" y="1494525"/>
            <a:ext cx="4262884" cy="215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Promote community advocacy for faculty, staff, and students with disabilities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Help faculty improve their own course accessibility and become self-sufficient in meeting General Standard 8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551F3D-4289-7BBA-6EC9-DB9AFCA68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612602"/>
              </p:ext>
            </p:extLst>
          </p:nvPr>
        </p:nvGraphicFramePr>
        <p:xfrm>
          <a:off x="528858" y="1459848"/>
          <a:ext cx="3223132" cy="222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7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7F141C-DDC6-CAEF-BEEB-8543CC8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70"/>
            <a:ext cx="9144000" cy="63193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Overall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B95F4-863F-4701-6E47-128FFE851CC8}"/>
              </a:ext>
            </a:extLst>
          </p:cNvPr>
          <p:cNvSpPr txBox="1">
            <a:spLocks/>
          </p:cNvSpPr>
          <p:nvPr/>
        </p:nvSpPr>
        <p:spPr>
          <a:xfrm>
            <a:off x="4352258" y="1783975"/>
            <a:ext cx="4262884" cy="157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Increase in number of faculty who complete online faculty development courses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Increase in Master Online Instructors and QM-Certified Peer Reviewers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436945-EDCA-AF8A-8FC3-402BC26FF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435798"/>
              </p:ext>
            </p:extLst>
          </p:nvPr>
        </p:nvGraphicFramePr>
        <p:xfrm>
          <a:off x="528858" y="1459848"/>
          <a:ext cx="3223132" cy="222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3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7F141C-DDC6-CAEF-BEEB-8543CC8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70"/>
            <a:ext cx="9144000" cy="63193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Overall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B95F4-863F-4701-6E47-128FFE851CC8}"/>
              </a:ext>
            </a:extLst>
          </p:cNvPr>
          <p:cNvSpPr txBox="1">
            <a:spLocks/>
          </p:cNvSpPr>
          <p:nvPr/>
        </p:nvSpPr>
        <p:spPr>
          <a:xfrm>
            <a:off x="4432771" y="2083293"/>
            <a:ext cx="4182371" cy="97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More faculty awareness of QM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More faculty pursuing QM certification of their courses</a:t>
            </a: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436945-EDCA-AF8A-8FC3-402BC26FF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136792"/>
              </p:ext>
            </p:extLst>
          </p:nvPr>
        </p:nvGraphicFramePr>
        <p:xfrm>
          <a:off x="528858" y="1459848"/>
          <a:ext cx="3223132" cy="222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0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4B88-F2C6-6E80-51E8-DE105027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37"/>
            <a:ext cx="9144000" cy="871454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About Us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BCFFE0F4-0131-F945-4881-E23AD2440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935691"/>
              </p:ext>
            </p:extLst>
          </p:nvPr>
        </p:nvGraphicFramePr>
        <p:xfrm>
          <a:off x="6372092" y="1285441"/>
          <a:ext cx="2071052" cy="23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9EB6EB9-B5A7-95DF-821C-35186B8356B5}"/>
              </a:ext>
            </a:extLst>
          </p:cNvPr>
          <p:cNvGrpSpPr/>
          <p:nvPr/>
        </p:nvGrpSpPr>
        <p:grpSpPr>
          <a:xfrm>
            <a:off x="700856" y="1385876"/>
            <a:ext cx="5032966" cy="2170878"/>
            <a:chOff x="691526" y="1486311"/>
            <a:chExt cx="5032966" cy="2170878"/>
          </a:xfrm>
        </p:grpSpPr>
        <p:pic>
          <p:nvPicPr>
            <p:cNvPr id="5" name="Picture 4" descr="A person with short black hair&#10;&#10;Description automatically generated">
              <a:extLst>
                <a:ext uri="{FF2B5EF4-FFF2-40B4-BE49-F238E27FC236}">
                  <a16:creationId xmlns:a16="http://schemas.microsoft.com/office/drawing/2014/main" id="{5815757E-A249-5A51-D9FB-3B88F18D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0425" y="1486311"/>
              <a:ext cx="1628159" cy="2170878"/>
            </a:xfrm>
            <a:prstGeom prst="rect">
              <a:avLst/>
            </a:prstGeom>
          </p:spPr>
        </p:pic>
        <p:pic>
          <p:nvPicPr>
            <p:cNvPr id="7" name="Picture 6" descr="A person smiling for a selfie&#10;&#10;Description automatically generated">
              <a:extLst>
                <a:ext uri="{FF2B5EF4-FFF2-40B4-BE49-F238E27FC236}">
                  <a16:creationId xmlns:a16="http://schemas.microsoft.com/office/drawing/2014/main" id="{03A8A624-11C7-F421-093A-39B45BCD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96333" y="1486311"/>
              <a:ext cx="1628159" cy="2170878"/>
            </a:xfrm>
            <a:prstGeom prst="rect">
              <a:avLst/>
            </a:prstGeom>
          </p:spPr>
        </p:pic>
        <p:pic>
          <p:nvPicPr>
            <p:cNvPr id="4" name="Picture 3" descr="A person with long black hair wearing glasses&#10;&#10;Description automatically generated">
              <a:extLst>
                <a:ext uri="{FF2B5EF4-FFF2-40B4-BE49-F238E27FC236}">
                  <a16:creationId xmlns:a16="http://schemas.microsoft.com/office/drawing/2014/main" id="{4F32A420-05CF-874E-430D-DC0F5F6C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1526" y="1486311"/>
              <a:ext cx="1441150" cy="216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50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7F141C-DDC6-CAEF-BEEB-8543CC8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870"/>
            <a:ext cx="9144000" cy="63193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Overall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B95F4-863F-4701-6E47-128FFE851CC8}"/>
              </a:ext>
            </a:extLst>
          </p:cNvPr>
          <p:cNvSpPr txBox="1">
            <a:spLocks/>
          </p:cNvSpPr>
          <p:nvPr/>
        </p:nvSpPr>
        <p:spPr>
          <a:xfrm>
            <a:off x="4352258" y="1924173"/>
            <a:ext cx="4182371" cy="129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Increased GPA in courses with QM certification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Decreased course drop rate in courses with QM certification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1600" dirty="0"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436945-EDCA-AF8A-8FC3-402BC26FF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570079"/>
              </p:ext>
            </p:extLst>
          </p:nvPr>
        </p:nvGraphicFramePr>
        <p:xfrm>
          <a:off x="528858" y="1459848"/>
          <a:ext cx="3223132" cy="222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7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What’s Next?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F14F75-8779-34A1-5E22-9A375C3E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274198"/>
              </p:ext>
            </p:extLst>
          </p:nvPr>
        </p:nvGraphicFramePr>
        <p:xfrm>
          <a:off x="1828535" y="1340248"/>
          <a:ext cx="5486928" cy="246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51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Tips &amp; Takeaways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BA4495-3C50-99A3-B6A2-8090287A4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705147"/>
              </p:ext>
            </p:extLst>
          </p:nvPr>
        </p:nvGraphicFramePr>
        <p:xfrm>
          <a:off x="1408483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67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0" y="2941902"/>
            <a:ext cx="9144000" cy="66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 b="1" dirty="0">
                <a:latin typeface="Source Sans Pro" panose="020B0503030403020204" pitchFamily="34" charset="77"/>
              </a:rPr>
              <a:t>Questions?</a:t>
            </a:r>
            <a:endParaRPr sz="5400" b="1" dirty="0">
              <a:latin typeface="Source Sans Pro" panose="020B0503030403020204" pitchFamily="34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6E761758-96F4-4295-9D8B-C494B514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643"/>
            <a:ext cx="9144000" cy="544358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Objectives</a:t>
            </a:r>
            <a:endParaRPr lang="en-US" sz="4000" b="1" dirty="0">
              <a:solidFill>
                <a:srgbClr val="7BABE4"/>
              </a:solidFill>
              <a:latin typeface="Source Sans Pro" panose="020B05030304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FBF66D-ABF1-19BF-0675-19E6F022F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563208"/>
              </p:ext>
            </p:extLst>
          </p:nvPr>
        </p:nvGraphicFramePr>
        <p:xfrm>
          <a:off x="756518" y="939457"/>
          <a:ext cx="7630964" cy="326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44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FCFB86-E496-3BDC-0E13-163E284C3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973047"/>
              </p:ext>
            </p:extLst>
          </p:nvPr>
        </p:nvGraphicFramePr>
        <p:xfrm>
          <a:off x="109118" y="38573"/>
          <a:ext cx="8925763" cy="36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494"/>
            <a:ext cx="9143999" cy="817798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Pathway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69" y="2806419"/>
            <a:ext cx="7513302" cy="880051"/>
          </a:xfrm>
        </p:spPr>
        <p:txBody>
          <a:bodyPr/>
          <a:lstStyle/>
          <a:p>
            <a:pPr marL="214313" indent="-214313">
              <a:spcBef>
                <a:spcPts val="0"/>
              </a:spcBef>
              <a:buSzPct val="125000"/>
              <a:buFont typeface="Arial"/>
              <a:buChar char="•"/>
            </a:pPr>
            <a:r>
              <a:rPr lang="en-US" sz="16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Free professional development program for </a:t>
            </a:r>
            <a:r>
              <a:rPr lang="en-US" sz="1600" dirty="0" err="1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UToledo</a:t>
            </a:r>
            <a:r>
              <a:rPr lang="en-US" sz="16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 faculty</a:t>
            </a:r>
            <a:endParaRPr lang="en-US" sz="3600" dirty="0">
              <a:latin typeface="Source Sans Pro Light" panose="020B0403030403020204" pitchFamily="34" charset="77"/>
              <a:ea typeface="Roboto Slab Light" pitchFamily="2" charset="0"/>
            </a:endParaRPr>
          </a:p>
          <a:p>
            <a:pPr marL="214313" indent="-214313">
              <a:buSzPct val="125000"/>
              <a:buFont typeface="Arial"/>
              <a:buChar char="•"/>
            </a:pPr>
            <a:r>
              <a:rPr lang="en-US" sz="16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3 of 5 courses were created by </a:t>
            </a:r>
            <a:r>
              <a:rPr lang="en-US" sz="1600" dirty="0" err="1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UToledo</a:t>
            </a:r>
            <a:r>
              <a:rPr lang="en-US" sz="16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 Online and are QM-certified</a:t>
            </a:r>
            <a:endParaRPr lang="en-US" sz="1800" dirty="0">
              <a:latin typeface="Source Sans Pro Light" panose="020B0403030403020204" pitchFamily="34" charset="77"/>
            </a:endParaRPr>
          </a:p>
          <a:p>
            <a:pPr marL="214313" indent="-214313">
              <a:buSzPct val="125000"/>
              <a:buFont typeface="Arial"/>
              <a:buChar char="•"/>
            </a:pPr>
            <a:r>
              <a:rPr lang="en-US" sz="1600" dirty="0"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Upon completion of all five courses, faculty are recognized as Master Online Instructors</a:t>
            </a:r>
          </a:p>
        </p:txBody>
      </p:sp>
    </p:spTree>
    <p:extLst>
      <p:ext uri="{BB962C8B-B14F-4D97-AF65-F5344CB8AC3E}">
        <p14:creationId xmlns:p14="http://schemas.microsoft.com/office/powerpoint/2010/main" val="21126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ECC151-1DAC-343A-9C52-4C8176A6B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096163"/>
              </p:ext>
            </p:extLst>
          </p:nvPr>
        </p:nvGraphicFramePr>
        <p:xfrm>
          <a:off x="307496" y="-553441"/>
          <a:ext cx="8529006" cy="625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7182"/>
            <a:ext cx="9143999" cy="1018607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Data We Collect</a:t>
            </a:r>
          </a:p>
        </p:txBody>
      </p:sp>
    </p:spTree>
    <p:extLst>
      <p:ext uri="{BB962C8B-B14F-4D97-AF65-F5344CB8AC3E}">
        <p14:creationId xmlns:p14="http://schemas.microsoft.com/office/powerpoint/2010/main" val="33548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Online Teaching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093A-310E-FD4B-9D97-C333FF23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09" y="1210340"/>
            <a:ext cx="7896981" cy="120014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2-week online course (previously 4 weeks)</a:t>
            </a:r>
            <a:endParaRPr lang="en-US" sz="1800" dirty="0">
              <a:latin typeface="Source Sans Pro Light" panose="020B0403030403020204" pitchFamily="34" charset="77"/>
              <a:ea typeface="Roboto Slab Light" pitchFamily="2" charset="0"/>
              <a:cs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Learn to effectively facilitate teaching and learning in an online environment</a:t>
            </a:r>
            <a:endParaRPr lang="en-US" sz="1800" dirty="0">
              <a:latin typeface="Source Sans Pro Light" panose="020B0403030403020204" pitchFamily="34" charset="77"/>
              <a:ea typeface="Roboto Slab Light" pitchFamily="2" charset="0"/>
              <a:cs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Discussion, collaboration, self-reflection</a:t>
            </a:r>
            <a:endParaRPr lang="en-US" sz="1800" dirty="0">
              <a:latin typeface="Source Sans Pro Light" panose="020B0403030403020204" pitchFamily="34" charset="77"/>
              <a:ea typeface="Roboto Slab Light" pitchFamily="2" charset="0"/>
              <a:cs typeface="Calibri"/>
            </a:endParaRP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Practice using online communication and assessment tools</a:t>
            </a:r>
          </a:p>
        </p:txBody>
      </p:sp>
      <p:pic>
        <p:nvPicPr>
          <p:cNvPr id="5" name="Shape 160">
            <a:extLst>
              <a:ext uri="{FF2B5EF4-FFF2-40B4-BE49-F238E27FC236}">
                <a16:creationId xmlns:a16="http://schemas.microsoft.com/office/drawing/2014/main" id="{36AE8195-319C-3C12-301D-2DB796E267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92" y="2740456"/>
            <a:ext cx="8193014" cy="120014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66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Online Teaching Certificate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850608B-BED9-A1D4-8E38-8AEF36C1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98779"/>
              </p:ext>
            </p:extLst>
          </p:nvPr>
        </p:nvGraphicFramePr>
        <p:xfrm>
          <a:off x="692344" y="1455514"/>
          <a:ext cx="7759309" cy="2204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19167">
                  <a:extLst>
                    <a:ext uri="{9D8B030D-6E8A-4147-A177-3AD203B41FA5}">
                      <a16:colId xmlns:a16="http://schemas.microsoft.com/office/drawing/2014/main" val="3269243838"/>
                    </a:ext>
                  </a:extLst>
                </a:gridCol>
                <a:gridCol w="2170071">
                  <a:extLst>
                    <a:ext uri="{9D8B030D-6E8A-4147-A177-3AD203B41FA5}">
                      <a16:colId xmlns:a16="http://schemas.microsoft.com/office/drawing/2014/main" val="2052953989"/>
                    </a:ext>
                  </a:extLst>
                </a:gridCol>
                <a:gridCol w="2170071">
                  <a:extLst>
                    <a:ext uri="{9D8B030D-6E8A-4147-A177-3AD203B41FA5}">
                      <a16:colId xmlns:a16="http://schemas.microsoft.com/office/drawing/2014/main" val="1305214701"/>
                    </a:ext>
                  </a:extLst>
                </a:gridCol>
              </a:tblGrid>
              <a:tr h="551117">
                <a:tc>
                  <a:txBody>
                    <a:bodyPr/>
                    <a:lstStyle/>
                    <a:p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>
                    <a:solidFill>
                      <a:srgbClr val="8CD4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Before Redesign</a:t>
                      </a:r>
                      <a:br>
                        <a:rPr lang="en-US" sz="1600" b="1" i="0" dirty="0">
                          <a:solidFill>
                            <a:srgbClr val="333F58"/>
                          </a:solidFill>
                          <a:latin typeface="Source Sans Pro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(2013-03/2020)</a:t>
                      </a:r>
                      <a:endParaRPr lang="en-US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anchor="ctr">
                    <a:solidFill>
                      <a:srgbClr val="8CD4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After Redesign</a:t>
                      </a:r>
                      <a:br>
                        <a:rPr lang="en-US" sz="1400" b="1" i="0" dirty="0">
                          <a:solidFill>
                            <a:srgbClr val="333F58"/>
                          </a:solidFill>
                          <a:latin typeface="Source Sans Pro"/>
                        </a:rPr>
                      </a:br>
                      <a:r>
                        <a:rPr lang="en-US" sz="1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(03/2020-Present)</a:t>
                      </a:r>
                      <a:endParaRPr lang="en-US" sz="12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anchor="ctr">
                    <a:solidFill>
                      <a:srgbClr val="8CD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37642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Course Completion Rate</a:t>
                      </a:r>
                    </a:p>
                  </a:txBody>
                  <a:tcPr anchor="ctr">
                    <a:solidFill>
                      <a:srgbClr val="8CD4B3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91%</a:t>
                      </a:r>
                      <a:endParaRPr lang="en-US" sz="1600" b="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91%</a:t>
                      </a:r>
                      <a:endParaRPr lang="en-US" sz="1600" b="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87924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Number of Participants Completed</a:t>
                      </a:r>
                    </a:p>
                  </a:txBody>
                  <a:tcPr anchor="ctr">
                    <a:solidFill>
                      <a:srgbClr val="8CD4B3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172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227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22633"/>
                  </a:ext>
                </a:extLst>
              </a:tr>
              <a:tr h="55111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 panose="020B0503030403020204" pitchFamily="34" charset="77"/>
                        </a:rPr>
                        <a:t>Overall Satisfaction</a:t>
                      </a:r>
                    </a:p>
                  </a:txBody>
                  <a:tcPr anchor="ctr">
                    <a:solidFill>
                      <a:srgbClr val="8CD4B3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93%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ource Sans Pro"/>
                        </a:rPr>
                        <a:t>97%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ource Sans Pro" panose="020B0503030403020204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9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0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847"/>
            <a:ext cx="9143999" cy="411409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Online Teaching Certificate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B85627-B816-5FD2-8378-CF521325B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685003"/>
              </p:ext>
            </p:extLst>
          </p:nvPr>
        </p:nvGraphicFramePr>
        <p:xfrm>
          <a:off x="1208950" y="1644728"/>
          <a:ext cx="6726097" cy="20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F9EEB8B-F0B9-F9E2-BE3F-8F14B537AEB1}"/>
              </a:ext>
            </a:extLst>
          </p:cNvPr>
          <p:cNvSpPr txBox="1">
            <a:spLocks/>
          </p:cNvSpPr>
          <p:nvPr/>
        </p:nvSpPr>
        <p:spPr>
          <a:xfrm>
            <a:off x="1" y="846083"/>
            <a:ext cx="9143999" cy="4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latin typeface="Source Sans Pro" panose="020B0503030403020204" pitchFamily="34" charset="77"/>
              </a:rPr>
              <a:t>Data Used to Improve Course</a:t>
            </a:r>
          </a:p>
        </p:txBody>
      </p:sp>
    </p:spTree>
    <p:extLst>
      <p:ext uri="{BB962C8B-B14F-4D97-AF65-F5344CB8AC3E}">
        <p14:creationId xmlns:p14="http://schemas.microsoft.com/office/powerpoint/2010/main" val="51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1D6-7640-9F4F-A571-2BC2010C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11"/>
            <a:ext cx="9143999" cy="729443"/>
          </a:xfrm>
        </p:spPr>
        <p:txBody>
          <a:bodyPr/>
          <a:lstStyle/>
          <a:p>
            <a:r>
              <a:rPr lang="en-US" sz="4000" b="1" dirty="0">
                <a:latin typeface="Source Sans Pro" panose="020B0503030403020204" pitchFamily="34" charset="77"/>
              </a:rPr>
              <a:t>Online Course Design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093A-310E-FD4B-9D97-C333FF23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84" y="1044090"/>
            <a:ext cx="7563227" cy="1335696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4-week online course (previously 8 weeks)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Learn to effectively design learning objectives, instructional materials, active learning activities, and authentic assessment for online delivery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Gain insights about online pedagogy and Best Practices</a:t>
            </a:r>
          </a:p>
          <a:p>
            <a:pPr marL="285750" indent="-285750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Source Sans Pro Light" panose="020B0403030403020204" pitchFamily="34" charset="77"/>
                <a:ea typeface="Roboto Slab Light" pitchFamily="2" charset="0"/>
                <a:cs typeface="Calibri"/>
                <a:sym typeface="Calibri"/>
              </a:rPr>
              <a:t>Design a fully online learning module (Capstone Project)</a:t>
            </a:r>
          </a:p>
          <a:p>
            <a:pPr marL="285750" indent="-28575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Source Sans Pro Light" panose="020B0403030403020204" pitchFamily="34" charset="77"/>
              <a:ea typeface="Roboto Slab Light" pitchFamily="2" charset="0"/>
              <a:cs typeface="Calibri"/>
              <a:sym typeface="Calibri"/>
            </a:endParaRPr>
          </a:p>
          <a:p>
            <a:endParaRPr lang="en-US" dirty="0">
              <a:latin typeface="Roboto Slab Light" pitchFamily="2" charset="0"/>
              <a:ea typeface="Roboto Slab Light" pitchFamily="2" charset="0"/>
            </a:endParaRPr>
          </a:p>
        </p:txBody>
      </p:sp>
      <p:pic>
        <p:nvPicPr>
          <p:cNvPr id="4" name="Shape 178">
            <a:extLst>
              <a:ext uri="{FF2B5EF4-FFF2-40B4-BE49-F238E27FC236}">
                <a16:creationId xmlns:a16="http://schemas.microsoft.com/office/drawing/2014/main" id="{B06A892E-7176-B802-4588-D2FCE1A18C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245" y="2584362"/>
            <a:ext cx="7525507" cy="1515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7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Section or Closing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E314817176E47B1B240B0C32DE580" ma:contentTypeVersion="17" ma:contentTypeDescription="Create a new document." ma:contentTypeScope="" ma:versionID="995dffb5e1e5664e7ff81630002b8a69">
  <xsd:schema xmlns:xsd="http://www.w3.org/2001/XMLSchema" xmlns:xs="http://www.w3.org/2001/XMLSchema" xmlns:p="http://schemas.microsoft.com/office/2006/metadata/properties" xmlns:ns2="dfb9723e-130a-4f0a-bdab-bee4e2cb9a87" xmlns:ns3="05127dd5-41c2-4c98-aca3-40800c115190" targetNamespace="http://schemas.microsoft.com/office/2006/metadata/properties" ma:root="true" ma:fieldsID="3a016f080b6c89717a28f90bb0d16064" ns2:_="" ns3:_="">
    <xsd:import namespace="dfb9723e-130a-4f0a-bdab-bee4e2cb9a87"/>
    <xsd:import namespace="05127dd5-41c2-4c98-aca3-40800c115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9723e-130a-4f0a-bdab-bee4e2cb9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27814da-d929-400b-abc8-ab7de3d9c0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27dd5-41c2-4c98-aca3-40800c11519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799b34f-595d-4f7f-a3fb-a7ad74a99cf9}" ma:internalName="TaxCatchAll" ma:showField="CatchAllData" ma:web="05127dd5-41c2-4c98-aca3-40800c115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b9723e-130a-4f0a-bdab-bee4e2cb9a87">
      <Terms xmlns="http://schemas.microsoft.com/office/infopath/2007/PartnerControls"/>
    </lcf76f155ced4ddcb4097134ff3c332f>
    <TaxCatchAll xmlns="05127dd5-41c2-4c98-aca3-40800c1151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EEAC70-7723-46B5-821C-54DD6A9FE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b9723e-130a-4f0a-bdab-bee4e2cb9a87"/>
    <ds:schemaRef ds:uri="05127dd5-41c2-4c98-aca3-40800c115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4E4EE-C12B-4264-A35D-00651F359074}">
  <ds:schemaRefs>
    <ds:schemaRef ds:uri="http://schemas.microsoft.com/office/2006/metadata/properties"/>
    <ds:schemaRef ds:uri="http://schemas.microsoft.com/office/infopath/2007/PartnerControls"/>
    <ds:schemaRef ds:uri="dfb9723e-130a-4f0a-bdab-bee4e2cb9a87"/>
    <ds:schemaRef ds:uri="05127dd5-41c2-4c98-aca3-40800c115190"/>
  </ds:schemaRefs>
</ds:datastoreItem>
</file>

<file path=customXml/itemProps3.xml><?xml version="1.0" encoding="utf-8"?>
<ds:datastoreItem xmlns:ds="http://schemas.openxmlformats.org/officeDocument/2006/customXml" ds:itemID="{05BB172A-FD8C-44B9-A044-F2A750CF28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1041</Words>
  <Application>Microsoft Office PowerPoint</Application>
  <PresentationFormat>On-screen Show (16:9)</PresentationFormat>
  <Paragraphs>193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Title Master</vt:lpstr>
      <vt:lpstr>Body master 1</vt:lpstr>
      <vt:lpstr>New Section or Closing</vt:lpstr>
      <vt:lpstr>Pathway to Excellence:</vt:lpstr>
      <vt:lpstr>About Us</vt:lpstr>
      <vt:lpstr>Objectives</vt:lpstr>
      <vt:lpstr>Pathway Program</vt:lpstr>
      <vt:lpstr>Data We Collect</vt:lpstr>
      <vt:lpstr>Online Teaching Certificate</vt:lpstr>
      <vt:lpstr>Online Teaching Certificate</vt:lpstr>
      <vt:lpstr>Online Teaching Certificate</vt:lpstr>
      <vt:lpstr>Online Course Design Certificate</vt:lpstr>
      <vt:lpstr>Online Course Design Certificate</vt:lpstr>
      <vt:lpstr>Online Course Design Certificate</vt:lpstr>
      <vt:lpstr>ADA Compliance and Online Courses</vt:lpstr>
      <vt:lpstr>ADA Compliance and Online Courses</vt:lpstr>
      <vt:lpstr>ADA Compliance and Online Courses</vt:lpstr>
      <vt:lpstr>Overall Impact</vt:lpstr>
      <vt:lpstr>Overall Impact</vt:lpstr>
      <vt:lpstr>Overall Impact</vt:lpstr>
      <vt:lpstr>Overall Impact</vt:lpstr>
      <vt:lpstr>Overall Impact</vt:lpstr>
      <vt:lpstr>Overall Impact</vt:lpstr>
      <vt:lpstr>What’s Next?</vt:lpstr>
      <vt:lpstr>Tips &amp; Takeaways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Barnes, Rachel J</cp:lastModifiedBy>
  <cp:revision>181</cp:revision>
  <dcterms:modified xsi:type="dcterms:W3CDTF">2023-08-10T18:00:12Z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0x0101007EDE314817176E47B1B240B0C32DE580</vt:lpwstr>
  </property>
  <property fmtid="{D5CDD505-2E9C-101B-9397-08002B2CF9AE}" pid="3" name="MediaServiceImageTags">
    <vt:lpwstr/>
  </property>
</Properties>
</file>