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5" r:id="rId6"/>
    <p:sldId id="266" r:id="rId7"/>
    <p:sldId id="263" r:id="rId8"/>
    <p:sldId id="260" r:id="rId9"/>
    <p:sldId id="269" r:id="rId10"/>
    <p:sldId id="270" r:id="rId11"/>
    <p:sldId id="271" r:id="rId12"/>
    <p:sldId id="267" r:id="rId13"/>
    <p:sldId id="261" r:id="rId14"/>
    <p:sldId id="273" r:id="rId15"/>
    <p:sldId id="264" r:id="rId16"/>
    <p:sldId id="272"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29CCD-FC97-4941-B0F2-46EABBA75ED9}" v="28" dt="2023-10-25T20:13:50.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52" d="100"/>
          <a:sy n="52" d="100"/>
        </p:scale>
        <p:origin x="1363" y="43"/>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Graetz" userId="fce88d59-025d-42c4-94da-e41e90b7881a" providerId="ADAL" clId="{0FF29CCD-FC97-4941-B0F2-46EABBA75ED9}"/>
    <pc:docChg chg="undo custSel addSld delSld modSld sldOrd">
      <pc:chgData name="Rebecca Graetz" userId="fce88d59-025d-42c4-94da-e41e90b7881a" providerId="ADAL" clId="{0FF29CCD-FC97-4941-B0F2-46EABBA75ED9}" dt="2023-10-25T20:53:15.553" v="3649" actId="121"/>
      <pc:docMkLst>
        <pc:docMk/>
      </pc:docMkLst>
      <pc:sldChg chg="addSp modSp mod">
        <pc:chgData name="Rebecca Graetz" userId="fce88d59-025d-42c4-94da-e41e90b7881a" providerId="ADAL" clId="{0FF29CCD-FC97-4941-B0F2-46EABBA75ED9}" dt="2023-10-25T20:13:58.058" v="3334" actId="1076"/>
        <pc:sldMkLst>
          <pc:docMk/>
          <pc:sldMk cId="0" sldId="256"/>
        </pc:sldMkLst>
        <pc:spChg chg="add mod">
          <ac:chgData name="Rebecca Graetz" userId="fce88d59-025d-42c4-94da-e41e90b7881a" providerId="ADAL" clId="{0FF29CCD-FC97-4941-B0F2-46EABBA75ED9}" dt="2023-10-23T17:32:45.222" v="72" actId="1076"/>
          <ac:spMkLst>
            <pc:docMk/>
            <pc:sldMk cId="0" sldId="256"/>
            <ac:spMk id="2" creationId="{D0EB0A82-7531-EFDF-AED9-EE3816E32D49}"/>
          </ac:spMkLst>
        </pc:spChg>
        <pc:spChg chg="mod">
          <ac:chgData name="Rebecca Graetz" userId="fce88d59-025d-42c4-94da-e41e90b7881a" providerId="ADAL" clId="{0FF29CCD-FC97-4941-B0F2-46EABBA75ED9}" dt="2023-10-23T17:31:47.781" v="50" actId="1076"/>
          <ac:spMkLst>
            <pc:docMk/>
            <pc:sldMk cId="0" sldId="256"/>
            <ac:spMk id="12290" creationId="{F8BA67B4-B4A0-F14B-B6AC-C7B1A387B1CC}"/>
          </ac:spMkLst>
        </pc:spChg>
        <pc:picChg chg="add mod">
          <ac:chgData name="Rebecca Graetz" userId="fce88d59-025d-42c4-94da-e41e90b7881a" providerId="ADAL" clId="{0FF29CCD-FC97-4941-B0F2-46EABBA75ED9}" dt="2023-10-25T20:13:58.058" v="3334" actId="1076"/>
          <ac:picMkLst>
            <pc:docMk/>
            <pc:sldMk cId="0" sldId="256"/>
            <ac:picMk id="4" creationId="{D5CE8AA8-012A-BE2A-3712-18D8A542E09F}"/>
          </ac:picMkLst>
        </pc:picChg>
      </pc:sldChg>
      <pc:sldChg chg="modSp mod">
        <pc:chgData name="Rebecca Graetz" userId="fce88d59-025d-42c4-94da-e41e90b7881a" providerId="ADAL" clId="{0FF29CCD-FC97-4941-B0F2-46EABBA75ED9}" dt="2023-10-23T18:26:34.870" v="948" actId="113"/>
        <pc:sldMkLst>
          <pc:docMk/>
          <pc:sldMk cId="0" sldId="257"/>
        </pc:sldMkLst>
        <pc:spChg chg="mod">
          <ac:chgData name="Rebecca Graetz" userId="fce88d59-025d-42c4-94da-e41e90b7881a" providerId="ADAL" clId="{0FF29CCD-FC97-4941-B0F2-46EABBA75ED9}" dt="2023-10-23T16:55:02.069" v="35" actId="121"/>
          <ac:spMkLst>
            <pc:docMk/>
            <pc:sldMk cId="0" sldId="257"/>
            <ac:spMk id="13314" creationId="{2E10A478-299D-A94E-A35F-95F6F1345CA8}"/>
          </ac:spMkLst>
        </pc:spChg>
        <pc:spChg chg="mod">
          <ac:chgData name="Rebecca Graetz" userId="fce88d59-025d-42c4-94da-e41e90b7881a" providerId="ADAL" clId="{0FF29CCD-FC97-4941-B0F2-46EABBA75ED9}" dt="2023-10-23T18:26:34.870" v="948" actId="113"/>
          <ac:spMkLst>
            <pc:docMk/>
            <pc:sldMk cId="0" sldId="257"/>
            <ac:spMk id="13315" creationId="{64B053A4-B8A0-E14B-96A2-CFD66BCFCBEF}"/>
          </ac:spMkLst>
        </pc:spChg>
      </pc:sldChg>
      <pc:sldChg chg="addSp modSp new mod modClrScheme chgLayout modNotesTx">
        <pc:chgData name="Rebecca Graetz" userId="fce88d59-025d-42c4-94da-e41e90b7881a" providerId="ADAL" clId="{0FF29CCD-FC97-4941-B0F2-46EABBA75ED9}" dt="2023-10-25T20:15:19.547" v="3335" actId="121"/>
        <pc:sldMkLst>
          <pc:docMk/>
          <pc:sldMk cId="2779718425" sldId="258"/>
        </pc:sldMkLst>
        <pc:spChg chg="mod">
          <ac:chgData name="Rebecca Graetz" userId="fce88d59-025d-42c4-94da-e41e90b7881a" providerId="ADAL" clId="{0FF29CCD-FC97-4941-B0F2-46EABBA75ED9}" dt="2023-10-25T20:15:19.547" v="3335" actId="121"/>
          <ac:spMkLst>
            <pc:docMk/>
            <pc:sldMk cId="2779718425" sldId="258"/>
            <ac:spMk id="2" creationId="{6B2446AE-D71B-2EB7-6AC2-4C4D1C9DDAB3}"/>
          </ac:spMkLst>
        </pc:spChg>
        <pc:spChg chg="mod ord">
          <ac:chgData name="Rebecca Graetz" userId="fce88d59-025d-42c4-94da-e41e90b7881a" providerId="ADAL" clId="{0FF29CCD-FC97-4941-B0F2-46EABBA75ED9}" dt="2023-10-25T20:13:23.942" v="3331" actId="2711"/>
          <ac:spMkLst>
            <pc:docMk/>
            <pc:sldMk cId="2779718425" sldId="258"/>
            <ac:spMk id="3" creationId="{A9403324-4F9A-4982-901F-A0FDB3132D52}"/>
          </ac:spMkLst>
        </pc:spChg>
        <pc:picChg chg="add mod">
          <ac:chgData name="Rebecca Graetz" userId="fce88d59-025d-42c4-94da-e41e90b7881a" providerId="ADAL" clId="{0FF29CCD-FC97-4941-B0F2-46EABBA75ED9}" dt="2023-10-25T20:13:16.361" v="3330" actId="26606"/>
          <ac:picMkLst>
            <pc:docMk/>
            <pc:sldMk cId="2779718425" sldId="258"/>
            <ac:picMk id="4" creationId="{8905AA22-7D24-75C5-3636-22BB32463D6C}"/>
          </ac:picMkLst>
        </pc:picChg>
      </pc:sldChg>
      <pc:sldChg chg="addSp delSp modSp new mod">
        <pc:chgData name="Rebecca Graetz" userId="fce88d59-025d-42c4-94da-e41e90b7881a" providerId="ADAL" clId="{0FF29CCD-FC97-4941-B0F2-46EABBA75ED9}" dt="2023-10-25T20:15:29.106" v="3336" actId="121"/>
        <pc:sldMkLst>
          <pc:docMk/>
          <pc:sldMk cId="3373702298" sldId="259"/>
        </pc:sldMkLst>
        <pc:spChg chg="mod">
          <ac:chgData name="Rebecca Graetz" userId="fce88d59-025d-42c4-94da-e41e90b7881a" providerId="ADAL" clId="{0FF29CCD-FC97-4941-B0F2-46EABBA75ED9}" dt="2023-10-25T20:15:29.106" v="3336" actId="121"/>
          <ac:spMkLst>
            <pc:docMk/>
            <pc:sldMk cId="3373702298" sldId="259"/>
            <ac:spMk id="2" creationId="{CE1C611B-9B27-AB93-219F-512EFB1D304B}"/>
          </ac:spMkLst>
        </pc:spChg>
        <pc:spChg chg="del">
          <ac:chgData name="Rebecca Graetz" userId="fce88d59-025d-42c4-94da-e41e90b7881a" providerId="ADAL" clId="{0FF29CCD-FC97-4941-B0F2-46EABBA75ED9}" dt="2023-10-23T17:59:13.666" v="608" actId="22"/>
          <ac:spMkLst>
            <pc:docMk/>
            <pc:sldMk cId="3373702298" sldId="259"/>
            <ac:spMk id="3" creationId="{04F7FB6B-38FB-1F65-F6FE-4DCE22286B91}"/>
          </ac:spMkLst>
        </pc:spChg>
        <pc:picChg chg="add mod ord">
          <ac:chgData name="Rebecca Graetz" userId="fce88d59-025d-42c4-94da-e41e90b7881a" providerId="ADAL" clId="{0FF29CCD-FC97-4941-B0F2-46EABBA75ED9}" dt="2023-10-23T18:00:18.805" v="615" actId="208"/>
          <ac:picMkLst>
            <pc:docMk/>
            <pc:sldMk cId="3373702298" sldId="259"/>
            <ac:picMk id="5" creationId="{6B8EB681-EF1A-B68B-8018-B14A981A1C43}"/>
          </ac:picMkLst>
        </pc:picChg>
        <pc:picChg chg="add mod">
          <ac:chgData name="Rebecca Graetz" userId="fce88d59-025d-42c4-94da-e41e90b7881a" providerId="ADAL" clId="{0FF29CCD-FC97-4941-B0F2-46EABBA75ED9}" dt="2023-10-23T18:00:23.871" v="616" actId="1076"/>
          <ac:picMkLst>
            <pc:docMk/>
            <pc:sldMk cId="3373702298" sldId="259"/>
            <ac:picMk id="7" creationId="{06BA954D-F437-3F63-A56B-93BABA3FF743}"/>
          </ac:picMkLst>
        </pc:picChg>
      </pc:sldChg>
      <pc:sldChg chg="addSp delSp modSp new mod modClrScheme chgLayout">
        <pc:chgData name="Rebecca Graetz" userId="fce88d59-025d-42c4-94da-e41e90b7881a" providerId="ADAL" clId="{0FF29CCD-FC97-4941-B0F2-46EABBA75ED9}" dt="2023-10-25T16:19:33.619" v="2520" actId="2711"/>
        <pc:sldMkLst>
          <pc:docMk/>
          <pc:sldMk cId="729278581" sldId="260"/>
        </pc:sldMkLst>
        <pc:spChg chg="mod ord">
          <ac:chgData name="Rebecca Graetz" userId="fce88d59-025d-42c4-94da-e41e90b7881a" providerId="ADAL" clId="{0FF29CCD-FC97-4941-B0F2-46EABBA75ED9}" dt="2023-10-25T16:18:03.549" v="2445" actId="121"/>
          <ac:spMkLst>
            <pc:docMk/>
            <pc:sldMk cId="729278581" sldId="260"/>
            <ac:spMk id="2" creationId="{CEF95E1C-7810-21AD-5ABD-F0EDA15A3F30}"/>
          </ac:spMkLst>
        </pc:spChg>
        <pc:spChg chg="del">
          <ac:chgData name="Rebecca Graetz" userId="fce88d59-025d-42c4-94da-e41e90b7881a" providerId="ADAL" clId="{0FF29CCD-FC97-4941-B0F2-46EABBA75ED9}" dt="2023-10-25T16:15:00.226" v="2157"/>
          <ac:spMkLst>
            <pc:docMk/>
            <pc:sldMk cId="729278581" sldId="260"/>
            <ac:spMk id="3" creationId="{7450954C-F952-AE73-7AC1-5BA5AE1F6ED2}"/>
          </ac:spMkLst>
        </pc:spChg>
        <pc:spChg chg="add mod">
          <ac:chgData name="Rebecca Graetz" userId="fce88d59-025d-42c4-94da-e41e90b7881a" providerId="ADAL" clId="{0FF29CCD-FC97-4941-B0F2-46EABBA75ED9}" dt="2023-10-25T16:19:33.619" v="2520" actId="2711"/>
          <ac:spMkLst>
            <pc:docMk/>
            <pc:sldMk cId="729278581" sldId="260"/>
            <ac:spMk id="9" creationId="{8A75984F-483A-A87B-9705-920FE9B45B24}"/>
          </ac:spMkLst>
        </pc:spChg>
        <pc:spChg chg="add del mod">
          <ac:chgData name="Rebecca Graetz" userId="fce88d59-025d-42c4-94da-e41e90b7881a" providerId="ADAL" clId="{0FF29CCD-FC97-4941-B0F2-46EABBA75ED9}" dt="2023-10-25T16:17:24.478" v="2436" actId="26606"/>
          <ac:spMkLst>
            <pc:docMk/>
            <pc:sldMk cId="729278581" sldId="260"/>
            <ac:spMk id="14" creationId="{1359DC98-7B23-9D3D-1A5E-B9D30D091EB1}"/>
          </ac:spMkLst>
        </pc:spChg>
        <pc:picChg chg="add mod ord">
          <ac:chgData name="Rebecca Graetz" userId="fce88d59-025d-42c4-94da-e41e90b7881a" providerId="ADAL" clId="{0FF29CCD-FC97-4941-B0F2-46EABBA75ED9}" dt="2023-10-25T16:18:12.023" v="2447" actId="1076"/>
          <ac:picMkLst>
            <pc:docMk/>
            <pc:sldMk cId="729278581" sldId="260"/>
            <ac:picMk id="4" creationId="{18559674-3900-0B15-D383-4DB3CEBF1766}"/>
          </ac:picMkLst>
        </pc:picChg>
      </pc:sldChg>
      <pc:sldChg chg="new del">
        <pc:chgData name="Rebecca Graetz" userId="fce88d59-025d-42c4-94da-e41e90b7881a" providerId="ADAL" clId="{0FF29CCD-FC97-4941-B0F2-46EABBA75ED9}" dt="2023-10-23T17:48:51.815" v="134" actId="2696"/>
        <pc:sldMkLst>
          <pc:docMk/>
          <pc:sldMk cId="2496574829" sldId="261"/>
        </pc:sldMkLst>
      </pc:sldChg>
      <pc:sldChg chg="addSp delSp modSp new mod">
        <pc:chgData name="Rebecca Graetz" userId="fce88d59-025d-42c4-94da-e41e90b7881a" providerId="ADAL" clId="{0FF29CCD-FC97-4941-B0F2-46EABBA75ED9}" dt="2023-10-25T16:40:07.726" v="2789" actId="1076"/>
        <pc:sldMkLst>
          <pc:docMk/>
          <pc:sldMk cId="3259679213" sldId="261"/>
        </pc:sldMkLst>
        <pc:spChg chg="mod">
          <ac:chgData name="Rebecca Graetz" userId="fce88d59-025d-42c4-94da-e41e90b7881a" providerId="ADAL" clId="{0FF29CCD-FC97-4941-B0F2-46EABBA75ED9}" dt="2023-10-23T18:39:49.259" v="1574" actId="121"/>
          <ac:spMkLst>
            <pc:docMk/>
            <pc:sldMk cId="3259679213" sldId="261"/>
            <ac:spMk id="2" creationId="{1D4825AF-BD09-FDC2-C033-B45D3056E46A}"/>
          </ac:spMkLst>
        </pc:spChg>
        <pc:spChg chg="del">
          <ac:chgData name="Rebecca Graetz" userId="fce88d59-025d-42c4-94da-e41e90b7881a" providerId="ADAL" clId="{0FF29CCD-FC97-4941-B0F2-46EABBA75ED9}" dt="2023-10-25T16:24:01.450" v="2535"/>
          <ac:spMkLst>
            <pc:docMk/>
            <pc:sldMk cId="3259679213" sldId="261"/>
            <ac:spMk id="3" creationId="{D534369B-8892-EDC1-98A9-D6413491963B}"/>
          </ac:spMkLst>
        </pc:spChg>
        <pc:spChg chg="add del mod">
          <ac:chgData name="Rebecca Graetz" userId="fce88d59-025d-42c4-94da-e41e90b7881a" providerId="ADAL" clId="{0FF29CCD-FC97-4941-B0F2-46EABBA75ED9}" dt="2023-10-25T16:33:28.484" v="2537" actId="22"/>
          <ac:spMkLst>
            <pc:docMk/>
            <pc:sldMk cId="3259679213" sldId="261"/>
            <ac:spMk id="6" creationId="{F59EBDA1-85B3-8BED-FDC7-7628364D8811}"/>
          </ac:spMkLst>
        </pc:spChg>
        <pc:spChg chg="add del mod">
          <ac:chgData name="Rebecca Graetz" userId="fce88d59-025d-42c4-94da-e41e90b7881a" providerId="ADAL" clId="{0FF29CCD-FC97-4941-B0F2-46EABBA75ED9}" dt="2023-10-25T16:34:20.044" v="2544" actId="22"/>
          <ac:spMkLst>
            <pc:docMk/>
            <pc:sldMk cId="3259679213" sldId="261"/>
            <ac:spMk id="10" creationId="{D022911B-D80B-29AE-7FCA-F158A514EE00}"/>
          </ac:spMkLst>
        </pc:spChg>
        <pc:spChg chg="add mod">
          <ac:chgData name="Rebecca Graetz" userId="fce88d59-025d-42c4-94da-e41e90b7881a" providerId="ADAL" clId="{0FF29CCD-FC97-4941-B0F2-46EABBA75ED9}" dt="2023-10-25T16:40:04.530" v="2788" actId="1076"/>
          <ac:spMkLst>
            <pc:docMk/>
            <pc:sldMk cId="3259679213" sldId="261"/>
            <ac:spMk id="14" creationId="{A8B7220F-0AC2-AB38-6991-025F0BBECDDD}"/>
          </ac:spMkLst>
        </pc:spChg>
        <pc:graphicFrameChg chg="add del mod">
          <ac:chgData name="Rebecca Graetz" userId="fce88d59-025d-42c4-94da-e41e90b7881a" providerId="ADAL" clId="{0FF29CCD-FC97-4941-B0F2-46EABBA75ED9}" dt="2023-10-25T16:27:32.270" v="2536" actId="21"/>
          <ac:graphicFrameMkLst>
            <pc:docMk/>
            <pc:sldMk cId="3259679213" sldId="261"/>
            <ac:graphicFrameMk id="4" creationId="{7D1C7734-4030-7656-F948-3592010AC8A9}"/>
          </ac:graphicFrameMkLst>
        </pc:graphicFrameChg>
        <pc:picChg chg="add del mod ord">
          <ac:chgData name="Rebecca Graetz" userId="fce88d59-025d-42c4-94da-e41e90b7881a" providerId="ADAL" clId="{0FF29CCD-FC97-4941-B0F2-46EABBA75ED9}" dt="2023-10-25T16:33:52.786" v="2543" actId="478"/>
          <ac:picMkLst>
            <pc:docMk/>
            <pc:sldMk cId="3259679213" sldId="261"/>
            <ac:picMk id="8" creationId="{ED4AE0E6-54A3-C55F-2D71-3A93986F0364}"/>
          </ac:picMkLst>
        </pc:picChg>
        <pc:picChg chg="add del mod ord">
          <ac:chgData name="Rebecca Graetz" userId="fce88d59-025d-42c4-94da-e41e90b7881a" providerId="ADAL" clId="{0FF29CCD-FC97-4941-B0F2-46EABBA75ED9}" dt="2023-10-25T16:36:44.442" v="2548" actId="478"/>
          <ac:picMkLst>
            <pc:docMk/>
            <pc:sldMk cId="3259679213" sldId="261"/>
            <ac:picMk id="12" creationId="{F98F6057-D951-BAE5-C1CE-8C9A500220AC}"/>
          </ac:picMkLst>
        </pc:picChg>
        <pc:picChg chg="add mod">
          <ac:chgData name="Rebecca Graetz" userId="fce88d59-025d-42c4-94da-e41e90b7881a" providerId="ADAL" clId="{0FF29CCD-FC97-4941-B0F2-46EABBA75ED9}" dt="2023-10-25T16:40:07.726" v="2789" actId="1076"/>
          <ac:picMkLst>
            <pc:docMk/>
            <pc:sldMk cId="3259679213" sldId="261"/>
            <ac:picMk id="16" creationId="{C0E1E150-DF30-E954-EAEE-8C6D785CCCFC}"/>
          </ac:picMkLst>
        </pc:picChg>
      </pc:sldChg>
      <pc:sldChg chg="modSp new del mod">
        <pc:chgData name="Rebecca Graetz" userId="fce88d59-025d-42c4-94da-e41e90b7881a" providerId="ADAL" clId="{0FF29CCD-FC97-4941-B0F2-46EABBA75ED9}" dt="2023-10-24T15:00:35.454" v="2031" actId="2696"/>
        <pc:sldMkLst>
          <pc:docMk/>
          <pc:sldMk cId="2003246059" sldId="262"/>
        </pc:sldMkLst>
        <pc:spChg chg="mod">
          <ac:chgData name="Rebecca Graetz" userId="fce88d59-025d-42c4-94da-e41e90b7881a" providerId="ADAL" clId="{0FF29CCD-FC97-4941-B0F2-46EABBA75ED9}" dt="2023-10-23T17:49:18.873" v="209" actId="20577"/>
          <ac:spMkLst>
            <pc:docMk/>
            <pc:sldMk cId="2003246059" sldId="262"/>
            <ac:spMk id="2" creationId="{40D98B4F-7E32-AAA7-6D07-3AA0500D83A9}"/>
          </ac:spMkLst>
        </pc:spChg>
      </pc:sldChg>
      <pc:sldChg chg="addSp delSp modSp new mod ord modClrScheme chgLayout">
        <pc:chgData name="Rebecca Graetz" userId="fce88d59-025d-42c4-94da-e41e90b7881a" providerId="ADAL" clId="{0FF29CCD-FC97-4941-B0F2-46EABBA75ED9}" dt="2023-10-25T20:15:56.554" v="3339" actId="2711"/>
        <pc:sldMkLst>
          <pc:docMk/>
          <pc:sldMk cId="275541081" sldId="263"/>
        </pc:sldMkLst>
        <pc:spChg chg="mod ord">
          <ac:chgData name="Rebecca Graetz" userId="fce88d59-025d-42c4-94da-e41e90b7881a" providerId="ADAL" clId="{0FF29CCD-FC97-4941-B0F2-46EABBA75ED9}" dt="2023-10-25T20:15:56.554" v="3339" actId="2711"/>
          <ac:spMkLst>
            <pc:docMk/>
            <pc:sldMk cId="275541081" sldId="263"/>
            <ac:spMk id="2" creationId="{CA18BBB8-A87A-A3F0-8A70-9B71F47F785C}"/>
          </ac:spMkLst>
        </pc:spChg>
        <pc:spChg chg="del">
          <ac:chgData name="Rebecca Graetz" userId="fce88d59-025d-42c4-94da-e41e90b7881a" providerId="ADAL" clId="{0FF29CCD-FC97-4941-B0F2-46EABBA75ED9}" dt="2023-10-23T18:56:02.904" v="1580" actId="22"/>
          <ac:spMkLst>
            <pc:docMk/>
            <pc:sldMk cId="275541081" sldId="263"/>
            <ac:spMk id="3" creationId="{930D9E5E-E342-E6D4-AE7F-71E0CD6AAEF8}"/>
          </ac:spMkLst>
        </pc:spChg>
        <pc:spChg chg="add mod">
          <ac:chgData name="Rebecca Graetz" userId="fce88d59-025d-42c4-94da-e41e90b7881a" providerId="ADAL" clId="{0FF29CCD-FC97-4941-B0F2-46EABBA75ED9}" dt="2023-10-23T18:57:35.524" v="1632" actId="255"/>
          <ac:spMkLst>
            <pc:docMk/>
            <pc:sldMk cId="275541081" sldId="263"/>
            <ac:spMk id="10" creationId="{B7EE375A-1D12-E55D-E521-48DC64F0084C}"/>
          </ac:spMkLst>
        </pc:spChg>
        <pc:spChg chg="add del mod">
          <ac:chgData name="Rebecca Graetz" userId="fce88d59-025d-42c4-94da-e41e90b7881a" providerId="ADAL" clId="{0FF29CCD-FC97-4941-B0F2-46EABBA75ED9}" dt="2023-10-23T18:58:16.431" v="1636" actId="21"/>
          <ac:spMkLst>
            <pc:docMk/>
            <pc:sldMk cId="275541081" sldId="263"/>
            <ac:spMk id="12" creationId="{E27BA6A1-043B-0F2B-AAEE-A0C7AEF8ABFA}"/>
          </ac:spMkLst>
        </pc:spChg>
        <pc:picChg chg="add mod ord">
          <ac:chgData name="Rebecca Graetz" userId="fce88d59-025d-42c4-94da-e41e90b7881a" providerId="ADAL" clId="{0FF29CCD-FC97-4941-B0F2-46EABBA75ED9}" dt="2023-10-23T18:56:40.465" v="1584" actId="14100"/>
          <ac:picMkLst>
            <pc:docMk/>
            <pc:sldMk cId="275541081" sldId="263"/>
            <ac:picMk id="5" creationId="{0C62A04C-D8EA-44D7-1AD0-6B11D3F20CDF}"/>
          </ac:picMkLst>
        </pc:picChg>
      </pc:sldChg>
      <pc:sldChg chg="modSp new mod">
        <pc:chgData name="Rebecca Graetz" userId="fce88d59-025d-42c4-94da-e41e90b7881a" providerId="ADAL" clId="{0FF29CCD-FC97-4941-B0F2-46EABBA75ED9}" dt="2023-10-25T20:08:36.808" v="3320" actId="20577"/>
        <pc:sldMkLst>
          <pc:docMk/>
          <pc:sldMk cId="3198248429" sldId="264"/>
        </pc:sldMkLst>
        <pc:spChg chg="mod">
          <ac:chgData name="Rebecca Graetz" userId="fce88d59-025d-42c4-94da-e41e90b7881a" providerId="ADAL" clId="{0FF29CCD-FC97-4941-B0F2-46EABBA75ED9}" dt="2023-10-23T17:49:50.880" v="243" actId="121"/>
          <ac:spMkLst>
            <pc:docMk/>
            <pc:sldMk cId="3198248429" sldId="264"/>
            <ac:spMk id="2" creationId="{FAE63F94-3728-D0E9-7FEE-4A2E1D8E5E61}"/>
          </ac:spMkLst>
        </pc:spChg>
        <pc:spChg chg="mod">
          <ac:chgData name="Rebecca Graetz" userId="fce88d59-025d-42c4-94da-e41e90b7881a" providerId="ADAL" clId="{0FF29CCD-FC97-4941-B0F2-46EABBA75ED9}" dt="2023-10-25T20:08:36.808" v="3320" actId="20577"/>
          <ac:spMkLst>
            <pc:docMk/>
            <pc:sldMk cId="3198248429" sldId="264"/>
            <ac:spMk id="3" creationId="{03988836-D09B-0651-FFBB-481F8400019C}"/>
          </ac:spMkLst>
        </pc:spChg>
      </pc:sldChg>
      <pc:sldChg chg="modSp new mod">
        <pc:chgData name="Rebecca Graetz" userId="fce88d59-025d-42c4-94da-e41e90b7881a" providerId="ADAL" clId="{0FF29CCD-FC97-4941-B0F2-46EABBA75ED9}" dt="2023-10-24T18:52:52.415" v="2070" actId="2711"/>
        <pc:sldMkLst>
          <pc:docMk/>
          <pc:sldMk cId="1340752391" sldId="265"/>
        </pc:sldMkLst>
        <pc:spChg chg="mod">
          <ac:chgData name="Rebecca Graetz" userId="fce88d59-025d-42c4-94da-e41e90b7881a" providerId="ADAL" clId="{0FF29CCD-FC97-4941-B0F2-46EABBA75ED9}" dt="2023-10-23T18:04:35.236" v="681" actId="121"/>
          <ac:spMkLst>
            <pc:docMk/>
            <pc:sldMk cId="1340752391" sldId="265"/>
            <ac:spMk id="2" creationId="{ED55B3A1-9F36-FA16-E878-779ECD8A0078}"/>
          </ac:spMkLst>
        </pc:spChg>
        <pc:spChg chg="mod">
          <ac:chgData name="Rebecca Graetz" userId="fce88d59-025d-42c4-94da-e41e90b7881a" providerId="ADAL" clId="{0FF29CCD-FC97-4941-B0F2-46EABBA75ED9}" dt="2023-10-24T18:52:52.415" v="2070" actId="2711"/>
          <ac:spMkLst>
            <pc:docMk/>
            <pc:sldMk cId="1340752391" sldId="265"/>
            <ac:spMk id="3" creationId="{7CB93DCC-FEBC-C4AC-0159-7133587D9F40}"/>
          </ac:spMkLst>
        </pc:spChg>
      </pc:sldChg>
      <pc:sldChg chg="new del">
        <pc:chgData name="Rebecca Graetz" userId="fce88d59-025d-42c4-94da-e41e90b7881a" providerId="ADAL" clId="{0FF29CCD-FC97-4941-B0F2-46EABBA75ED9}" dt="2023-10-23T18:26:55.587" v="950" actId="2696"/>
        <pc:sldMkLst>
          <pc:docMk/>
          <pc:sldMk cId="339458871" sldId="266"/>
        </pc:sldMkLst>
      </pc:sldChg>
      <pc:sldChg chg="addSp delSp modSp new mod">
        <pc:chgData name="Rebecca Graetz" userId="fce88d59-025d-42c4-94da-e41e90b7881a" providerId="ADAL" clId="{0FF29CCD-FC97-4941-B0F2-46EABBA75ED9}" dt="2023-10-25T16:09:23.853" v="2156" actId="1076"/>
        <pc:sldMkLst>
          <pc:docMk/>
          <pc:sldMk cId="1648641033" sldId="266"/>
        </pc:sldMkLst>
        <pc:spChg chg="mod">
          <ac:chgData name="Rebecca Graetz" userId="fce88d59-025d-42c4-94da-e41e90b7881a" providerId="ADAL" clId="{0FF29CCD-FC97-4941-B0F2-46EABBA75ED9}" dt="2023-10-23T18:27:09.627" v="969" actId="121"/>
          <ac:spMkLst>
            <pc:docMk/>
            <pc:sldMk cId="1648641033" sldId="266"/>
            <ac:spMk id="2" creationId="{09AD7C71-D1C7-AFB0-22FF-B1D7A9D39A89}"/>
          </ac:spMkLst>
        </pc:spChg>
        <pc:spChg chg="del mod">
          <ac:chgData name="Rebecca Graetz" userId="fce88d59-025d-42c4-94da-e41e90b7881a" providerId="ADAL" clId="{0FF29CCD-FC97-4941-B0F2-46EABBA75ED9}" dt="2023-10-25T16:00:20.162" v="2111"/>
          <ac:spMkLst>
            <pc:docMk/>
            <pc:sldMk cId="1648641033" sldId="266"/>
            <ac:spMk id="3" creationId="{1355090F-007D-0FC6-1543-5A9738C6A7C4}"/>
          </ac:spMkLst>
        </pc:spChg>
        <pc:picChg chg="add mod">
          <ac:chgData name="Rebecca Graetz" userId="fce88d59-025d-42c4-94da-e41e90b7881a" providerId="ADAL" clId="{0FF29CCD-FC97-4941-B0F2-46EABBA75ED9}" dt="2023-10-25T16:09:23.853" v="2156" actId="1076"/>
          <ac:picMkLst>
            <pc:docMk/>
            <pc:sldMk cId="1648641033" sldId="266"/>
            <ac:picMk id="4" creationId="{F7C9FD99-FD6C-54BF-FF9D-5AC6B6B7CDDC}"/>
          </ac:picMkLst>
        </pc:picChg>
        <pc:picChg chg="add mod">
          <ac:chgData name="Rebecca Graetz" userId="fce88d59-025d-42c4-94da-e41e90b7881a" providerId="ADAL" clId="{0FF29CCD-FC97-4941-B0F2-46EABBA75ED9}" dt="2023-10-25T16:09:10.268" v="2153" actId="1076"/>
          <ac:picMkLst>
            <pc:docMk/>
            <pc:sldMk cId="1648641033" sldId="266"/>
            <ac:picMk id="5" creationId="{460E9001-8B2D-2C53-C2E2-E2DBEB6C960A}"/>
          </ac:picMkLst>
        </pc:picChg>
        <pc:picChg chg="add del mod">
          <ac:chgData name="Rebecca Graetz" userId="fce88d59-025d-42c4-94da-e41e90b7881a" providerId="ADAL" clId="{0FF29CCD-FC97-4941-B0F2-46EABBA75ED9}" dt="2023-10-25T16:06:09.241" v="2118" actId="478"/>
          <ac:picMkLst>
            <pc:docMk/>
            <pc:sldMk cId="1648641033" sldId="266"/>
            <ac:picMk id="6" creationId="{02E1AF33-3B72-08C6-C1F0-87E7E9A567B6}"/>
          </ac:picMkLst>
        </pc:picChg>
        <pc:picChg chg="add del mod">
          <ac:chgData name="Rebecca Graetz" userId="fce88d59-025d-42c4-94da-e41e90b7881a" providerId="ADAL" clId="{0FF29CCD-FC97-4941-B0F2-46EABBA75ED9}" dt="2023-10-25T16:06:41.231" v="2122" actId="21"/>
          <ac:picMkLst>
            <pc:docMk/>
            <pc:sldMk cId="1648641033" sldId="266"/>
            <ac:picMk id="7" creationId="{CB6A1E7B-391D-E45A-AC49-CA8B261A163E}"/>
          </ac:picMkLst>
        </pc:picChg>
        <pc:picChg chg="add mod">
          <ac:chgData name="Rebecca Graetz" userId="fce88d59-025d-42c4-94da-e41e90b7881a" providerId="ADAL" clId="{0FF29CCD-FC97-4941-B0F2-46EABBA75ED9}" dt="2023-10-25T16:09:22.197" v="2155" actId="1076"/>
          <ac:picMkLst>
            <pc:docMk/>
            <pc:sldMk cId="1648641033" sldId="266"/>
            <ac:picMk id="8" creationId="{34FA363D-78A1-6306-624A-EEE3CE6595FA}"/>
          </ac:picMkLst>
        </pc:picChg>
        <pc:picChg chg="add mod">
          <ac:chgData name="Rebecca Graetz" userId="fce88d59-025d-42c4-94da-e41e90b7881a" providerId="ADAL" clId="{0FF29CCD-FC97-4941-B0F2-46EABBA75ED9}" dt="2023-10-25T16:09:15.817" v="2154" actId="1076"/>
          <ac:picMkLst>
            <pc:docMk/>
            <pc:sldMk cId="1648641033" sldId="266"/>
            <ac:picMk id="9" creationId="{D68FCF45-EB71-C743-B86E-33C7E9A98267}"/>
          </ac:picMkLst>
        </pc:picChg>
      </pc:sldChg>
      <pc:sldChg chg="addSp modSp new mod modClrScheme chgLayout">
        <pc:chgData name="Rebecca Graetz" userId="fce88d59-025d-42c4-94da-e41e90b7881a" providerId="ADAL" clId="{0FF29CCD-FC97-4941-B0F2-46EABBA75ED9}" dt="2023-10-25T16:22:17.567" v="2534" actId="121"/>
        <pc:sldMkLst>
          <pc:docMk/>
          <pc:sldMk cId="1143346268" sldId="267"/>
        </pc:sldMkLst>
        <pc:spChg chg="mod">
          <ac:chgData name="Rebecca Graetz" userId="fce88d59-025d-42c4-94da-e41e90b7881a" providerId="ADAL" clId="{0FF29CCD-FC97-4941-B0F2-46EABBA75ED9}" dt="2023-10-25T16:22:17.567" v="2534" actId="121"/>
          <ac:spMkLst>
            <pc:docMk/>
            <pc:sldMk cId="1143346268" sldId="267"/>
            <ac:spMk id="2" creationId="{CFEC7FB6-59DF-A533-5F70-BCEEA8A3B8EE}"/>
          </ac:spMkLst>
        </pc:spChg>
        <pc:spChg chg="mod">
          <ac:chgData name="Rebecca Graetz" userId="fce88d59-025d-42c4-94da-e41e90b7881a" providerId="ADAL" clId="{0FF29CCD-FC97-4941-B0F2-46EABBA75ED9}" dt="2023-10-25T16:22:10.491" v="2533" actId="255"/>
          <ac:spMkLst>
            <pc:docMk/>
            <pc:sldMk cId="1143346268" sldId="267"/>
            <ac:spMk id="3" creationId="{38DA1EE9-9988-4558-2394-21F7BB17F4E8}"/>
          </ac:spMkLst>
        </pc:spChg>
        <pc:picChg chg="add mod">
          <ac:chgData name="Rebecca Graetz" userId="fce88d59-025d-42c4-94da-e41e90b7881a" providerId="ADAL" clId="{0FF29CCD-FC97-4941-B0F2-46EABBA75ED9}" dt="2023-10-25T16:21:29.878" v="2523" actId="26606"/>
          <ac:picMkLst>
            <pc:docMk/>
            <pc:sldMk cId="1143346268" sldId="267"/>
            <ac:picMk id="4" creationId="{A70E7580-FB65-C968-5141-8163BB0B59E8}"/>
          </ac:picMkLst>
        </pc:picChg>
      </pc:sldChg>
      <pc:sldChg chg="modSp new del mod">
        <pc:chgData name="Rebecca Graetz" userId="fce88d59-025d-42c4-94da-e41e90b7881a" providerId="ADAL" clId="{0FF29CCD-FC97-4941-B0F2-46EABBA75ED9}" dt="2023-10-24T14:44:05.840" v="1808" actId="2696"/>
        <pc:sldMkLst>
          <pc:docMk/>
          <pc:sldMk cId="3362593630" sldId="268"/>
        </pc:sldMkLst>
        <pc:spChg chg="mod">
          <ac:chgData name="Rebecca Graetz" userId="fce88d59-025d-42c4-94da-e41e90b7881a" providerId="ADAL" clId="{0FF29CCD-FC97-4941-B0F2-46EABBA75ED9}" dt="2023-10-24T14:42:14.604" v="1761" actId="121"/>
          <ac:spMkLst>
            <pc:docMk/>
            <pc:sldMk cId="3362593630" sldId="268"/>
            <ac:spMk id="2" creationId="{98E8D15C-8F51-7277-D159-DD8CCF6BB489}"/>
          </ac:spMkLst>
        </pc:spChg>
        <pc:spChg chg="mod">
          <ac:chgData name="Rebecca Graetz" userId="fce88d59-025d-42c4-94da-e41e90b7881a" providerId="ADAL" clId="{0FF29CCD-FC97-4941-B0F2-46EABBA75ED9}" dt="2023-10-24T14:43:14.529" v="1778"/>
          <ac:spMkLst>
            <pc:docMk/>
            <pc:sldMk cId="3362593630" sldId="268"/>
            <ac:spMk id="3" creationId="{7A6B499A-A681-4E35-D279-945E3413214B}"/>
          </ac:spMkLst>
        </pc:spChg>
      </pc:sldChg>
      <pc:sldChg chg="modSp new mod">
        <pc:chgData name="Rebecca Graetz" userId="fce88d59-025d-42c4-94da-e41e90b7881a" providerId="ADAL" clId="{0FF29CCD-FC97-4941-B0F2-46EABBA75ED9}" dt="2023-10-24T14:46:31.434" v="1887" actId="207"/>
        <pc:sldMkLst>
          <pc:docMk/>
          <pc:sldMk cId="3284450655" sldId="269"/>
        </pc:sldMkLst>
        <pc:spChg chg="mod">
          <ac:chgData name="Rebecca Graetz" userId="fce88d59-025d-42c4-94da-e41e90b7881a" providerId="ADAL" clId="{0FF29CCD-FC97-4941-B0F2-46EABBA75ED9}" dt="2023-10-24T14:43:44.862" v="1791" actId="121"/>
          <ac:spMkLst>
            <pc:docMk/>
            <pc:sldMk cId="3284450655" sldId="269"/>
            <ac:spMk id="2" creationId="{38AADFBB-789F-78C5-1F54-42576B8C5A2C}"/>
          </ac:spMkLst>
        </pc:spChg>
        <pc:spChg chg="mod">
          <ac:chgData name="Rebecca Graetz" userId="fce88d59-025d-42c4-94da-e41e90b7881a" providerId="ADAL" clId="{0FF29CCD-FC97-4941-B0F2-46EABBA75ED9}" dt="2023-10-24T14:46:31.434" v="1887" actId="207"/>
          <ac:spMkLst>
            <pc:docMk/>
            <pc:sldMk cId="3284450655" sldId="269"/>
            <ac:spMk id="3" creationId="{6EBB2237-221B-1003-BC30-68D2C47D6182}"/>
          </ac:spMkLst>
        </pc:spChg>
      </pc:sldChg>
      <pc:sldChg chg="modSp new mod">
        <pc:chgData name="Rebecca Graetz" userId="fce88d59-025d-42c4-94da-e41e90b7881a" providerId="ADAL" clId="{0FF29CCD-FC97-4941-B0F2-46EABBA75ED9}" dt="2023-10-25T20:10:03.124" v="3327" actId="2711"/>
        <pc:sldMkLst>
          <pc:docMk/>
          <pc:sldMk cId="95487953" sldId="270"/>
        </pc:sldMkLst>
        <pc:spChg chg="mod">
          <ac:chgData name="Rebecca Graetz" userId="fce88d59-025d-42c4-94da-e41e90b7881a" providerId="ADAL" clId="{0FF29CCD-FC97-4941-B0F2-46EABBA75ED9}" dt="2023-10-24T14:51:04.801" v="1906" actId="121"/>
          <ac:spMkLst>
            <pc:docMk/>
            <pc:sldMk cId="95487953" sldId="270"/>
            <ac:spMk id="2" creationId="{B20450B0-E51F-457C-C422-E6C446FE078F}"/>
          </ac:spMkLst>
        </pc:spChg>
        <pc:spChg chg="mod">
          <ac:chgData name="Rebecca Graetz" userId="fce88d59-025d-42c4-94da-e41e90b7881a" providerId="ADAL" clId="{0FF29CCD-FC97-4941-B0F2-46EABBA75ED9}" dt="2023-10-25T20:10:03.124" v="3327" actId="2711"/>
          <ac:spMkLst>
            <pc:docMk/>
            <pc:sldMk cId="95487953" sldId="270"/>
            <ac:spMk id="3" creationId="{4966852C-DC14-6BE7-8EB9-B68888B1E9CF}"/>
          </ac:spMkLst>
        </pc:spChg>
      </pc:sldChg>
      <pc:sldChg chg="modSp new mod ord">
        <pc:chgData name="Rebecca Graetz" userId="fce88d59-025d-42c4-94da-e41e90b7881a" providerId="ADAL" clId="{0FF29CCD-FC97-4941-B0F2-46EABBA75ED9}" dt="2023-10-24T18:52:25.489" v="2069" actId="20577"/>
        <pc:sldMkLst>
          <pc:docMk/>
          <pc:sldMk cId="2648422610" sldId="271"/>
        </pc:sldMkLst>
        <pc:spChg chg="mod">
          <ac:chgData name="Rebecca Graetz" userId="fce88d59-025d-42c4-94da-e41e90b7881a" providerId="ADAL" clId="{0FF29CCD-FC97-4941-B0F2-46EABBA75ED9}" dt="2023-10-24T14:52:25.202" v="1995" actId="121"/>
          <ac:spMkLst>
            <pc:docMk/>
            <pc:sldMk cId="2648422610" sldId="271"/>
            <ac:spMk id="2" creationId="{6200B2FC-67BF-7101-111D-F0AC6B975A5D}"/>
          </ac:spMkLst>
        </pc:spChg>
        <pc:spChg chg="mod">
          <ac:chgData name="Rebecca Graetz" userId="fce88d59-025d-42c4-94da-e41e90b7881a" providerId="ADAL" clId="{0FF29CCD-FC97-4941-B0F2-46EABBA75ED9}" dt="2023-10-24T18:52:25.489" v="2069" actId="20577"/>
          <ac:spMkLst>
            <pc:docMk/>
            <pc:sldMk cId="2648422610" sldId="271"/>
            <ac:spMk id="3" creationId="{F97C1DDF-54A4-7F00-C60E-EC96F9FD59E0}"/>
          </ac:spMkLst>
        </pc:spChg>
      </pc:sldChg>
      <pc:sldChg chg="addSp delSp modSp new mod modClrScheme chgLayout">
        <pc:chgData name="Rebecca Graetz" userId="fce88d59-025d-42c4-94da-e41e90b7881a" providerId="ADAL" clId="{0FF29CCD-FC97-4941-B0F2-46EABBA75ED9}" dt="2023-10-25T20:09:35.718" v="3326" actId="2711"/>
        <pc:sldMkLst>
          <pc:docMk/>
          <pc:sldMk cId="187221074" sldId="272"/>
        </pc:sldMkLst>
        <pc:spChg chg="mod ord">
          <ac:chgData name="Rebecca Graetz" userId="fce88d59-025d-42c4-94da-e41e90b7881a" providerId="ADAL" clId="{0FF29CCD-FC97-4941-B0F2-46EABBA75ED9}" dt="2023-10-25T20:08:16.321" v="3317" actId="2711"/>
          <ac:spMkLst>
            <pc:docMk/>
            <pc:sldMk cId="187221074" sldId="272"/>
            <ac:spMk id="2" creationId="{B55D7AE7-801F-02A2-B08B-5C5C9A3F0BD0}"/>
          </ac:spMkLst>
        </pc:spChg>
        <pc:spChg chg="del">
          <ac:chgData name="Rebecca Graetz" userId="fce88d59-025d-42c4-94da-e41e90b7881a" providerId="ADAL" clId="{0FF29CCD-FC97-4941-B0F2-46EABBA75ED9}" dt="2023-10-25T19:54:44.863" v="3095"/>
          <ac:spMkLst>
            <pc:docMk/>
            <pc:sldMk cId="187221074" sldId="272"/>
            <ac:spMk id="3" creationId="{B306A185-4447-80FD-22A8-274BC6143A64}"/>
          </ac:spMkLst>
        </pc:spChg>
        <pc:spChg chg="add mod">
          <ac:chgData name="Rebecca Graetz" userId="fce88d59-025d-42c4-94da-e41e90b7881a" providerId="ADAL" clId="{0FF29CCD-FC97-4941-B0F2-46EABBA75ED9}" dt="2023-10-25T20:09:35.718" v="3326" actId="2711"/>
          <ac:spMkLst>
            <pc:docMk/>
            <pc:sldMk cId="187221074" sldId="272"/>
            <ac:spMk id="6" creationId="{906079CD-7DC0-BC23-738E-B17F14283A3D}"/>
          </ac:spMkLst>
        </pc:spChg>
        <pc:spChg chg="add del mod">
          <ac:chgData name="Rebecca Graetz" userId="fce88d59-025d-42c4-94da-e41e90b7881a" providerId="ADAL" clId="{0FF29CCD-FC97-4941-B0F2-46EABBA75ED9}" dt="2023-10-25T20:07:06.492" v="3306"/>
          <ac:spMkLst>
            <pc:docMk/>
            <pc:sldMk cId="187221074" sldId="272"/>
            <ac:spMk id="8" creationId="{D2579D79-0447-646C-69D8-134E3226946B}"/>
          </ac:spMkLst>
        </pc:spChg>
        <pc:spChg chg="add del mod">
          <ac:chgData name="Rebecca Graetz" userId="fce88d59-025d-42c4-94da-e41e90b7881a" providerId="ADAL" clId="{0FF29CCD-FC97-4941-B0F2-46EABBA75ED9}" dt="2023-10-25T20:06:47.468" v="3303" actId="478"/>
          <ac:spMkLst>
            <pc:docMk/>
            <pc:sldMk cId="187221074" sldId="272"/>
            <ac:spMk id="11" creationId="{10D581E9-D65F-3B40-BB88-AEB97888A607}"/>
          </ac:spMkLst>
        </pc:spChg>
        <pc:spChg chg="add del mod">
          <ac:chgData name="Rebecca Graetz" userId="fce88d59-025d-42c4-94da-e41e90b7881a" providerId="ADAL" clId="{0FF29CCD-FC97-4941-B0F2-46EABBA75ED9}" dt="2023-10-25T20:07:22.530" v="3309" actId="478"/>
          <ac:spMkLst>
            <pc:docMk/>
            <pc:sldMk cId="187221074" sldId="272"/>
            <ac:spMk id="13" creationId="{AE5B614A-DB8D-D40F-A88E-2EE2A5C4FF99}"/>
          </ac:spMkLst>
        </pc:spChg>
        <pc:picChg chg="add del mod">
          <ac:chgData name="Rebecca Graetz" userId="fce88d59-025d-42c4-94da-e41e90b7881a" providerId="ADAL" clId="{0FF29CCD-FC97-4941-B0F2-46EABBA75ED9}" dt="2023-10-25T20:06:57.906" v="3305" actId="478"/>
          <ac:picMkLst>
            <pc:docMk/>
            <pc:sldMk cId="187221074" sldId="272"/>
            <ac:picMk id="5" creationId="{D6F38DD9-BC0F-CB72-DD87-A7E883BF7318}"/>
          </ac:picMkLst>
        </pc:picChg>
        <pc:picChg chg="add del mod">
          <ac:chgData name="Rebecca Graetz" userId="fce88d59-025d-42c4-94da-e41e90b7881a" providerId="ADAL" clId="{0FF29CCD-FC97-4941-B0F2-46EABBA75ED9}" dt="2023-10-25T20:07:19.453" v="3308" actId="478"/>
          <ac:picMkLst>
            <pc:docMk/>
            <pc:sldMk cId="187221074" sldId="272"/>
            <ac:picMk id="10" creationId="{BEC4D8B6-95BA-AB23-1567-54AD286BA929}"/>
          </ac:picMkLst>
        </pc:picChg>
        <pc:picChg chg="add mod">
          <ac:chgData name="Rebecca Graetz" userId="fce88d59-025d-42c4-94da-e41e90b7881a" providerId="ADAL" clId="{0FF29CCD-FC97-4941-B0F2-46EABBA75ED9}" dt="2023-10-25T20:08:57.703" v="3322" actId="1076"/>
          <ac:picMkLst>
            <pc:docMk/>
            <pc:sldMk cId="187221074" sldId="272"/>
            <ac:picMk id="15" creationId="{A035A59D-81B2-B70D-3C21-2D558E22D4FE}"/>
          </ac:picMkLst>
        </pc:picChg>
      </pc:sldChg>
      <pc:sldChg chg="addSp modSp new mod modClrScheme chgLayout">
        <pc:chgData name="Rebecca Graetz" userId="fce88d59-025d-42c4-94da-e41e90b7881a" providerId="ADAL" clId="{0FF29CCD-FC97-4941-B0F2-46EABBA75ED9}" dt="2023-10-25T20:53:15.553" v="3649" actId="121"/>
        <pc:sldMkLst>
          <pc:docMk/>
          <pc:sldMk cId="2614724496" sldId="273"/>
        </pc:sldMkLst>
        <pc:spChg chg="mod">
          <ac:chgData name="Rebecca Graetz" userId="fce88d59-025d-42c4-94da-e41e90b7881a" providerId="ADAL" clId="{0FF29CCD-FC97-4941-B0F2-46EABBA75ED9}" dt="2023-10-25T20:53:15.553" v="3649" actId="121"/>
          <ac:spMkLst>
            <pc:docMk/>
            <pc:sldMk cId="2614724496" sldId="273"/>
            <ac:spMk id="2" creationId="{E43434CB-4F56-24AF-A0E9-DD79E1DE590E}"/>
          </ac:spMkLst>
        </pc:spChg>
        <pc:spChg chg="mod">
          <ac:chgData name="Rebecca Graetz" userId="fce88d59-025d-42c4-94da-e41e90b7881a" providerId="ADAL" clId="{0FF29CCD-FC97-4941-B0F2-46EABBA75ED9}" dt="2023-10-25T20:52:15.049" v="3648" actId="2711"/>
          <ac:spMkLst>
            <pc:docMk/>
            <pc:sldMk cId="2614724496" sldId="273"/>
            <ac:spMk id="3" creationId="{E94AEC73-E30A-2309-978D-13B865662AF7}"/>
          </ac:spMkLst>
        </pc:spChg>
        <pc:picChg chg="add mod">
          <ac:chgData name="Rebecca Graetz" userId="fce88d59-025d-42c4-94da-e41e90b7881a" providerId="ADAL" clId="{0FF29CCD-FC97-4941-B0F2-46EABBA75ED9}" dt="2023-10-25T20:52:05.829" v="3647" actId="26606"/>
          <ac:picMkLst>
            <pc:docMk/>
            <pc:sldMk cId="2614724496" sldId="273"/>
            <ac:picMk id="5" creationId="{D2AE134F-3E4F-59DA-133F-042F1FD063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13F478-DEFC-014C-94AE-4C03A55F74F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2D6857FA-2F41-FD48-9650-C5F234184DC5}"/>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3DF0769-1F54-954C-A652-51461F8A4C95}" type="datetime1">
              <a:rPr lang="en-US" altLang="en-US"/>
              <a:pPr/>
              <a:t>10/25/2023</a:t>
            </a:fld>
            <a:endParaRPr lang="en-US" altLang="en-US"/>
          </a:p>
        </p:txBody>
      </p:sp>
      <p:sp>
        <p:nvSpPr>
          <p:cNvPr id="4" name="Footer Placeholder 3">
            <a:extLst>
              <a:ext uri="{FF2B5EF4-FFF2-40B4-BE49-F238E27FC236}">
                <a16:creationId xmlns:a16="http://schemas.microsoft.com/office/drawing/2014/main" id="{F47ECF79-2CDF-154A-B35B-F142F67D190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027C3609-ACEC-B44D-9F8E-E3E09FE97B6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2E0A022-D7A6-CA4B-A32B-73B635CFFC5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A215ED-7B22-3E49-879B-70BA1564C1B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a:ea typeface="ＭＳ Ｐゴシック" pitchFamily="-111" charset="-128"/>
                <a:cs typeface="Helvetica"/>
              </a:defRPr>
            </a:lvl1pPr>
          </a:lstStyle>
          <a:p>
            <a:pPr>
              <a:defRPr/>
            </a:pPr>
            <a:endParaRPr lang="en-US"/>
          </a:p>
        </p:txBody>
      </p:sp>
      <p:sp>
        <p:nvSpPr>
          <p:cNvPr id="3" name="Date Placeholder 2">
            <a:extLst>
              <a:ext uri="{FF2B5EF4-FFF2-40B4-BE49-F238E27FC236}">
                <a16:creationId xmlns:a16="http://schemas.microsoft.com/office/drawing/2014/main" id="{A8437B74-96A4-7B4A-9D1D-9A3D2A1FD73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2" charset="0"/>
              </a:defRPr>
            </a:lvl1pPr>
          </a:lstStyle>
          <a:p>
            <a:fld id="{CF579239-F729-2542-B74E-565C1A2877A8}" type="datetime1">
              <a:rPr lang="en-US" altLang="en-US"/>
              <a:pPr/>
              <a:t>10/25/2023</a:t>
            </a:fld>
            <a:endParaRPr lang="en-US" altLang="en-US"/>
          </a:p>
        </p:txBody>
      </p:sp>
      <p:sp>
        <p:nvSpPr>
          <p:cNvPr id="4" name="Slide Image Placeholder 3">
            <a:extLst>
              <a:ext uri="{FF2B5EF4-FFF2-40B4-BE49-F238E27FC236}">
                <a16:creationId xmlns:a16="http://schemas.microsoft.com/office/drawing/2014/main" id="{18416F3F-4378-D649-A841-32BA366A073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466E3BD-AFCE-E444-B581-B082C9A9A97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9B6B27DB-0072-314A-A018-29EDFFB6BB0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a:ea typeface="ＭＳ Ｐゴシック" pitchFamily="-111" charset="-128"/>
                <a:cs typeface="Helvetica"/>
              </a:defRPr>
            </a:lvl1pPr>
          </a:lstStyle>
          <a:p>
            <a:pPr>
              <a:defRPr/>
            </a:pPr>
            <a:endParaRPr lang="en-US"/>
          </a:p>
        </p:txBody>
      </p:sp>
      <p:sp>
        <p:nvSpPr>
          <p:cNvPr id="7" name="Slide Number Placeholder 6">
            <a:extLst>
              <a:ext uri="{FF2B5EF4-FFF2-40B4-BE49-F238E27FC236}">
                <a16:creationId xmlns:a16="http://schemas.microsoft.com/office/drawing/2014/main" id="{92530827-1568-C34C-A000-3E2F38B322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2" charset="0"/>
              </a:defRPr>
            </a:lvl1pPr>
          </a:lstStyle>
          <a:p>
            <a:fld id="{A5B3CBA0-2930-4C44-A647-96B718294F1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Helvetica"/>
        <a:ea typeface="ＭＳ Ｐゴシック" pitchFamily="-111" charset="-128"/>
        <a:cs typeface="Helvetica"/>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pitchFamily="-111" charset="-128"/>
        <a:cs typeface="Helvetica"/>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pitchFamily="-111" charset="-128"/>
        <a:cs typeface="Helvetica"/>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pitchFamily="-111" charset="-128"/>
        <a:cs typeface="Helvetica"/>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pitchFamily="-111" charset="-128"/>
        <a:cs typeface="Helvetic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 of QCD from 2018 to present</a:t>
            </a:r>
          </a:p>
        </p:txBody>
      </p:sp>
      <p:sp>
        <p:nvSpPr>
          <p:cNvPr id="4" name="Slide Number Placeholder 3"/>
          <p:cNvSpPr>
            <a:spLocks noGrp="1"/>
          </p:cNvSpPr>
          <p:nvPr>
            <p:ph type="sldNum" sz="quarter" idx="5"/>
          </p:nvPr>
        </p:nvSpPr>
        <p:spPr/>
        <p:txBody>
          <a:bodyPr/>
          <a:lstStyle/>
          <a:p>
            <a:fld id="{A5B3CBA0-2930-4C44-A647-96B718294F17}" type="slidenum">
              <a:rPr lang="en-US" altLang="en-US" smtClean="0"/>
              <a:pPr/>
              <a:t>3</a:t>
            </a:fld>
            <a:endParaRPr lang="en-US" altLang="en-US"/>
          </a:p>
        </p:txBody>
      </p:sp>
    </p:spTree>
    <p:extLst>
      <p:ext uri="{BB962C8B-B14F-4D97-AF65-F5344CB8AC3E}">
        <p14:creationId xmlns:p14="http://schemas.microsoft.com/office/powerpoint/2010/main" val="523658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AB9AF8-F281-1447-A394-3823C83D21E5}"/>
              </a:ext>
            </a:extLst>
          </p:cNvPr>
          <p:cNvPicPr>
            <a:picLocks noChangeAspect="1"/>
          </p:cNvPicPr>
          <p:nvPr userDrawn="1"/>
        </p:nvPicPr>
        <p:blipFill>
          <a:blip r:embed="rId2"/>
          <a:stretch>
            <a:fillRect/>
          </a:stretch>
        </p:blipFill>
        <p:spPr>
          <a:xfrm>
            <a:off x="1598" y="0"/>
            <a:ext cx="9140803" cy="6858000"/>
          </a:xfrm>
          <a:prstGeom prst="rect">
            <a:avLst/>
          </a:prstGeom>
        </p:spPr>
      </p:pic>
      <p:sp>
        <p:nvSpPr>
          <p:cNvPr id="3" name="Subtitle 2"/>
          <p:cNvSpPr>
            <a:spLocks noGrp="1"/>
          </p:cNvSpPr>
          <p:nvPr>
            <p:ph type="subTitle" idx="1" hasCustomPrompt="1"/>
          </p:nvPr>
        </p:nvSpPr>
        <p:spPr>
          <a:xfrm>
            <a:off x="538881" y="1054834"/>
            <a:ext cx="5746416" cy="2140753"/>
          </a:xfrm>
          <a:prstGeom prst="rect">
            <a:avLst/>
          </a:prstGeom>
        </p:spPr>
        <p:txBody>
          <a:bodyPr lIns="0" tIns="0" rIns="0" bIns="0"/>
          <a:lstStyle>
            <a:lvl1pPr marL="0" indent="0" algn="l">
              <a:buNone/>
              <a:defRPr sz="4000" b="1" i="0" baseline="0">
                <a:solidFill>
                  <a:schemeClr val="tx1"/>
                </a:solidFill>
                <a:latin typeface="Avenir Heavy" panose="02000503020000020003" pitchFamily="2" charset="0"/>
                <a:cs typeface="Avenir Heavy"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197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3A60F9-1EFE-4143-AAA5-EDA828491FD6}"/>
              </a:ext>
            </a:extLst>
          </p:cNvPr>
          <p:cNvPicPr>
            <a:picLocks noChangeAspect="1"/>
          </p:cNvPicPr>
          <p:nvPr userDrawn="1"/>
        </p:nvPicPr>
        <p:blipFill>
          <a:blip r:embed="rId2"/>
          <a:stretch>
            <a:fillRect/>
          </a:stretch>
        </p:blipFill>
        <p:spPr>
          <a:xfrm>
            <a:off x="1598" y="0"/>
            <a:ext cx="9140803" cy="6858000"/>
          </a:xfrm>
          <a:prstGeom prst="rect">
            <a:avLst/>
          </a:prstGeom>
        </p:spPr>
      </p:pic>
      <p:sp>
        <p:nvSpPr>
          <p:cNvPr id="4" name="Subtitle 2">
            <a:extLst>
              <a:ext uri="{FF2B5EF4-FFF2-40B4-BE49-F238E27FC236}">
                <a16:creationId xmlns:a16="http://schemas.microsoft.com/office/drawing/2014/main" id="{3BE4A06B-2463-9140-BC7F-10EB31886CA2}"/>
              </a:ext>
            </a:extLst>
          </p:cNvPr>
          <p:cNvSpPr>
            <a:spLocks noGrp="1"/>
          </p:cNvSpPr>
          <p:nvPr>
            <p:ph type="subTitle" idx="1" hasCustomPrompt="1"/>
          </p:nvPr>
        </p:nvSpPr>
        <p:spPr>
          <a:xfrm>
            <a:off x="538881" y="1054834"/>
            <a:ext cx="5746416" cy="2140753"/>
          </a:xfrm>
          <a:prstGeom prst="rect">
            <a:avLst/>
          </a:prstGeom>
        </p:spPr>
        <p:txBody>
          <a:bodyPr lIns="0" tIns="0" rIns="0" bIns="0"/>
          <a:lstStyle>
            <a:lvl1pPr marL="0" indent="0" algn="l">
              <a:buNone/>
              <a:defRPr sz="4000" b="1" i="0" baseline="0">
                <a:solidFill>
                  <a:schemeClr val="bg1">
                    <a:lumMod val="50000"/>
                  </a:schemeClr>
                </a:solidFill>
                <a:latin typeface="Avenir Heavy" panose="02000503020000020003" pitchFamily="2" charset="0"/>
                <a:cs typeface="Avenir Heavy"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3674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2146300"/>
            <a:ext cx="8229600" cy="3644900"/>
          </a:xfrm>
          <a:prstGeom prst="rect">
            <a:avLst/>
          </a:prstGeom>
        </p:spPr>
        <p:txBody>
          <a:bodyPr lIns="0" tIns="0" rIns="0" bIns="0"/>
          <a:lstStyle>
            <a:lvl1pPr>
              <a:buClr>
                <a:srgbClr val="FFCE3F"/>
              </a:buClr>
              <a:buFont typeface="Wingdings" charset="2"/>
              <a:buChar char="§"/>
              <a:defRPr sz="3200" b="0" i="0">
                <a:latin typeface="Avenir Book" panose="02000503020000020003" pitchFamily="2" charset="0"/>
                <a:cs typeface="Avenir Book" panose="02000503020000020003" pitchFamily="2" charset="0"/>
              </a:defRPr>
            </a:lvl1pPr>
            <a:lvl2pPr>
              <a:buClr>
                <a:srgbClr val="FFCE3F"/>
              </a:buClr>
              <a:buFont typeface="Wingdings" charset="2"/>
              <a:buChar char="§"/>
              <a:defRPr sz="3200" b="0" i="0">
                <a:latin typeface="Avenir Book" panose="02000503020000020003" pitchFamily="2" charset="0"/>
                <a:cs typeface="Avenir Book" panose="02000503020000020003" pitchFamily="2" charset="0"/>
              </a:defRPr>
            </a:lvl2pPr>
            <a:lvl3pPr>
              <a:buClr>
                <a:srgbClr val="FFCE3F"/>
              </a:buClr>
              <a:buFont typeface="Wingdings" charset="2"/>
              <a:buChar char="§"/>
              <a:defRPr sz="3200" b="0" i="0">
                <a:latin typeface="Avenir Book" panose="02000503020000020003" pitchFamily="2" charset="0"/>
                <a:cs typeface="Avenir Book" panose="02000503020000020003" pitchFamily="2" charset="0"/>
              </a:defRPr>
            </a:lvl3pPr>
            <a:lvl4pPr>
              <a:buClr>
                <a:srgbClr val="FFCE3F"/>
              </a:buClr>
              <a:buFont typeface="Wingdings" charset="2"/>
              <a:buChar char="§"/>
              <a:defRPr sz="3200" b="0" i="0">
                <a:latin typeface="Avenir Book" panose="02000503020000020003" pitchFamily="2" charset="0"/>
                <a:cs typeface="Avenir Book" panose="02000503020000020003" pitchFamily="2" charset="0"/>
              </a:defRPr>
            </a:lvl4pPr>
            <a:lvl5pPr>
              <a:buClr>
                <a:srgbClr val="FFCE3F"/>
              </a:buClr>
              <a:buFont typeface="Wingdings" charset="2"/>
              <a:buChar char="§"/>
              <a:defRPr sz="3200" b="0" i="0">
                <a:latin typeface="Avenir Book" panose="02000503020000020003" pitchFamily="2" charset="0"/>
                <a:cs typeface="Avenir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151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55900"/>
            <a:ext cx="7772400" cy="3013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59001"/>
            <a:ext cx="7772400" cy="431799"/>
          </a:xfrm>
          <a:prstGeom prst="rect">
            <a:avLst/>
          </a:prstGeom>
        </p:spPr>
        <p:txBody>
          <a:bodyPr lIns="0" tIns="0" rIns="0" bIns="0" anchor="b"/>
          <a:lstStyle>
            <a:lvl1pPr marL="0" indent="0">
              <a:buNone/>
              <a:defRPr sz="2000" b="0" i="0">
                <a:solidFill>
                  <a:schemeClr val="tx1">
                    <a:tint val="75000"/>
                  </a:schemeClr>
                </a:solidFill>
                <a:latin typeface="Avenir Book" panose="02000503020000020003" pitchFamily="2" charset="0"/>
                <a:cs typeface="Avenir Book" panose="02000503020000020003"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0" hasCustomPrompt="1"/>
          </p:nvPr>
        </p:nvSpPr>
        <p:spPr>
          <a:xfrm>
            <a:off x="2557463" y="844551"/>
            <a:ext cx="5937250" cy="431799"/>
          </a:xfrm>
          <a:prstGeom prst="rect">
            <a:avLst/>
          </a:prstGeom>
        </p:spPr>
        <p:txBody>
          <a:bodyPr lIns="0" tIns="0" rIns="0" bIns="0" anchor="b"/>
          <a:lstStyle>
            <a:lvl1pPr marL="0" indent="0">
              <a:buNone/>
              <a:defRPr sz="2800" b="0" i="0">
                <a:solidFill>
                  <a:srgbClr val="000000"/>
                </a:solidFill>
                <a:latin typeface="Avenir Medium" panose="02000503020000020003" pitchFamily="2" charset="0"/>
                <a:cs typeface="Avenir Medium" panose="02000503020000020003"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title style</a:t>
            </a:r>
          </a:p>
        </p:txBody>
      </p:sp>
    </p:spTree>
    <p:extLst>
      <p:ext uri="{BB962C8B-B14F-4D97-AF65-F5344CB8AC3E}">
        <p14:creationId xmlns:p14="http://schemas.microsoft.com/office/powerpoint/2010/main" val="419008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59001"/>
            <a:ext cx="4038600" cy="3632200"/>
          </a:xfrm>
          <a:prstGeom prst="rect">
            <a:avLst/>
          </a:prstGeom>
        </p:spPr>
        <p:txBody>
          <a:bodyPr lIns="0" tIns="0" rIns="0" bIns="0"/>
          <a:lstStyle>
            <a:lvl1pPr>
              <a:buClr>
                <a:srgbClr val="FFCE3F"/>
              </a:buClr>
              <a:buFont typeface="Wingdings" charset="2"/>
              <a:buChar char="§"/>
              <a:defRPr sz="2800" b="0" i="0">
                <a:latin typeface="Avenir Book" panose="02000503020000020003" pitchFamily="2" charset="0"/>
                <a:cs typeface="Avenir Book" panose="02000503020000020003" pitchFamily="2" charset="0"/>
              </a:defRPr>
            </a:lvl1pPr>
            <a:lvl2pPr>
              <a:buClr>
                <a:srgbClr val="FFCE3F"/>
              </a:buClr>
              <a:buFont typeface="Wingdings" charset="2"/>
              <a:buChar char="§"/>
              <a:defRPr sz="2800" b="0" i="0">
                <a:latin typeface="Avenir Book" panose="02000503020000020003" pitchFamily="2" charset="0"/>
                <a:cs typeface="Avenir Book" panose="02000503020000020003" pitchFamily="2" charset="0"/>
              </a:defRPr>
            </a:lvl2pPr>
            <a:lvl3pPr>
              <a:buClr>
                <a:srgbClr val="FFCE3F"/>
              </a:buClr>
              <a:buFont typeface="Wingdings" charset="2"/>
              <a:buChar char="§"/>
              <a:defRPr sz="2800" b="0" i="0">
                <a:latin typeface="Avenir Book" panose="02000503020000020003" pitchFamily="2" charset="0"/>
                <a:cs typeface="Avenir Book" panose="02000503020000020003" pitchFamily="2" charset="0"/>
              </a:defRPr>
            </a:lvl3pPr>
            <a:lvl4pPr>
              <a:buClr>
                <a:srgbClr val="FFCE3F"/>
              </a:buClr>
              <a:buFont typeface="Wingdings" charset="2"/>
              <a:buChar char="§"/>
              <a:defRPr sz="2800" b="0" i="0">
                <a:latin typeface="Avenir Book" panose="02000503020000020003" pitchFamily="2" charset="0"/>
                <a:cs typeface="Avenir Book" panose="02000503020000020003" pitchFamily="2" charset="0"/>
              </a:defRPr>
            </a:lvl4pPr>
            <a:lvl5pPr>
              <a:buClr>
                <a:srgbClr val="FFCE3F"/>
              </a:buClr>
              <a:buFont typeface="Wingdings" charset="2"/>
              <a:buChar char="§"/>
              <a:defRPr sz="2800" b="0" i="0">
                <a:latin typeface="Avenir Book" panose="02000503020000020003" pitchFamily="2" charset="0"/>
                <a:cs typeface="Avenir Book" panose="02000503020000020003"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59001"/>
            <a:ext cx="4038600" cy="3632200"/>
          </a:xfrm>
          <a:prstGeom prst="rect">
            <a:avLst/>
          </a:prstGeom>
        </p:spPr>
        <p:txBody>
          <a:bodyPr lIns="0" tIns="0" rIns="0" bIns="0"/>
          <a:lstStyle>
            <a:lvl1pPr>
              <a:buClr>
                <a:srgbClr val="FFCE3F"/>
              </a:buClr>
              <a:buFont typeface="Wingdings" charset="2"/>
              <a:buChar char="§"/>
              <a:defRPr sz="2800" b="0" i="0">
                <a:latin typeface="Avenir Book" panose="02000503020000020003" pitchFamily="2" charset="0"/>
                <a:cs typeface="Avenir Book" panose="02000503020000020003" pitchFamily="2" charset="0"/>
              </a:defRPr>
            </a:lvl1pPr>
            <a:lvl2pPr>
              <a:buClr>
                <a:srgbClr val="FFCE3F"/>
              </a:buClr>
              <a:buFont typeface="Wingdings" charset="2"/>
              <a:buChar char="§"/>
              <a:defRPr sz="2800" b="0" i="0">
                <a:latin typeface="Avenir Book" panose="02000503020000020003" pitchFamily="2" charset="0"/>
                <a:cs typeface="Avenir Book" panose="02000503020000020003" pitchFamily="2" charset="0"/>
              </a:defRPr>
            </a:lvl2pPr>
            <a:lvl3pPr>
              <a:buClr>
                <a:srgbClr val="FFCE3F"/>
              </a:buClr>
              <a:buFont typeface="Wingdings" charset="2"/>
              <a:buChar char="§"/>
              <a:defRPr sz="2800" b="0" i="0">
                <a:latin typeface="Avenir Book" panose="02000503020000020003" pitchFamily="2" charset="0"/>
                <a:cs typeface="Avenir Book" panose="02000503020000020003" pitchFamily="2" charset="0"/>
              </a:defRPr>
            </a:lvl3pPr>
            <a:lvl4pPr>
              <a:buClr>
                <a:srgbClr val="FFCE3F"/>
              </a:buClr>
              <a:buFont typeface="Wingdings" charset="2"/>
              <a:buChar char="§"/>
              <a:defRPr sz="2800" b="0" i="0">
                <a:latin typeface="Avenir Book" panose="02000503020000020003" pitchFamily="2" charset="0"/>
                <a:cs typeface="Avenir Book" panose="02000503020000020003" pitchFamily="2" charset="0"/>
              </a:defRPr>
            </a:lvl4pPr>
            <a:lvl5pPr>
              <a:buClr>
                <a:srgbClr val="FFCE3F"/>
              </a:buClr>
              <a:buFont typeface="Wingdings" charset="2"/>
              <a:buChar char="§"/>
              <a:defRPr sz="2800" b="0" i="0">
                <a:latin typeface="Avenir Book" panose="02000503020000020003" pitchFamily="2" charset="0"/>
                <a:cs typeface="Avenir Book" panose="02000503020000020003"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703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30425"/>
            <a:ext cx="4040188" cy="495308"/>
          </a:xfrm>
          <a:prstGeom prst="rect">
            <a:avLst/>
          </a:prstGeom>
        </p:spPr>
        <p:txBody>
          <a:bodyPr lIns="0" tIns="0" rIns="0" bIns="0" anchor="b"/>
          <a:lstStyle>
            <a:lvl1pPr marL="0" indent="0">
              <a:buNone/>
              <a:defRPr sz="1800" b="1" i="0">
                <a:latin typeface="Avenir Heavy" panose="02000503020000020003" pitchFamily="2" charset="0"/>
                <a:cs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70187"/>
            <a:ext cx="4040188" cy="3059113"/>
          </a:xfrm>
          <a:prstGeom prst="rect">
            <a:avLst/>
          </a:prstGeom>
        </p:spPr>
        <p:txBody>
          <a:bodyPr lIns="0" tIns="0" rIns="0" bIns="0"/>
          <a:lstStyle>
            <a:lvl1pPr>
              <a:buClr>
                <a:srgbClr val="FFCE3F"/>
              </a:buClr>
              <a:buFont typeface="Wingdings" charset="2"/>
              <a:buChar char="§"/>
              <a:defRPr sz="2400" b="0" i="0">
                <a:latin typeface="Avenir Book" panose="02000503020000020003" pitchFamily="2" charset="0"/>
                <a:cs typeface="Avenir Book" panose="02000503020000020003" pitchFamily="2" charset="0"/>
              </a:defRPr>
            </a:lvl1pPr>
            <a:lvl2pPr>
              <a:buClr>
                <a:srgbClr val="FFCE3F"/>
              </a:buClr>
              <a:buFont typeface="Wingdings" charset="2"/>
              <a:buChar char="§"/>
              <a:defRPr sz="2400" b="0" i="0">
                <a:latin typeface="Avenir Book" panose="02000503020000020003" pitchFamily="2" charset="0"/>
                <a:cs typeface="Avenir Book" panose="02000503020000020003" pitchFamily="2" charset="0"/>
              </a:defRPr>
            </a:lvl2pPr>
            <a:lvl3pPr>
              <a:buClr>
                <a:srgbClr val="FFCE3F"/>
              </a:buClr>
              <a:buFont typeface="Wingdings" charset="2"/>
              <a:buChar char="§"/>
              <a:defRPr sz="2400" b="0" i="0">
                <a:latin typeface="Avenir Book" panose="02000503020000020003" pitchFamily="2" charset="0"/>
                <a:cs typeface="Avenir Book" panose="02000503020000020003" pitchFamily="2" charset="0"/>
              </a:defRPr>
            </a:lvl3pPr>
            <a:lvl4pPr>
              <a:buClr>
                <a:srgbClr val="FFCE3F"/>
              </a:buClr>
              <a:buFont typeface="Wingdings" charset="2"/>
              <a:buChar char="§"/>
              <a:defRPr sz="2400" b="0" i="0">
                <a:latin typeface="Avenir Book" panose="02000503020000020003" pitchFamily="2" charset="0"/>
                <a:cs typeface="Avenir Book" panose="02000503020000020003" pitchFamily="2" charset="0"/>
              </a:defRPr>
            </a:lvl4pPr>
            <a:lvl5pPr>
              <a:buClr>
                <a:srgbClr val="FFCE3F"/>
              </a:buClr>
              <a:buFont typeface="Wingdings" charset="2"/>
              <a:buChar char="§"/>
              <a:defRPr sz="2400" b="0" i="0">
                <a:latin typeface="Avenir Book" panose="02000503020000020003" pitchFamily="2" charset="0"/>
                <a:cs typeface="Avenir Book" panose="02000503020000020003"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130425"/>
            <a:ext cx="4041775" cy="495308"/>
          </a:xfrm>
          <a:prstGeom prst="rect">
            <a:avLst/>
          </a:prstGeom>
        </p:spPr>
        <p:txBody>
          <a:bodyPr lIns="0" tIns="0" rIns="0" bIns="0" anchor="b"/>
          <a:lstStyle>
            <a:lvl1pPr marL="0" indent="0">
              <a:buNone/>
              <a:defRPr sz="1800" b="1" i="0">
                <a:latin typeface="Avenir Heavy" panose="02000503020000020003" pitchFamily="2" charset="0"/>
                <a:cs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70187"/>
            <a:ext cx="4041775" cy="3059113"/>
          </a:xfrm>
          <a:prstGeom prst="rect">
            <a:avLst/>
          </a:prstGeom>
        </p:spPr>
        <p:txBody>
          <a:bodyPr lIns="0" tIns="0" rIns="0" bIns="0"/>
          <a:lstStyle>
            <a:lvl1pPr>
              <a:buClr>
                <a:srgbClr val="FFCE3F"/>
              </a:buClr>
              <a:buFont typeface="Wingdings" charset="2"/>
              <a:buChar char="§"/>
              <a:defRPr sz="2400" b="0" i="0">
                <a:latin typeface="Avenir Book" panose="02000503020000020003" pitchFamily="2" charset="0"/>
                <a:cs typeface="Avenir Book" panose="02000503020000020003" pitchFamily="2" charset="0"/>
              </a:defRPr>
            </a:lvl1pPr>
            <a:lvl2pPr>
              <a:buClr>
                <a:srgbClr val="FFCE3F"/>
              </a:buClr>
              <a:buFont typeface="Wingdings" charset="2"/>
              <a:buChar char="§"/>
              <a:defRPr sz="2400" b="0" i="0">
                <a:latin typeface="Avenir Book" panose="02000503020000020003" pitchFamily="2" charset="0"/>
                <a:cs typeface="Avenir Book" panose="02000503020000020003" pitchFamily="2" charset="0"/>
              </a:defRPr>
            </a:lvl2pPr>
            <a:lvl3pPr>
              <a:buClr>
                <a:srgbClr val="FFCE3F"/>
              </a:buClr>
              <a:buFont typeface="Wingdings" charset="2"/>
              <a:buChar char="§"/>
              <a:defRPr sz="2400" b="0" i="0">
                <a:latin typeface="Avenir Book" panose="02000503020000020003" pitchFamily="2" charset="0"/>
                <a:cs typeface="Avenir Book" panose="02000503020000020003" pitchFamily="2" charset="0"/>
              </a:defRPr>
            </a:lvl3pPr>
            <a:lvl4pPr>
              <a:buClr>
                <a:srgbClr val="FFCE3F"/>
              </a:buClr>
              <a:buFont typeface="Wingdings" charset="2"/>
              <a:buChar char="§"/>
              <a:defRPr sz="2400" b="0" i="0">
                <a:latin typeface="Avenir Book" panose="02000503020000020003" pitchFamily="2" charset="0"/>
                <a:cs typeface="Avenir Book" panose="02000503020000020003" pitchFamily="2" charset="0"/>
              </a:defRPr>
            </a:lvl4pPr>
            <a:lvl5pPr>
              <a:buClr>
                <a:srgbClr val="FFCE3F"/>
              </a:buClr>
              <a:buFont typeface="Wingdings" charset="2"/>
              <a:buChar char="§"/>
              <a:defRPr sz="2400" b="0" i="0">
                <a:latin typeface="Avenir Book" panose="02000503020000020003" pitchFamily="2" charset="0"/>
                <a:cs typeface="Avenir Book" panose="02000503020000020003"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100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38350"/>
            <a:ext cx="3008313" cy="730250"/>
          </a:xfrm>
        </p:spPr>
        <p:txBody>
          <a:bodyPr anchor="t"/>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38350"/>
            <a:ext cx="5111750" cy="3663951"/>
          </a:xfrm>
          <a:prstGeom prst="rect">
            <a:avLst/>
          </a:prstGeom>
        </p:spPr>
        <p:txBody>
          <a:bodyPr lIns="0" tIns="0" rIns="0" bIns="0"/>
          <a:lstStyle>
            <a:lvl1pPr>
              <a:buClr>
                <a:srgbClr val="FFCE3F"/>
              </a:buClr>
              <a:buFont typeface="Wingdings" charset="2"/>
              <a:buChar char="§"/>
              <a:defRPr sz="3200" b="0" i="0">
                <a:latin typeface="Avenir Book" panose="02000503020000020003" pitchFamily="2" charset="0"/>
                <a:cs typeface="Avenir Book" panose="02000503020000020003" pitchFamily="2" charset="0"/>
              </a:defRPr>
            </a:lvl1pPr>
            <a:lvl2pPr>
              <a:buClr>
                <a:srgbClr val="FFCE3F"/>
              </a:buClr>
              <a:buFont typeface="Wingdings" charset="2"/>
              <a:buChar char="§"/>
              <a:defRPr sz="3200" b="0" i="0">
                <a:latin typeface="Avenir Book" panose="02000503020000020003" pitchFamily="2" charset="0"/>
                <a:cs typeface="Avenir Book" panose="02000503020000020003" pitchFamily="2" charset="0"/>
              </a:defRPr>
            </a:lvl2pPr>
            <a:lvl3pPr>
              <a:buClr>
                <a:srgbClr val="FFCE3F"/>
              </a:buClr>
              <a:buFont typeface="Wingdings" charset="2"/>
              <a:buChar char="§"/>
              <a:defRPr sz="3200" b="0" i="0">
                <a:latin typeface="Avenir Book" panose="02000503020000020003" pitchFamily="2" charset="0"/>
                <a:cs typeface="Avenir Book" panose="02000503020000020003" pitchFamily="2" charset="0"/>
              </a:defRPr>
            </a:lvl3pPr>
            <a:lvl4pPr>
              <a:buClr>
                <a:srgbClr val="FFCE3F"/>
              </a:buClr>
              <a:buFont typeface="Wingdings" charset="2"/>
              <a:buChar char="§"/>
              <a:defRPr sz="3200" b="0" i="0">
                <a:latin typeface="Avenir Book" panose="02000503020000020003" pitchFamily="2" charset="0"/>
                <a:cs typeface="Avenir Book" panose="02000503020000020003" pitchFamily="2" charset="0"/>
              </a:defRPr>
            </a:lvl4pPr>
            <a:lvl5pPr>
              <a:buClr>
                <a:srgbClr val="FFCE3F"/>
              </a:buClr>
              <a:buFont typeface="Wingdings" charset="2"/>
              <a:buChar char="§"/>
              <a:defRPr sz="3200" b="0" i="0">
                <a:latin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768601"/>
            <a:ext cx="3008313" cy="2933700"/>
          </a:xfrm>
          <a:prstGeom prst="rect">
            <a:avLst/>
          </a:prstGeom>
        </p:spPr>
        <p:txBody>
          <a:bodyPr lIns="0" tIns="0" rIns="0" bIns="0"/>
          <a:lstStyle>
            <a:lvl1pPr marL="0" indent="0">
              <a:buNone/>
              <a:defRPr sz="1400" b="0" i="0">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2"/>
          <p:cNvSpPr>
            <a:spLocks noGrp="1"/>
          </p:cNvSpPr>
          <p:nvPr>
            <p:ph type="body" idx="10"/>
          </p:nvPr>
        </p:nvSpPr>
        <p:spPr>
          <a:xfrm>
            <a:off x="2557463" y="844551"/>
            <a:ext cx="5937250" cy="431799"/>
          </a:xfrm>
          <a:prstGeom prst="rect">
            <a:avLst/>
          </a:prstGeom>
        </p:spPr>
        <p:txBody>
          <a:bodyPr lIns="0" tIns="0" rIns="0" bIns="0" anchor="b"/>
          <a:lstStyle>
            <a:lvl1pPr marL="0" indent="0">
              <a:buNone/>
              <a:defRPr sz="2800" b="0" i="0">
                <a:solidFill>
                  <a:srgbClr val="000000"/>
                </a:solidFill>
                <a:latin typeface="Avenir Medium" panose="02000503020000020003" pitchFamily="2" charset="0"/>
                <a:cs typeface="Avenir Medium" panose="02000503020000020003"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4663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905001"/>
            <a:ext cx="5486400" cy="2822574"/>
          </a:xfrm>
          <a:prstGeom prst="rect">
            <a:avLst/>
          </a:prstGeom>
        </p:spPr>
        <p:txBody>
          <a:bodyPr lIns="0" tIns="0" rIns="0"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2"/>
          <p:cNvSpPr>
            <a:spLocks noGrp="1"/>
          </p:cNvSpPr>
          <p:nvPr>
            <p:ph type="body" idx="10"/>
          </p:nvPr>
        </p:nvSpPr>
        <p:spPr>
          <a:xfrm>
            <a:off x="2557463" y="844551"/>
            <a:ext cx="5937250" cy="431799"/>
          </a:xfrm>
          <a:prstGeom prst="rect">
            <a:avLst/>
          </a:prstGeom>
        </p:spPr>
        <p:txBody>
          <a:bodyPr lIns="0" tIns="0" rIns="0" bIns="0" anchor="b"/>
          <a:lstStyle>
            <a:lvl1pPr marL="0" indent="0">
              <a:buNone/>
              <a:defRPr sz="2800">
                <a:solidFill>
                  <a:srgbClr val="000000"/>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5171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795984-64DB-1642-A614-73FAF41775B0}"/>
              </a:ext>
            </a:extLst>
          </p:cNvPr>
          <p:cNvPicPr>
            <a:picLocks noChangeAspect="1"/>
          </p:cNvPicPr>
          <p:nvPr userDrawn="1"/>
        </p:nvPicPr>
        <p:blipFill>
          <a:blip r:embed="rId10"/>
          <a:stretch>
            <a:fillRect/>
          </a:stretch>
        </p:blipFill>
        <p:spPr>
          <a:xfrm>
            <a:off x="1598" y="0"/>
            <a:ext cx="9140803" cy="6858000"/>
          </a:xfrm>
          <a:prstGeom prst="rect">
            <a:avLst/>
          </a:prstGeom>
        </p:spPr>
      </p:pic>
      <p:sp>
        <p:nvSpPr>
          <p:cNvPr id="1026" name="Title Placeholder 1">
            <a:extLst>
              <a:ext uri="{FF2B5EF4-FFF2-40B4-BE49-F238E27FC236}">
                <a16:creationId xmlns:a16="http://schemas.microsoft.com/office/drawing/2014/main" id="{D938B536-2D41-0741-91A4-008A376D4CB9}"/>
              </a:ext>
            </a:extLst>
          </p:cNvPr>
          <p:cNvSpPr>
            <a:spLocks noGrp="1"/>
          </p:cNvSpPr>
          <p:nvPr>
            <p:ph type="title"/>
          </p:nvPr>
        </p:nvSpPr>
        <p:spPr bwMode="auto">
          <a:xfrm>
            <a:off x="2557463" y="831850"/>
            <a:ext cx="6248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Subheading 28 </a:t>
            </a:r>
            <a:r>
              <a:rPr lang="en-US" altLang="en-US" dirty="0" err="1"/>
              <a:t>pt</a:t>
            </a:r>
            <a:endParaRPr lang="en-US" altLang="en-US" dirty="0"/>
          </a:p>
        </p:txBody>
      </p:sp>
      <p:cxnSp>
        <p:nvCxnSpPr>
          <p:cNvPr id="15" name="Straight Connector 14">
            <a:extLst>
              <a:ext uri="{FF2B5EF4-FFF2-40B4-BE49-F238E27FC236}">
                <a16:creationId xmlns:a16="http://schemas.microsoft.com/office/drawing/2014/main" id="{EED86467-9B8D-2743-8240-A074617BBA5B}"/>
              </a:ext>
            </a:extLst>
          </p:cNvPr>
          <p:cNvCxnSpPr/>
          <p:nvPr userDrawn="1"/>
        </p:nvCxnSpPr>
        <p:spPr>
          <a:xfrm>
            <a:off x="342900" y="1725613"/>
            <a:ext cx="8462963" cy="1587"/>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Placeholder 1">
            <a:extLst>
              <a:ext uri="{FF2B5EF4-FFF2-40B4-BE49-F238E27FC236}">
                <a16:creationId xmlns:a16="http://schemas.microsoft.com/office/drawing/2014/main" id="{7F6BFA82-0F7E-D74B-A70B-B3E1DF6B056C}"/>
              </a:ext>
            </a:extLst>
          </p:cNvPr>
          <p:cNvSpPr txBox="1">
            <a:spLocks/>
          </p:cNvSpPr>
          <p:nvPr userDrawn="1"/>
        </p:nvSpPr>
        <p:spPr>
          <a:xfrm>
            <a:off x="225425" y="1410100"/>
            <a:ext cx="2039938" cy="317500"/>
          </a:xfrm>
          <a:prstGeom prst="rect">
            <a:avLst/>
          </a:prstGeom>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0" i="0" dirty="0">
                <a:latin typeface="Avenir Book" panose="02000503020000020003" pitchFamily="2" charset="0"/>
              </a:rPr>
              <a:t>Online and Continuing Education</a:t>
            </a:r>
          </a:p>
          <a:p>
            <a:pPr algn="ctr" eaLnBrk="1" hangingPunct="1"/>
            <a:endParaRPr lang="en-US" altLang="en-US" sz="1200" b="0" i="0" dirty="0">
              <a:latin typeface="Avenir Book" panose="02000503020000020003" pitchFamily="2" charset="0"/>
            </a:endParaRPr>
          </a:p>
          <a:p>
            <a:pPr algn="ctr" eaLnBrk="1" hangingPunct="1"/>
            <a:endParaRPr lang="en-US" altLang="en-US" sz="1200" b="0" i="0" dirty="0">
              <a:latin typeface="Avenir Book" panose="02000503020000020003" pitchFamily="2" charset="0"/>
            </a:endParaRPr>
          </a:p>
        </p:txBody>
      </p:sp>
      <p:pic>
        <p:nvPicPr>
          <p:cNvPr id="3" name="Picture 2">
            <a:extLst>
              <a:ext uri="{FF2B5EF4-FFF2-40B4-BE49-F238E27FC236}">
                <a16:creationId xmlns:a16="http://schemas.microsoft.com/office/drawing/2014/main" id="{FD8BC9A4-7645-784E-978E-819819346F0B}"/>
              </a:ext>
            </a:extLst>
          </p:cNvPr>
          <p:cNvPicPr>
            <a:picLocks noChangeAspect="1"/>
          </p:cNvPicPr>
          <p:nvPr userDrawn="1"/>
        </p:nvPicPr>
        <p:blipFill>
          <a:blip r:embed="rId11"/>
          <a:stretch>
            <a:fillRect/>
          </a:stretch>
        </p:blipFill>
        <p:spPr>
          <a:xfrm>
            <a:off x="599365" y="363156"/>
            <a:ext cx="1292058" cy="932244"/>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39" r:id="rId3"/>
    <p:sldLayoutId id="2147483740" r:id="rId4"/>
    <p:sldLayoutId id="2147483741" r:id="rId5"/>
    <p:sldLayoutId id="2147483742" r:id="rId6"/>
    <p:sldLayoutId id="2147483743" r:id="rId7"/>
    <p:sldLayoutId id="2147483744" r:id="rId8"/>
  </p:sldLayoutIdLst>
  <p:txStyles>
    <p:titleStyle>
      <a:lvl1pPr algn="l" defTabSz="457200" rtl="0" eaLnBrk="1" fontAlgn="base" hangingPunct="1">
        <a:spcBef>
          <a:spcPct val="0"/>
        </a:spcBef>
        <a:spcAft>
          <a:spcPct val="0"/>
        </a:spcAft>
        <a:defRPr sz="2800" b="0" i="0" kern="1200">
          <a:solidFill>
            <a:schemeClr val="tx1"/>
          </a:solidFill>
          <a:latin typeface="Avenir Medium" panose="02000503020000020003" pitchFamily="2" charset="0"/>
          <a:ea typeface="ＭＳ Ｐゴシック" pitchFamily="-111" charset="-128"/>
          <a:cs typeface="Avenir Medium" panose="02000503020000020003" pitchFamily="2" charset="0"/>
        </a:defRPr>
      </a:lvl1pPr>
      <a:lvl2pPr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2pPr>
      <a:lvl3pPr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3pPr>
      <a:lvl4pPr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4pPr>
      <a:lvl5pPr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5pPr>
      <a:lvl6pPr marL="457200"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6pPr>
      <a:lvl7pPr marL="914400"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7pPr>
      <a:lvl8pPr marL="1371600"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8pPr>
      <a:lvl9pPr marL="1828800" algn="l" defTabSz="457200" rtl="0" eaLnBrk="1" fontAlgn="base" hangingPunct="1">
        <a:spcBef>
          <a:spcPct val="0"/>
        </a:spcBef>
        <a:spcAft>
          <a:spcPct val="0"/>
        </a:spcAft>
        <a:defRPr sz="2800">
          <a:solidFill>
            <a:schemeClr val="tx1"/>
          </a:solidFill>
          <a:latin typeface="Helvetica" pitchFamily="-111" charset="0"/>
          <a:ea typeface="ＭＳ Ｐゴシック" pitchFamily="-111"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1">
            <a:extLst>
              <a:ext uri="{FF2B5EF4-FFF2-40B4-BE49-F238E27FC236}">
                <a16:creationId xmlns:a16="http://schemas.microsoft.com/office/drawing/2014/main" id="{F8BA67B4-B4A0-F14B-B6AC-C7B1A387B1CC}"/>
              </a:ext>
            </a:extLst>
          </p:cNvPr>
          <p:cNvSpPr>
            <a:spLocks noGrp="1"/>
          </p:cNvSpPr>
          <p:nvPr>
            <p:ph type="subTitle" idx="1"/>
          </p:nvPr>
        </p:nvSpPr>
        <p:spPr bwMode="auto">
          <a:xfrm>
            <a:off x="193431" y="958119"/>
            <a:ext cx="8871437" cy="3007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b="0" i="0" dirty="0">
                <a:solidFill>
                  <a:srgbClr val="000000"/>
                </a:solidFill>
                <a:effectLst/>
                <a:latin typeface="Lato" panose="020F0502020204030203" pitchFamily="34" charset="0"/>
              </a:rPr>
              <a:t>Quality Courses by Design:</a:t>
            </a:r>
          </a:p>
          <a:p>
            <a:endParaRPr lang="en-US" b="0" i="0" dirty="0">
              <a:solidFill>
                <a:srgbClr val="000000"/>
              </a:solidFill>
              <a:effectLst/>
              <a:latin typeface="Lato" panose="020F0502020204030203" pitchFamily="34" charset="0"/>
            </a:endParaRPr>
          </a:p>
          <a:p>
            <a:r>
              <a:rPr lang="en-US" b="0" i="0" dirty="0">
                <a:solidFill>
                  <a:srgbClr val="000000"/>
                </a:solidFill>
                <a:effectLst/>
                <a:latin typeface="Lato" panose="020F0502020204030203" pitchFamily="34" charset="0"/>
              </a:rPr>
              <a:t>Making Change </a:t>
            </a:r>
          </a:p>
          <a:p>
            <a:r>
              <a:rPr lang="en-US" b="0" i="0" dirty="0">
                <a:solidFill>
                  <a:srgbClr val="000000"/>
                </a:solidFill>
                <a:effectLst/>
                <a:latin typeface="Lato" panose="020F0502020204030203" pitchFamily="34" charset="0"/>
              </a:rPr>
              <a:t>One Course at a Time</a:t>
            </a:r>
            <a:endParaRPr lang="en-US" altLang="en-US" dirty="0">
              <a:latin typeface="Helvetica" pitchFamily="2" charset="0"/>
              <a:ea typeface="ＭＳ Ｐゴシック" panose="020B0600070205080204" pitchFamily="34" charset="-128"/>
            </a:endParaRPr>
          </a:p>
        </p:txBody>
      </p:sp>
      <p:sp>
        <p:nvSpPr>
          <p:cNvPr id="2" name="TextBox 1">
            <a:extLst>
              <a:ext uri="{FF2B5EF4-FFF2-40B4-BE49-F238E27FC236}">
                <a16:creationId xmlns:a16="http://schemas.microsoft.com/office/drawing/2014/main" id="{D0EB0A82-7531-EFDF-AED9-EE3816E32D49}"/>
              </a:ext>
            </a:extLst>
          </p:cNvPr>
          <p:cNvSpPr txBox="1"/>
          <p:nvPr/>
        </p:nvSpPr>
        <p:spPr>
          <a:xfrm>
            <a:off x="6708530" y="5433646"/>
            <a:ext cx="2210926" cy="369332"/>
          </a:xfrm>
          <a:prstGeom prst="rect">
            <a:avLst/>
          </a:prstGeom>
          <a:noFill/>
        </p:spPr>
        <p:txBody>
          <a:bodyPr wrap="none" rtlCol="0">
            <a:spAutoFit/>
          </a:bodyPr>
          <a:lstStyle/>
          <a:p>
            <a:r>
              <a:rPr lang="en-US" dirty="0">
                <a:solidFill>
                  <a:schemeClr val="bg1"/>
                </a:solidFill>
              </a:rPr>
              <a:t>Dr. Rebecca Graetz</a:t>
            </a:r>
          </a:p>
        </p:txBody>
      </p:sp>
      <p:pic>
        <p:nvPicPr>
          <p:cNvPr id="4" name="Picture 3" descr="A person wearing glasses and a scarf&#10;&#10;Description automatically generated">
            <a:extLst>
              <a:ext uri="{FF2B5EF4-FFF2-40B4-BE49-F238E27FC236}">
                <a16:creationId xmlns:a16="http://schemas.microsoft.com/office/drawing/2014/main" id="{D5CE8AA8-012A-BE2A-3712-18D8A542E09F}"/>
              </a:ext>
            </a:extLst>
          </p:cNvPr>
          <p:cNvPicPr>
            <a:picLocks noChangeAspect="1"/>
          </p:cNvPicPr>
          <p:nvPr/>
        </p:nvPicPr>
        <p:blipFill>
          <a:blip r:embed="rId2"/>
          <a:stretch>
            <a:fillRect/>
          </a:stretch>
        </p:blipFill>
        <p:spPr>
          <a:xfrm>
            <a:off x="6976014" y="3736791"/>
            <a:ext cx="1675958" cy="16968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50B0-E51F-457C-C422-E6C446FE078F}"/>
              </a:ext>
            </a:extLst>
          </p:cNvPr>
          <p:cNvSpPr>
            <a:spLocks noGrp="1"/>
          </p:cNvSpPr>
          <p:nvPr>
            <p:ph type="title"/>
          </p:nvPr>
        </p:nvSpPr>
        <p:spPr/>
        <p:txBody>
          <a:bodyPr/>
          <a:lstStyle/>
          <a:p>
            <a:pPr algn="r"/>
            <a:r>
              <a:rPr lang="en-US" dirty="0"/>
              <a:t>Checkpoints</a:t>
            </a:r>
          </a:p>
        </p:txBody>
      </p:sp>
      <p:sp>
        <p:nvSpPr>
          <p:cNvPr id="3" name="Content Placeholder 2">
            <a:extLst>
              <a:ext uri="{FF2B5EF4-FFF2-40B4-BE49-F238E27FC236}">
                <a16:creationId xmlns:a16="http://schemas.microsoft.com/office/drawing/2014/main" id="{4966852C-DC14-6BE7-8EB9-B68888B1E9CF}"/>
              </a:ext>
            </a:extLst>
          </p:cNvPr>
          <p:cNvSpPr>
            <a:spLocks noGrp="1"/>
          </p:cNvSpPr>
          <p:nvPr>
            <p:ph idx="1"/>
          </p:nvPr>
        </p:nvSpPr>
        <p:spPr/>
        <p:txBody>
          <a:bodyPr/>
          <a:lstStyle/>
          <a:p>
            <a:pPr marL="0" indent="0">
              <a:buNone/>
            </a:pPr>
            <a:r>
              <a:rPr lang="en-US" dirty="0">
                <a:solidFill>
                  <a:srgbClr val="0070C0"/>
                </a:solidFill>
                <a:latin typeface="+mn-lt"/>
              </a:rPr>
              <a:t>Checkpoint #3</a:t>
            </a:r>
          </a:p>
          <a:p>
            <a:pPr marL="0" indent="0">
              <a:buNone/>
            </a:pPr>
            <a:r>
              <a:rPr lang="en-US" sz="2400" b="0" i="0" dirty="0">
                <a:solidFill>
                  <a:srgbClr val="000000"/>
                </a:solidFill>
                <a:effectLst/>
                <a:latin typeface="+mn-lt"/>
              </a:rPr>
              <a:t>All readings, videos, assignments, and assessments will be created in Canvas AND meet accessibility standards. </a:t>
            </a:r>
          </a:p>
          <a:p>
            <a:pPr marL="0" indent="0">
              <a:buNone/>
            </a:pPr>
            <a:endParaRPr lang="en-US" sz="1800" dirty="0">
              <a:solidFill>
                <a:srgbClr val="000000"/>
              </a:solidFill>
              <a:latin typeface="+mn-lt"/>
            </a:endParaRPr>
          </a:p>
          <a:p>
            <a:pPr marL="0" indent="0">
              <a:buNone/>
            </a:pPr>
            <a:r>
              <a:rPr lang="en-US" dirty="0">
                <a:solidFill>
                  <a:srgbClr val="0070C0"/>
                </a:solidFill>
                <a:latin typeface="+mn-lt"/>
              </a:rPr>
              <a:t>Completion Date</a:t>
            </a:r>
          </a:p>
          <a:p>
            <a:pPr marL="0" indent="0">
              <a:buNone/>
            </a:pPr>
            <a:r>
              <a:rPr lang="en-US" sz="2400" b="0" i="0" dirty="0">
                <a:solidFill>
                  <a:srgbClr val="000000"/>
                </a:solidFill>
                <a:effectLst/>
                <a:latin typeface="+mn-lt"/>
              </a:rPr>
              <a:t>The course is completed and has passed an internal review for quality.  </a:t>
            </a:r>
            <a:endParaRPr lang="en-US" sz="2400" dirty="0">
              <a:solidFill>
                <a:srgbClr val="000000"/>
              </a:solidFill>
              <a:latin typeface="+mn-lt"/>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548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B2FC-67BF-7101-111D-F0AC6B975A5D}"/>
              </a:ext>
            </a:extLst>
          </p:cNvPr>
          <p:cNvSpPr>
            <a:spLocks noGrp="1"/>
          </p:cNvSpPr>
          <p:nvPr>
            <p:ph type="title"/>
          </p:nvPr>
        </p:nvSpPr>
        <p:spPr/>
        <p:txBody>
          <a:bodyPr/>
          <a:lstStyle/>
          <a:p>
            <a:pPr algn="r"/>
            <a:r>
              <a:rPr lang="en-US" dirty="0"/>
              <a:t>Ownership of Course</a:t>
            </a:r>
          </a:p>
        </p:txBody>
      </p:sp>
      <p:sp>
        <p:nvSpPr>
          <p:cNvPr id="3" name="Content Placeholder 2">
            <a:extLst>
              <a:ext uri="{FF2B5EF4-FFF2-40B4-BE49-F238E27FC236}">
                <a16:creationId xmlns:a16="http://schemas.microsoft.com/office/drawing/2014/main" id="{F97C1DDF-54A4-7F00-C60E-EC96F9FD59E0}"/>
              </a:ext>
            </a:extLst>
          </p:cNvPr>
          <p:cNvSpPr>
            <a:spLocks noGrp="1"/>
          </p:cNvSpPr>
          <p:nvPr>
            <p:ph idx="1"/>
          </p:nvPr>
        </p:nvSpPr>
        <p:spPr/>
        <p:txBody>
          <a:bodyPr/>
          <a:lstStyle/>
          <a:p>
            <a:pPr marL="0" indent="0">
              <a:buNone/>
            </a:pPr>
            <a:r>
              <a:rPr lang="en-US" sz="2000" b="0" i="0" dirty="0">
                <a:solidFill>
                  <a:srgbClr val="000000"/>
                </a:solidFill>
                <a:effectLst/>
                <a:latin typeface="+mn-lt"/>
              </a:rPr>
              <a:t>Course materials developed as part of this agreement will remain accessible to OCE (Online and Continuing Education) and available to any instructor who might be later assigned to teach the course. With the approval of the department chair, OCE commits to offer the instructor who revises a course the opportunity to teach it for at least the first three course offerings. </a:t>
            </a:r>
          </a:p>
          <a:p>
            <a:pPr marL="0" indent="0">
              <a:buNone/>
            </a:pPr>
            <a:endParaRPr lang="en-US" sz="2000" b="0" i="0" dirty="0">
              <a:solidFill>
                <a:srgbClr val="000000"/>
              </a:solidFill>
              <a:effectLst/>
              <a:latin typeface="+mn-lt"/>
            </a:endParaRPr>
          </a:p>
          <a:p>
            <a:pPr marL="0" indent="0">
              <a:buNone/>
            </a:pPr>
            <a:r>
              <a:rPr lang="en-US" sz="2000" b="1" i="0" dirty="0">
                <a:solidFill>
                  <a:srgbClr val="0070C0"/>
                </a:solidFill>
                <a:effectLst/>
                <a:latin typeface="+mn-lt"/>
              </a:rPr>
              <a:t>UW System Administrative Policy 191</a:t>
            </a:r>
            <a:r>
              <a:rPr lang="en-US" sz="2000" b="0" i="0" dirty="0">
                <a:solidFill>
                  <a:srgbClr val="000000"/>
                </a:solidFill>
                <a:effectLst/>
                <a:latin typeface="+mn-lt"/>
              </a:rPr>
              <a:t>, “Copyrightable Instructions Materials Ownership, Use, and Control” identifies situations in which development of copyrightable instructional materials occurs and provides guidance about ownership of these materials. The payment of a revision stipend falls under “substantial” institutional support.</a:t>
            </a:r>
            <a:endParaRPr lang="en-US" sz="2000" dirty="0">
              <a:latin typeface="+mn-lt"/>
            </a:endParaRPr>
          </a:p>
        </p:txBody>
      </p:sp>
    </p:spTree>
    <p:extLst>
      <p:ext uri="{BB962C8B-B14F-4D97-AF65-F5344CB8AC3E}">
        <p14:creationId xmlns:p14="http://schemas.microsoft.com/office/powerpoint/2010/main" val="264842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7FB6-59DF-A533-5F70-BCEEA8A3B8EE}"/>
              </a:ext>
            </a:extLst>
          </p:cNvPr>
          <p:cNvSpPr>
            <a:spLocks noGrp="1"/>
          </p:cNvSpPr>
          <p:nvPr>
            <p:ph type="title"/>
          </p:nvPr>
        </p:nvSpPr>
        <p:spPr>
          <a:xfrm>
            <a:off x="2557463" y="831850"/>
            <a:ext cx="6248400" cy="463550"/>
          </a:xfrm>
        </p:spPr>
        <p:txBody>
          <a:bodyPr wrap="square" anchor="b">
            <a:normAutofit/>
          </a:bodyPr>
          <a:lstStyle/>
          <a:p>
            <a:pPr algn="r"/>
            <a:r>
              <a:rPr lang="en-US" dirty="0"/>
              <a:t>Payment Structure</a:t>
            </a:r>
          </a:p>
        </p:txBody>
      </p:sp>
      <p:sp>
        <p:nvSpPr>
          <p:cNvPr id="3" name="Content Placeholder 2">
            <a:extLst>
              <a:ext uri="{FF2B5EF4-FFF2-40B4-BE49-F238E27FC236}">
                <a16:creationId xmlns:a16="http://schemas.microsoft.com/office/drawing/2014/main" id="{38DA1EE9-9988-4558-2394-21F7BB17F4E8}"/>
              </a:ext>
            </a:extLst>
          </p:cNvPr>
          <p:cNvSpPr>
            <a:spLocks noGrp="1"/>
          </p:cNvSpPr>
          <p:nvPr>
            <p:ph sz="half" idx="1"/>
          </p:nvPr>
        </p:nvSpPr>
        <p:spPr>
          <a:xfrm>
            <a:off x="457200" y="2159001"/>
            <a:ext cx="4038600" cy="3632200"/>
          </a:xfrm>
        </p:spPr>
        <p:txBody>
          <a:bodyPr>
            <a:normAutofit/>
          </a:bodyPr>
          <a:lstStyle/>
          <a:p>
            <a:pPr marL="0" indent="0">
              <a:buNone/>
            </a:pPr>
            <a:r>
              <a:rPr lang="en-US" dirty="0">
                <a:latin typeface="+mn-lt"/>
              </a:rPr>
              <a:t>Successful completion of QCD:  </a:t>
            </a:r>
            <a:r>
              <a:rPr lang="en-US" b="1" dirty="0">
                <a:solidFill>
                  <a:srgbClr val="7030A0"/>
                </a:solidFill>
                <a:latin typeface="+mn-lt"/>
              </a:rPr>
              <a:t>$500</a:t>
            </a:r>
          </a:p>
          <a:p>
            <a:pPr marL="0" indent="0">
              <a:buNone/>
            </a:pPr>
            <a:r>
              <a:rPr lang="en-US" dirty="0">
                <a:latin typeface="+mn-lt"/>
              </a:rPr>
              <a:t>Revision of Course: </a:t>
            </a:r>
            <a:r>
              <a:rPr lang="en-US" b="1" dirty="0">
                <a:solidFill>
                  <a:srgbClr val="7030A0"/>
                </a:solidFill>
                <a:latin typeface="+mn-lt"/>
              </a:rPr>
              <a:t>$1500</a:t>
            </a:r>
          </a:p>
          <a:p>
            <a:pPr marL="0" indent="0">
              <a:buNone/>
            </a:pPr>
            <a:r>
              <a:rPr lang="en-US" dirty="0">
                <a:latin typeface="+mn-lt"/>
              </a:rPr>
              <a:t>Development of 7 Week Course: </a:t>
            </a:r>
            <a:r>
              <a:rPr lang="en-US" b="1" dirty="0">
                <a:solidFill>
                  <a:srgbClr val="7030A0"/>
                </a:solidFill>
                <a:latin typeface="+mn-lt"/>
              </a:rPr>
              <a:t>$2,500</a:t>
            </a:r>
          </a:p>
          <a:p>
            <a:pPr marL="0" indent="0">
              <a:buNone/>
            </a:pPr>
            <a:r>
              <a:rPr lang="en-US" dirty="0">
                <a:latin typeface="+mn-lt"/>
              </a:rPr>
              <a:t>Development of 14 Week Course: </a:t>
            </a:r>
            <a:r>
              <a:rPr lang="en-US" b="1" dirty="0">
                <a:solidFill>
                  <a:srgbClr val="7030A0"/>
                </a:solidFill>
                <a:latin typeface="+mn-lt"/>
              </a:rPr>
              <a:t>$4170</a:t>
            </a:r>
          </a:p>
        </p:txBody>
      </p:sp>
      <p:pic>
        <p:nvPicPr>
          <p:cNvPr id="4" name="Picture 3">
            <a:extLst>
              <a:ext uri="{FF2B5EF4-FFF2-40B4-BE49-F238E27FC236}">
                <a16:creationId xmlns:a16="http://schemas.microsoft.com/office/drawing/2014/main" id="{A70E7580-FB65-C968-5141-8163BB0B59E8}"/>
              </a:ext>
            </a:extLst>
          </p:cNvPr>
          <p:cNvPicPr>
            <a:picLocks noChangeAspect="1"/>
          </p:cNvPicPr>
          <p:nvPr/>
        </p:nvPicPr>
        <p:blipFill rotWithShape="1">
          <a:blip r:embed="rId2"/>
          <a:srcRect r="2893" b="-3"/>
          <a:stretch/>
        </p:blipFill>
        <p:spPr>
          <a:xfrm>
            <a:off x="4648200" y="2159001"/>
            <a:ext cx="4038600" cy="3632200"/>
          </a:xfrm>
          <a:prstGeom prst="rect">
            <a:avLst/>
          </a:prstGeom>
          <a:noFill/>
        </p:spPr>
      </p:pic>
    </p:spTree>
    <p:extLst>
      <p:ext uri="{BB962C8B-B14F-4D97-AF65-F5344CB8AC3E}">
        <p14:creationId xmlns:p14="http://schemas.microsoft.com/office/powerpoint/2010/main" val="11433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25AF-BD09-FDC2-C033-B45D3056E46A}"/>
              </a:ext>
            </a:extLst>
          </p:cNvPr>
          <p:cNvSpPr>
            <a:spLocks noGrp="1"/>
          </p:cNvSpPr>
          <p:nvPr>
            <p:ph type="title"/>
          </p:nvPr>
        </p:nvSpPr>
        <p:spPr/>
        <p:txBody>
          <a:bodyPr/>
          <a:lstStyle/>
          <a:p>
            <a:pPr algn="r"/>
            <a:r>
              <a:rPr lang="en-US" dirty="0"/>
              <a:t>Tracking Revisions</a:t>
            </a:r>
          </a:p>
        </p:txBody>
      </p:sp>
      <p:sp>
        <p:nvSpPr>
          <p:cNvPr id="14" name="Content Placeholder 13">
            <a:extLst>
              <a:ext uri="{FF2B5EF4-FFF2-40B4-BE49-F238E27FC236}">
                <a16:creationId xmlns:a16="http://schemas.microsoft.com/office/drawing/2014/main" id="{A8B7220F-0AC2-AB38-6991-025F0BBECDDD}"/>
              </a:ext>
            </a:extLst>
          </p:cNvPr>
          <p:cNvSpPr>
            <a:spLocks noGrp="1"/>
          </p:cNvSpPr>
          <p:nvPr>
            <p:ph idx="1"/>
          </p:nvPr>
        </p:nvSpPr>
        <p:spPr>
          <a:xfrm>
            <a:off x="205361" y="3616885"/>
            <a:ext cx="8229600" cy="1254653"/>
          </a:xfrm>
        </p:spPr>
        <p:txBody>
          <a:bodyPr/>
          <a:lstStyle/>
          <a:p>
            <a:endParaRPr lang="en-US" dirty="0"/>
          </a:p>
          <a:p>
            <a:r>
              <a:rPr lang="en-US" sz="2400" dirty="0">
                <a:latin typeface="+mn-lt"/>
              </a:rPr>
              <a:t>MS Excel used for tracking revisions </a:t>
            </a:r>
          </a:p>
          <a:p>
            <a:r>
              <a:rPr lang="en-US" sz="2400" dirty="0">
                <a:latin typeface="+mn-lt"/>
              </a:rPr>
              <a:t>Saved in SharePoint with multiple users</a:t>
            </a:r>
          </a:p>
          <a:p>
            <a:r>
              <a:rPr lang="en-US" sz="2400" dirty="0">
                <a:latin typeface="+mn-lt"/>
              </a:rPr>
              <a:t>Great for documenting revision progress and payment for course revisions</a:t>
            </a:r>
          </a:p>
        </p:txBody>
      </p:sp>
      <p:pic>
        <p:nvPicPr>
          <p:cNvPr id="16" name="Picture 15">
            <a:extLst>
              <a:ext uri="{FF2B5EF4-FFF2-40B4-BE49-F238E27FC236}">
                <a16:creationId xmlns:a16="http://schemas.microsoft.com/office/drawing/2014/main" id="{C0E1E150-DF30-E954-EAEE-8C6D785CCCFC}"/>
              </a:ext>
            </a:extLst>
          </p:cNvPr>
          <p:cNvPicPr>
            <a:picLocks noChangeAspect="1"/>
          </p:cNvPicPr>
          <p:nvPr/>
        </p:nvPicPr>
        <p:blipFill>
          <a:blip r:embed="rId2"/>
          <a:stretch>
            <a:fillRect/>
          </a:stretch>
        </p:blipFill>
        <p:spPr>
          <a:xfrm>
            <a:off x="205361" y="2503697"/>
            <a:ext cx="8733277" cy="510584"/>
          </a:xfrm>
          <a:prstGeom prst="rect">
            <a:avLst/>
          </a:prstGeom>
        </p:spPr>
      </p:pic>
    </p:spTree>
    <p:extLst>
      <p:ext uri="{BB962C8B-B14F-4D97-AF65-F5344CB8AC3E}">
        <p14:creationId xmlns:p14="http://schemas.microsoft.com/office/powerpoint/2010/main" val="325967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34CB-4F56-24AF-A0E9-DD79E1DE590E}"/>
              </a:ext>
            </a:extLst>
          </p:cNvPr>
          <p:cNvSpPr>
            <a:spLocks noGrp="1"/>
          </p:cNvSpPr>
          <p:nvPr>
            <p:ph type="title"/>
          </p:nvPr>
        </p:nvSpPr>
        <p:spPr>
          <a:xfrm>
            <a:off x="2557463" y="831850"/>
            <a:ext cx="6248400" cy="463550"/>
          </a:xfrm>
        </p:spPr>
        <p:txBody>
          <a:bodyPr wrap="square" anchor="b">
            <a:normAutofit/>
          </a:bodyPr>
          <a:lstStyle/>
          <a:p>
            <a:pPr algn="r"/>
            <a:r>
              <a:rPr lang="en-US" dirty="0"/>
              <a:t>Accelerated Nursing Program Cohort</a:t>
            </a:r>
          </a:p>
        </p:txBody>
      </p:sp>
      <p:sp>
        <p:nvSpPr>
          <p:cNvPr id="3" name="Content Placeholder 2">
            <a:extLst>
              <a:ext uri="{FF2B5EF4-FFF2-40B4-BE49-F238E27FC236}">
                <a16:creationId xmlns:a16="http://schemas.microsoft.com/office/drawing/2014/main" id="{E94AEC73-E30A-2309-978D-13B865662AF7}"/>
              </a:ext>
            </a:extLst>
          </p:cNvPr>
          <p:cNvSpPr>
            <a:spLocks noGrp="1"/>
          </p:cNvSpPr>
          <p:nvPr>
            <p:ph sz="half" idx="1"/>
          </p:nvPr>
        </p:nvSpPr>
        <p:spPr>
          <a:xfrm>
            <a:off x="457200" y="2159001"/>
            <a:ext cx="4038600" cy="3632200"/>
          </a:xfrm>
        </p:spPr>
        <p:txBody>
          <a:bodyPr>
            <a:normAutofit/>
          </a:bodyPr>
          <a:lstStyle/>
          <a:p>
            <a:pPr>
              <a:lnSpc>
                <a:spcPct val="90000"/>
              </a:lnSpc>
            </a:pPr>
            <a:r>
              <a:rPr lang="en-US" sz="2600" dirty="0">
                <a:latin typeface="+mn-lt"/>
              </a:rPr>
              <a:t>Accelerated BSN online with 52 credits done in 12 months</a:t>
            </a:r>
          </a:p>
          <a:p>
            <a:pPr>
              <a:lnSpc>
                <a:spcPct val="90000"/>
              </a:lnSpc>
            </a:pPr>
            <a:r>
              <a:rPr lang="en-US" sz="2600" dirty="0">
                <a:latin typeface="+mn-lt"/>
              </a:rPr>
              <a:t>One on campus residency</a:t>
            </a:r>
          </a:p>
          <a:p>
            <a:pPr>
              <a:lnSpc>
                <a:spcPct val="90000"/>
              </a:lnSpc>
            </a:pPr>
            <a:r>
              <a:rPr lang="en-US" sz="2600" dirty="0">
                <a:latin typeface="+mn-lt"/>
              </a:rPr>
              <a:t>728 clinical hours through 6 rotations</a:t>
            </a:r>
          </a:p>
          <a:p>
            <a:pPr>
              <a:lnSpc>
                <a:spcPct val="90000"/>
              </a:lnSpc>
            </a:pPr>
            <a:r>
              <a:rPr lang="en-US" sz="2600" dirty="0">
                <a:latin typeface="+mn-lt"/>
              </a:rPr>
              <a:t>Requested to take QCD as a cohort to learn more about accessibility</a:t>
            </a:r>
          </a:p>
        </p:txBody>
      </p:sp>
      <p:pic>
        <p:nvPicPr>
          <p:cNvPr id="5" name="Picture 4">
            <a:extLst>
              <a:ext uri="{FF2B5EF4-FFF2-40B4-BE49-F238E27FC236}">
                <a16:creationId xmlns:a16="http://schemas.microsoft.com/office/drawing/2014/main" id="{D2AE134F-3E4F-59DA-133F-042F1FD06394}"/>
              </a:ext>
            </a:extLst>
          </p:cNvPr>
          <p:cNvPicPr>
            <a:picLocks noChangeAspect="1"/>
          </p:cNvPicPr>
          <p:nvPr/>
        </p:nvPicPr>
        <p:blipFill>
          <a:blip r:embed="rId2"/>
          <a:stretch>
            <a:fillRect/>
          </a:stretch>
        </p:blipFill>
        <p:spPr>
          <a:xfrm>
            <a:off x="4648200" y="3520759"/>
            <a:ext cx="4038600" cy="908684"/>
          </a:xfrm>
          <a:prstGeom prst="rect">
            <a:avLst/>
          </a:prstGeom>
          <a:noFill/>
        </p:spPr>
      </p:pic>
    </p:spTree>
    <p:extLst>
      <p:ext uri="{BB962C8B-B14F-4D97-AF65-F5344CB8AC3E}">
        <p14:creationId xmlns:p14="http://schemas.microsoft.com/office/powerpoint/2010/main" val="261472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3F94-3728-D0E9-7FEE-4A2E1D8E5E61}"/>
              </a:ext>
            </a:extLst>
          </p:cNvPr>
          <p:cNvSpPr>
            <a:spLocks noGrp="1"/>
          </p:cNvSpPr>
          <p:nvPr>
            <p:ph type="title"/>
          </p:nvPr>
        </p:nvSpPr>
        <p:spPr/>
        <p:txBody>
          <a:bodyPr/>
          <a:lstStyle/>
          <a:p>
            <a:pPr algn="r"/>
            <a:r>
              <a:rPr lang="en-US" dirty="0"/>
              <a:t>What’s next? </a:t>
            </a:r>
          </a:p>
        </p:txBody>
      </p:sp>
      <p:sp>
        <p:nvSpPr>
          <p:cNvPr id="3" name="Content Placeholder 2">
            <a:extLst>
              <a:ext uri="{FF2B5EF4-FFF2-40B4-BE49-F238E27FC236}">
                <a16:creationId xmlns:a16="http://schemas.microsoft.com/office/drawing/2014/main" id="{03988836-D09B-0651-FFBB-481F8400019C}"/>
              </a:ext>
            </a:extLst>
          </p:cNvPr>
          <p:cNvSpPr>
            <a:spLocks noGrp="1"/>
          </p:cNvSpPr>
          <p:nvPr>
            <p:ph idx="1"/>
          </p:nvPr>
        </p:nvSpPr>
        <p:spPr/>
        <p:txBody>
          <a:bodyPr/>
          <a:lstStyle/>
          <a:p>
            <a:r>
              <a:rPr lang="en-US" dirty="0">
                <a:latin typeface="+mn-lt"/>
              </a:rPr>
              <a:t>UWO is $18K in deficit for Fiscal Year 2024</a:t>
            </a:r>
            <a:br>
              <a:rPr lang="en-US" dirty="0">
                <a:latin typeface="+mn-lt"/>
              </a:rPr>
            </a:br>
            <a:endParaRPr lang="en-US" dirty="0">
              <a:latin typeface="+mn-lt"/>
            </a:endParaRPr>
          </a:p>
          <a:p>
            <a:r>
              <a:rPr lang="en-US" dirty="0">
                <a:latin typeface="+mn-lt"/>
              </a:rPr>
              <a:t>250 layoffs and retirements starting January 2024.</a:t>
            </a:r>
            <a:br>
              <a:rPr lang="en-US" dirty="0">
                <a:latin typeface="+mn-lt"/>
              </a:rPr>
            </a:br>
            <a:endParaRPr lang="en-US" dirty="0">
              <a:latin typeface="+mn-lt"/>
            </a:endParaRPr>
          </a:p>
          <a:p>
            <a:r>
              <a:rPr lang="en-US" dirty="0">
                <a:latin typeface="+mn-lt"/>
              </a:rPr>
              <a:t>Division of Online and Continuing Education is being dismantled with 20 layoffs.  </a:t>
            </a:r>
          </a:p>
        </p:txBody>
      </p:sp>
    </p:spTree>
    <p:extLst>
      <p:ext uri="{BB962C8B-B14F-4D97-AF65-F5344CB8AC3E}">
        <p14:creationId xmlns:p14="http://schemas.microsoft.com/office/powerpoint/2010/main" val="319824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6079CD-7DC0-BC23-738E-B17F14283A3D}"/>
              </a:ext>
            </a:extLst>
          </p:cNvPr>
          <p:cNvSpPr txBox="1"/>
          <p:nvPr/>
        </p:nvSpPr>
        <p:spPr>
          <a:xfrm>
            <a:off x="1828800" y="5192764"/>
            <a:ext cx="5486400" cy="804862"/>
          </a:xfrm>
          <a:prstGeom prst="rect">
            <a:avLst/>
          </a:prstGeom>
        </p:spPr>
        <p:txBody>
          <a:bodyPr lIns="0" tIns="0" rIns="0" bIns="0" rtlCol="0">
            <a:noAutofit/>
          </a:bodyPr>
          <a:lstStyle/>
          <a:p>
            <a:pPr algn="ctr">
              <a:lnSpc>
                <a:spcPct val="90000"/>
              </a:lnSpc>
              <a:spcBef>
                <a:spcPct val="20000"/>
              </a:spcBef>
              <a:buClr>
                <a:srgbClr val="FFCE3F"/>
              </a:buClr>
            </a:pPr>
            <a:r>
              <a:rPr lang="en-US" kern="1200" dirty="0">
                <a:latin typeface="+mn-lt"/>
                <a:ea typeface="ＭＳ Ｐゴシック" pitchFamily="-111" charset="-128"/>
                <a:cs typeface="Helvetica"/>
              </a:rPr>
              <a:t>Dr. Rebecca Graetz</a:t>
            </a:r>
          </a:p>
          <a:p>
            <a:pPr algn="ctr">
              <a:lnSpc>
                <a:spcPct val="90000"/>
              </a:lnSpc>
              <a:spcBef>
                <a:spcPct val="20000"/>
              </a:spcBef>
              <a:buClr>
                <a:srgbClr val="FFCE3F"/>
              </a:buClr>
            </a:pPr>
            <a:r>
              <a:rPr lang="en-US" kern="1200" dirty="0">
                <a:latin typeface="+mn-lt"/>
                <a:ea typeface="ＭＳ Ｐゴシック" pitchFamily="-111" charset="-128"/>
                <a:cs typeface="Helvetica"/>
              </a:rPr>
              <a:t>Sr. Online Instructional Design Consultant</a:t>
            </a:r>
          </a:p>
          <a:p>
            <a:pPr algn="ctr">
              <a:lnSpc>
                <a:spcPct val="90000"/>
              </a:lnSpc>
              <a:spcBef>
                <a:spcPct val="20000"/>
              </a:spcBef>
              <a:buClr>
                <a:srgbClr val="FFCE3F"/>
              </a:buClr>
            </a:pPr>
            <a:r>
              <a:rPr lang="en-US" kern="1200" dirty="0">
                <a:latin typeface="+mn-lt"/>
                <a:ea typeface="ＭＳ Ｐゴシック" pitchFamily="-111" charset="-128"/>
                <a:cs typeface="Helvetica"/>
              </a:rPr>
              <a:t>QM Coordinator/Course Review Manager</a:t>
            </a:r>
          </a:p>
          <a:p>
            <a:pPr algn="ctr">
              <a:lnSpc>
                <a:spcPct val="90000"/>
              </a:lnSpc>
              <a:spcBef>
                <a:spcPct val="20000"/>
              </a:spcBef>
              <a:buClr>
                <a:srgbClr val="FFCE3F"/>
              </a:buClr>
            </a:pPr>
            <a:r>
              <a:rPr lang="en-US" kern="1200" dirty="0">
                <a:effectLst/>
                <a:latin typeface="+mn-lt"/>
                <a:ea typeface="ＭＳ Ｐゴシック" pitchFamily="-111" charset="-128"/>
                <a:cs typeface="Helvetica"/>
              </a:rPr>
              <a:t>www.linkedin.com/in/rebeccagraetz</a:t>
            </a:r>
            <a:endParaRPr lang="en-US" kern="1200" dirty="0">
              <a:latin typeface="+mn-lt"/>
              <a:ea typeface="ＭＳ Ｐゴシック" pitchFamily="-111" charset="-128"/>
              <a:cs typeface="Helvetica"/>
            </a:endParaRPr>
          </a:p>
        </p:txBody>
      </p:sp>
      <p:sp>
        <p:nvSpPr>
          <p:cNvPr id="2" name="Title 1">
            <a:extLst>
              <a:ext uri="{FF2B5EF4-FFF2-40B4-BE49-F238E27FC236}">
                <a16:creationId xmlns:a16="http://schemas.microsoft.com/office/drawing/2014/main" id="{B55D7AE7-801F-02A2-B08B-5C5C9A3F0BD0}"/>
              </a:ext>
            </a:extLst>
          </p:cNvPr>
          <p:cNvSpPr>
            <a:spLocks noGrp="1"/>
          </p:cNvSpPr>
          <p:nvPr>
            <p:ph type="body" idx="10"/>
          </p:nvPr>
        </p:nvSpPr>
        <p:spPr>
          <a:xfrm>
            <a:off x="2557463" y="844551"/>
            <a:ext cx="5937250" cy="431799"/>
          </a:xfrm>
        </p:spPr>
        <p:txBody>
          <a:bodyPr vert="horz" lIns="0" tIns="0" rIns="0" bIns="0" numCol="1" anchor="b" anchorCtr="0" compatLnSpc="1">
            <a:prstTxWarp prst="textNoShape">
              <a:avLst/>
            </a:prstTxWarp>
            <a:normAutofit/>
          </a:bodyPr>
          <a:lstStyle/>
          <a:p>
            <a:pPr algn="r"/>
            <a:r>
              <a:rPr lang="en-US" b="0" i="0" kern="1200" dirty="0">
                <a:latin typeface="Aptos Display" panose="020B0004020202020204" pitchFamily="34" charset="0"/>
              </a:rPr>
              <a:t>Contact</a:t>
            </a:r>
            <a:r>
              <a:rPr lang="en-US" b="0" i="0" kern="1200" dirty="0">
                <a:latin typeface="Helvetica"/>
                <a:ea typeface="ＭＳ Ｐゴシック" pitchFamily="-111" charset="-128"/>
                <a:cs typeface="Helvetica"/>
              </a:rPr>
              <a:t> </a:t>
            </a:r>
            <a:r>
              <a:rPr lang="en-US" b="0" i="0" kern="1200" dirty="0">
                <a:latin typeface="Avenir Medium"/>
              </a:rPr>
              <a:t>Information</a:t>
            </a:r>
            <a:r>
              <a:rPr lang="en-US" b="0" i="0" kern="1200" dirty="0">
                <a:latin typeface="Helvetica"/>
                <a:ea typeface="ＭＳ Ｐゴシック" pitchFamily="-111" charset="-128"/>
                <a:cs typeface="Helvetica"/>
              </a:rPr>
              <a:t> </a:t>
            </a:r>
          </a:p>
        </p:txBody>
      </p:sp>
      <p:pic>
        <p:nvPicPr>
          <p:cNvPr id="15" name="Picture 14">
            <a:extLst>
              <a:ext uri="{FF2B5EF4-FFF2-40B4-BE49-F238E27FC236}">
                <a16:creationId xmlns:a16="http://schemas.microsoft.com/office/drawing/2014/main" id="{A035A59D-81B2-B70D-3C21-2D558E22D4FE}"/>
              </a:ext>
            </a:extLst>
          </p:cNvPr>
          <p:cNvPicPr>
            <a:picLocks noChangeAspect="1"/>
          </p:cNvPicPr>
          <p:nvPr/>
        </p:nvPicPr>
        <p:blipFill>
          <a:blip r:embed="rId2"/>
          <a:stretch>
            <a:fillRect/>
          </a:stretch>
        </p:blipFill>
        <p:spPr>
          <a:xfrm>
            <a:off x="2825959" y="1808253"/>
            <a:ext cx="3201574" cy="3241494"/>
          </a:xfrm>
          <a:prstGeom prst="rect">
            <a:avLst/>
          </a:prstGeom>
        </p:spPr>
      </p:pic>
    </p:spTree>
    <p:extLst>
      <p:ext uri="{BB962C8B-B14F-4D97-AF65-F5344CB8AC3E}">
        <p14:creationId xmlns:p14="http://schemas.microsoft.com/office/powerpoint/2010/main" val="18722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E10A478-299D-A94E-A35F-95F6F1345CA8}"/>
              </a:ext>
            </a:extLst>
          </p:cNvPr>
          <p:cNvSpPr>
            <a:spLocks noGrp="1"/>
          </p:cNvSpPr>
          <p:nvPr>
            <p:ph type="title"/>
          </p:nvPr>
        </p:nvSpPr>
        <p:spPr/>
        <p:txBody>
          <a:bodyPr/>
          <a:lstStyle/>
          <a:p>
            <a:pPr algn="r"/>
            <a:r>
              <a:rPr lang="en-US" altLang="en-US" dirty="0">
                <a:latin typeface="Helvetica" pitchFamily="2" charset="0"/>
                <a:ea typeface="ＭＳ Ｐゴシック" panose="020B0600070205080204" pitchFamily="34" charset="-128"/>
              </a:rPr>
              <a:t>Outcomes</a:t>
            </a:r>
          </a:p>
        </p:txBody>
      </p:sp>
      <p:sp>
        <p:nvSpPr>
          <p:cNvPr id="13315" name="Content Placeholder 2">
            <a:extLst>
              <a:ext uri="{FF2B5EF4-FFF2-40B4-BE49-F238E27FC236}">
                <a16:creationId xmlns:a16="http://schemas.microsoft.com/office/drawing/2014/main" id="{64B053A4-B8A0-E14B-96A2-CFD66BCFCBEF}"/>
              </a:ext>
            </a:extLst>
          </p:cNvPr>
          <p:cNvSpPr>
            <a:spLocks noGrp="1"/>
          </p:cNvSpPr>
          <p:nvPr>
            <p:ph idx="1"/>
          </p:nvPr>
        </p:nvSpPr>
        <p:spPr bwMode="auto">
          <a:xfrm>
            <a:off x="517123" y="1736866"/>
            <a:ext cx="8229600" cy="4663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marR="0" indent="0" fontAlgn="base">
              <a:spcBef>
                <a:spcPts val="0"/>
              </a:spcBef>
              <a:spcAft>
                <a:spcPts val="0"/>
              </a:spcAft>
              <a:buNone/>
            </a:pPr>
            <a:endParaRPr lang="en-US" sz="2400" dirty="0">
              <a:solidFill>
                <a:srgbClr val="000000"/>
              </a:solidFill>
              <a:latin typeface="+mn-lt"/>
              <a:ea typeface="Times New Roman" panose="02020603050405020304" pitchFamily="18" charset="0"/>
            </a:endParaRPr>
          </a:p>
          <a:p>
            <a:pPr marL="0" marR="0" indent="0" fontAlgn="base">
              <a:spcBef>
                <a:spcPts val="0"/>
              </a:spcBef>
              <a:spcAft>
                <a:spcPts val="0"/>
              </a:spcAft>
              <a:buNone/>
            </a:pPr>
            <a:r>
              <a:rPr lang="en-US" sz="2400" b="1" dirty="0">
                <a:solidFill>
                  <a:srgbClr val="000000"/>
                </a:solidFill>
                <a:effectLst/>
                <a:latin typeface="+mn-lt"/>
                <a:ea typeface="Times New Roman" panose="02020603050405020304" pitchFamily="18" charset="0"/>
              </a:rPr>
              <a:t>Describe </a:t>
            </a:r>
            <a:r>
              <a:rPr lang="en-US" sz="2400" dirty="0">
                <a:solidFill>
                  <a:srgbClr val="000000"/>
                </a:solidFill>
                <a:effectLst/>
                <a:latin typeface="+mn-lt"/>
                <a:ea typeface="Times New Roman" panose="02020603050405020304" pitchFamily="18" charset="0"/>
              </a:rPr>
              <a:t>the importance of professional development in promoting quality course design and identify a well-structured program.  </a:t>
            </a:r>
            <a:br>
              <a:rPr lang="en-US" sz="2400" dirty="0">
                <a:solidFill>
                  <a:srgbClr val="000000"/>
                </a:solidFill>
                <a:effectLst/>
                <a:latin typeface="+mn-lt"/>
                <a:ea typeface="Times New Roman" panose="02020603050405020304" pitchFamily="18" charset="0"/>
              </a:rPr>
            </a:br>
            <a:endParaRPr lang="en-US" sz="2400" dirty="0">
              <a:solidFill>
                <a:srgbClr val="000000"/>
              </a:solidFill>
              <a:latin typeface="+mn-lt"/>
              <a:ea typeface="Times New Roman" panose="02020603050405020304" pitchFamily="18" charset="0"/>
            </a:endParaRPr>
          </a:p>
          <a:p>
            <a:pPr marL="0" marR="0" indent="0" fontAlgn="base">
              <a:spcBef>
                <a:spcPts val="0"/>
              </a:spcBef>
              <a:spcAft>
                <a:spcPts val="0"/>
              </a:spcAft>
              <a:buNone/>
            </a:pPr>
            <a:r>
              <a:rPr lang="en-US" sz="2400" b="1" dirty="0">
                <a:solidFill>
                  <a:srgbClr val="000000"/>
                </a:solidFill>
                <a:effectLst/>
                <a:latin typeface="+mn-lt"/>
                <a:ea typeface="Times New Roman" panose="02020603050405020304" pitchFamily="18" charset="0"/>
              </a:rPr>
              <a:t>Summarize</a:t>
            </a:r>
            <a:r>
              <a:rPr lang="en-US" sz="2400" dirty="0">
                <a:solidFill>
                  <a:srgbClr val="000000"/>
                </a:solidFill>
                <a:effectLst/>
                <a:latin typeface="+mn-lt"/>
                <a:ea typeface="Times New Roman" panose="02020603050405020304" pitchFamily="18" charset="0"/>
              </a:rPr>
              <a:t> Revision Letters of Agreement (</a:t>
            </a:r>
            <a:r>
              <a:rPr lang="en-US" sz="2400" b="1" dirty="0">
                <a:solidFill>
                  <a:srgbClr val="000000"/>
                </a:solidFill>
                <a:effectLst/>
                <a:latin typeface="+mn-lt"/>
                <a:ea typeface="Times New Roman" panose="02020603050405020304" pitchFamily="18" charset="0"/>
              </a:rPr>
              <a:t>RLA</a:t>
            </a:r>
            <a:r>
              <a:rPr lang="en-US" sz="2400" dirty="0">
                <a:solidFill>
                  <a:srgbClr val="000000"/>
                </a:solidFill>
                <a:effectLst/>
                <a:latin typeface="+mn-lt"/>
                <a:ea typeface="Times New Roman" panose="02020603050405020304" pitchFamily="18" charset="0"/>
              </a:rPr>
              <a:t>) process, including the purpose of RLA and how changes are tracked to meet RLA requirements.  </a:t>
            </a:r>
            <a:br>
              <a:rPr lang="en-US" sz="2400" dirty="0">
                <a:solidFill>
                  <a:srgbClr val="000000"/>
                </a:solidFill>
                <a:effectLst/>
                <a:latin typeface="+mn-lt"/>
                <a:ea typeface="Times New Roman" panose="02020603050405020304" pitchFamily="18" charset="0"/>
              </a:rPr>
            </a:br>
            <a:endParaRPr lang="en-US" sz="2400" dirty="0">
              <a:effectLst/>
              <a:latin typeface="+mn-lt"/>
              <a:ea typeface="Times New Roman" panose="02020603050405020304" pitchFamily="18" charset="0"/>
            </a:endParaRPr>
          </a:p>
          <a:p>
            <a:pPr marL="0" marR="0" indent="0" fontAlgn="base">
              <a:spcBef>
                <a:spcPts val="0"/>
              </a:spcBef>
              <a:spcAft>
                <a:spcPts val="0"/>
              </a:spcAft>
              <a:buNone/>
            </a:pPr>
            <a:r>
              <a:rPr lang="en-US" sz="2400" b="1" dirty="0">
                <a:solidFill>
                  <a:srgbClr val="000000"/>
                </a:solidFill>
                <a:effectLst/>
                <a:latin typeface="+mn-lt"/>
                <a:ea typeface="Times New Roman" panose="02020603050405020304" pitchFamily="18" charset="0"/>
              </a:rPr>
              <a:t>Develop</a:t>
            </a:r>
            <a:r>
              <a:rPr lang="en-US" sz="2400" dirty="0">
                <a:solidFill>
                  <a:srgbClr val="000000"/>
                </a:solidFill>
                <a:effectLst/>
                <a:latin typeface="+mn-lt"/>
                <a:ea typeface="Times New Roman" panose="02020603050405020304" pitchFamily="18" charset="0"/>
              </a:rPr>
              <a:t> skills for collaborating with colleagues to improve course materials, and for giving and receiving feedback in a constructive and professional manner.</a:t>
            </a:r>
            <a:endParaRPr lang="en-US" sz="2400" dirty="0">
              <a:effectLst/>
              <a:latin typeface="+mn-lt"/>
              <a:ea typeface="Times New Roman" panose="02020603050405020304" pitchFamily="18" charset="0"/>
            </a:endParaRPr>
          </a:p>
          <a:p>
            <a:pPr>
              <a:buFont typeface="Wingdings" pitchFamily="2" charset="2"/>
              <a:buChar char="§"/>
            </a:pPr>
            <a:endParaRPr lang="en-US" altLang="en-US" dirty="0">
              <a:latin typeface="Helvetica" pitchFamily="2" charset="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46AE-D71B-2EB7-6AC2-4C4D1C9DDAB3}"/>
              </a:ext>
            </a:extLst>
          </p:cNvPr>
          <p:cNvSpPr>
            <a:spLocks noGrp="1"/>
          </p:cNvSpPr>
          <p:nvPr>
            <p:ph type="title"/>
          </p:nvPr>
        </p:nvSpPr>
        <p:spPr>
          <a:xfrm>
            <a:off x="2557463" y="831850"/>
            <a:ext cx="6248400" cy="463550"/>
          </a:xfrm>
        </p:spPr>
        <p:txBody>
          <a:bodyPr wrap="square" anchor="b">
            <a:normAutofit/>
          </a:bodyPr>
          <a:lstStyle/>
          <a:p>
            <a:pPr algn="r"/>
            <a:r>
              <a:rPr lang="en-US" dirty="0"/>
              <a:t>What is QCD?</a:t>
            </a:r>
          </a:p>
        </p:txBody>
      </p:sp>
      <p:pic>
        <p:nvPicPr>
          <p:cNvPr id="4" name="Picture 3">
            <a:extLst>
              <a:ext uri="{FF2B5EF4-FFF2-40B4-BE49-F238E27FC236}">
                <a16:creationId xmlns:a16="http://schemas.microsoft.com/office/drawing/2014/main" id="{8905AA22-7D24-75C5-3636-22BB32463D6C}"/>
              </a:ext>
            </a:extLst>
          </p:cNvPr>
          <p:cNvPicPr>
            <a:picLocks noChangeAspect="1"/>
          </p:cNvPicPr>
          <p:nvPr/>
        </p:nvPicPr>
        <p:blipFill>
          <a:blip r:embed="rId3"/>
          <a:stretch>
            <a:fillRect/>
          </a:stretch>
        </p:blipFill>
        <p:spPr>
          <a:xfrm>
            <a:off x="660400" y="2159001"/>
            <a:ext cx="3632200" cy="3632200"/>
          </a:xfrm>
          <a:prstGeom prst="rect">
            <a:avLst/>
          </a:prstGeom>
          <a:noFill/>
        </p:spPr>
      </p:pic>
      <p:sp>
        <p:nvSpPr>
          <p:cNvPr id="3" name="Content Placeholder 2">
            <a:extLst>
              <a:ext uri="{FF2B5EF4-FFF2-40B4-BE49-F238E27FC236}">
                <a16:creationId xmlns:a16="http://schemas.microsoft.com/office/drawing/2014/main" id="{A9403324-4F9A-4982-901F-A0FDB3132D52}"/>
              </a:ext>
            </a:extLst>
          </p:cNvPr>
          <p:cNvSpPr>
            <a:spLocks noGrp="1"/>
          </p:cNvSpPr>
          <p:nvPr>
            <p:ph sz="half" idx="2"/>
          </p:nvPr>
        </p:nvSpPr>
        <p:spPr>
          <a:xfrm>
            <a:off x="4648200" y="2159001"/>
            <a:ext cx="4038600" cy="3632200"/>
          </a:xfrm>
        </p:spPr>
        <p:txBody>
          <a:bodyPr>
            <a:normAutofit/>
          </a:bodyPr>
          <a:lstStyle/>
          <a:p>
            <a:pPr marL="0" indent="0">
              <a:lnSpc>
                <a:spcPct val="90000"/>
              </a:lnSpc>
              <a:buNone/>
            </a:pPr>
            <a:r>
              <a:rPr lang="en-US" dirty="0">
                <a:latin typeface="+mn-lt"/>
              </a:rPr>
              <a:t>A five-week asynchronous professional development opportunity for instructors to learn out to humanize teaching online as well as designing a quality course.  </a:t>
            </a:r>
          </a:p>
          <a:p>
            <a:pPr marL="0" indent="0">
              <a:lnSpc>
                <a:spcPct val="90000"/>
              </a:lnSpc>
              <a:buNone/>
            </a:pPr>
            <a:endParaRPr lang="en-US" dirty="0">
              <a:latin typeface="+mn-lt"/>
            </a:endParaRPr>
          </a:p>
          <a:p>
            <a:pPr marL="0" indent="0">
              <a:lnSpc>
                <a:spcPct val="90000"/>
              </a:lnSpc>
              <a:buNone/>
            </a:pPr>
            <a:r>
              <a:rPr lang="en-US" dirty="0">
                <a:latin typeface="+mn-lt"/>
              </a:rPr>
              <a:t>Instructors are students in the course. </a:t>
            </a:r>
          </a:p>
          <a:p>
            <a:pPr marL="0" indent="0">
              <a:lnSpc>
                <a:spcPct val="90000"/>
              </a:lnSpc>
              <a:buNone/>
            </a:pPr>
            <a:endParaRPr lang="en-US" dirty="0"/>
          </a:p>
          <a:p>
            <a:pPr marL="0" indent="0">
              <a:lnSpc>
                <a:spcPct val="90000"/>
              </a:lnSpc>
              <a:buNone/>
            </a:pPr>
            <a:endParaRPr lang="en-US" dirty="0"/>
          </a:p>
        </p:txBody>
      </p:sp>
    </p:spTree>
    <p:extLst>
      <p:ext uri="{BB962C8B-B14F-4D97-AF65-F5344CB8AC3E}">
        <p14:creationId xmlns:p14="http://schemas.microsoft.com/office/powerpoint/2010/main" val="277971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611B-9B27-AB93-219F-512EFB1D304B}"/>
              </a:ext>
            </a:extLst>
          </p:cNvPr>
          <p:cNvSpPr>
            <a:spLocks noGrp="1"/>
          </p:cNvSpPr>
          <p:nvPr>
            <p:ph type="title"/>
          </p:nvPr>
        </p:nvSpPr>
        <p:spPr/>
        <p:txBody>
          <a:bodyPr/>
          <a:lstStyle/>
          <a:p>
            <a:pPr algn="r"/>
            <a:r>
              <a:rPr lang="en-US" dirty="0"/>
              <a:t>Course Structure</a:t>
            </a:r>
          </a:p>
        </p:txBody>
      </p:sp>
      <p:pic>
        <p:nvPicPr>
          <p:cNvPr id="5" name="Content Placeholder 4">
            <a:extLst>
              <a:ext uri="{FF2B5EF4-FFF2-40B4-BE49-F238E27FC236}">
                <a16:creationId xmlns:a16="http://schemas.microsoft.com/office/drawing/2014/main" id="{6B8EB681-EF1A-B68B-8018-B14A981A1C43}"/>
              </a:ext>
            </a:extLst>
          </p:cNvPr>
          <p:cNvPicPr>
            <a:picLocks noGrp="1" noChangeAspect="1"/>
          </p:cNvPicPr>
          <p:nvPr>
            <p:ph idx="1"/>
          </p:nvPr>
        </p:nvPicPr>
        <p:blipFill>
          <a:blip r:embed="rId2"/>
          <a:stretch>
            <a:fillRect/>
          </a:stretch>
        </p:blipFill>
        <p:spPr>
          <a:xfrm>
            <a:off x="258864" y="1895930"/>
            <a:ext cx="4968671" cy="2072820"/>
          </a:xfrm>
          <a:ln>
            <a:solidFill>
              <a:schemeClr val="tx2">
                <a:lumMod val="75000"/>
              </a:schemeClr>
            </a:solidFill>
          </a:ln>
        </p:spPr>
      </p:pic>
      <p:pic>
        <p:nvPicPr>
          <p:cNvPr id="7" name="Picture 6">
            <a:extLst>
              <a:ext uri="{FF2B5EF4-FFF2-40B4-BE49-F238E27FC236}">
                <a16:creationId xmlns:a16="http://schemas.microsoft.com/office/drawing/2014/main" id="{06BA954D-F437-3F63-A56B-93BABA3FF743}"/>
              </a:ext>
            </a:extLst>
          </p:cNvPr>
          <p:cNvPicPr>
            <a:picLocks noChangeAspect="1"/>
          </p:cNvPicPr>
          <p:nvPr/>
        </p:nvPicPr>
        <p:blipFill>
          <a:blip r:embed="rId3"/>
          <a:stretch>
            <a:fillRect/>
          </a:stretch>
        </p:blipFill>
        <p:spPr>
          <a:xfrm>
            <a:off x="3475373" y="4139918"/>
            <a:ext cx="5235394" cy="2171888"/>
          </a:xfrm>
          <a:prstGeom prst="rect">
            <a:avLst/>
          </a:prstGeom>
          <a:ln>
            <a:solidFill>
              <a:schemeClr val="tx2">
                <a:lumMod val="75000"/>
              </a:schemeClr>
            </a:solidFill>
          </a:ln>
        </p:spPr>
      </p:pic>
    </p:spTree>
    <p:extLst>
      <p:ext uri="{BB962C8B-B14F-4D97-AF65-F5344CB8AC3E}">
        <p14:creationId xmlns:p14="http://schemas.microsoft.com/office/powerpoint/2010/main" val="337370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B3A1-9F36-FA16-E878-779ECD8A0078}"/>
              </a:ext>
            </a:extLst>
          </p:cNvPr>
          <p:cNvSpPr>
            <a:spLocks noGrp="1"/>
          </p:cNvSpPr>
          <p:nvPr>
            <p:ph type="title"/>
          </p:nvPr>
        </p:nvSpPr>
        <p:spPr/>
        <p:txBody>
          <a:bodyPr/>
          <a:lstStyle/>
          <a:p>
            <a:pPr algn="r"/>
            <a:r>
              <a:rPr lang="en-US" dirty="0"/>
              <a:t>Subject Areas</a:t>
            </a:r>
          </a:p>
        </p:txBody>
      </p:sp>
      <p:sp>
        <p:nvSpPr>
          <p:cNvPr id="3" name="Content Placeholder 2">
            <a:extLst>
              <a:ext uri="{FF2B5EF4-FFF2-40B4-BE49-F238E27FC236}">
                <a16:creationId xmlns:a16="http://schemas.microsoft.com/office/drawing/2014/main" id="{7CB93DCC-FEBC-C4AC-0159-7133587D9F40}"/>
              </a:ext>
            </a:extLst>
          </p:cNvPr>
          <p:cNvSpPr>
            <a:spLocks noGrp="1"/>
          </p:cNvSpPr>
          <p:nvPr>
            <p:ph idx="1"/>
          </p:nvPr>
        </p:nvSpPr>
        <p:spPr>
          <a:xfrm>
            <a:off x="378069" y="1820008"/>
            <a:ext cx="8308731" cy="4676326"/>
          </a:xfrm>
        </p:spPr>
        <p:txBody>
          <a:bodyPr/>
          <a:lstStyle/>
          <a:p>
            <a:pPr marL="0" indent="0">
              <a:buNone/>
            </a:pPr>
            <a:endParaRPr lang="en-US" sz="2800" b="1" i="0" u="none" strike="noStrike" baseline="0" dirty="0">
              <a:solidFill>
                <a:srgbClr val="444444"/>
              </a:solidFill>
              <a:latin typeface="+mj-lt"/>
            </a:endParaRPr>
          </a:p>
          <a:p>
            <a:pPr marL="0" indent="0">
              <a:buNone/>
            </a:pPr>
            <a:r>
              <a:rPr lang="en-US" sz="2800" b="1" i="0" u="none" strike="noStrike" baseline="0" dirty="0">
                <a:solidFill>
                  <a:srgbClr val="444444"/>
                </a:solidFill>
                <a:latin typeface="+mn-lt"/>
              </a:rPr>
              <a:t>Week 1: </a:t>
            </a:r>
            <a:r>
              <a:rPr lang="en-US" sz="2800" b="0" i="0" u="none" strike="noStrike" baseline="0" dirty="0">
                <a:solidFill>
                  <a:srgbClr val="444444"/>
                </a:solidFill>
                <a:latin typeface="+mn-lt"/>
              </a:rPr>
              <a:t>Course Planning and Design Basics </a:t>
            </a:r>
          </a:p>
          <a:p>
            <a:pPr marL="0" indent="0">
              <a:buNone/>
            </a:pPr>
            <a:r>
              <a:rPr lang="en-US" sz="2800" b="1" i="0" u="none" strike="noStrike" baseline="0" dirty="0">
                <a:solidFill>
                  <a:srgbClr val="444444"/>
                </a:solidFill>
                <a:latin typeface="+mn-lt"/>
              </a:rPr>
              <a:t>Week 2: </a:t>
            </a:r>
            <a:r>
              <a:rPr lang="en-US" sz="2800" b="0" i="0" u="none" strike="noStrike" baseline="0" dirty="0">
                <a:solidFill>
                  <a:srgbClr val="444444"/>
                </a:solidFill>
                <a:latin typeface="+mn-lt"/>
              </a:rPr>
              <a:t>Effective Assessments and Learning Activities </a:t>
            </a:r>
          </a:p>
          <a:p>
            <a:pPr marL="0" indent="0">
              <a:buNone/>
            </a:pPr>
            <a:r>
              <a:rPr lang="en-US" sz="2800" b="1" i="0" u="none" strike="noStrike" baseline="0" dirty="0">
                <a:solidFill>
                  <a:srgbClr val="444444"/>
                </a:solidFill>
                <a:latin typeface="+mn-lt"/>
              </a:rPr>
              <a:t>Week 3: </a:t>
            </a:r>
            <a:r>
              <a:rPr lang="en-US" sz="2800" b="0" i="0" u="none" strike="noStrike" baseline="0" dirty="0">
                <a:solidFill>
                  <a:srgbClr val="444444"/>
                </a:solidFill>
                <a:latin typeface="+mn-lt"/>
              </a:rPr>
              <a:t>Accessibility and Course Design </a:t>
            </a:r>
          </a:p>
          <a:p>
            <a:pPr marL="0" indent="0">
              <a:buNone/>
            </a:pPr>
            <a:r>
              <a:rPr lang="en-US" sz="2800" b="1" i="0" u="none" strike="noStrike" baseline="0" dirty="0">
                <a:solidFill>
                  <a:srgbClr val="444444"/>
                </a:solidFill>
                <a:latin typeface="+mn-lt"/>
              </a:rPr>
              <a:t>Week 4: </a:t>
            </a:r>
            <a:r>
              <a:rPr lang="en-US" sz="2800" b="0" i="0" u="none" strike="noStrike" baseline="0" dirty="0">
                <a:solidFill>
                  <a:srgbClr val="444444"/>
                </a:solidFill>
                <a:latin typeface="+mn-lt"/>
              </a:rPr>
              <a:t>Building Your Canvas Course </a:t>
            </a:r>
          </a:p>
          <a:p>
            <a:pPr marL="0" indent="0">
              <a:buNone/>
            </a:pPr>
            <a:r>
              <a:rPr lang="en-US" sz="2800" b="1" i="0" u="none" strike="noStrike" baseline="0" dirty="0">
                <a:solidFill>
                  <a:srgbClr val="444444"/>
                </a:solidFill>
                <a:latin typeface="+mn-lt"/>
              </a:rPr>
              <a:t>Week 5: </a:t>
            </a:r>
            <a:r>
              <a:rPr lang="en-US" sz="2800" b="0" i="0" u="none" strike="noStrike" baseline="0" dirty="0">
                <a:solidFill>
                  <a:srgbClr val="444444"/>
                </a:solidFill>
                <a:latin typeface="+mn-lt"/>
              </a:rPr>
              <a:t>Teaching and Facilitating using Digital Pedagogy </a:t>
            </a:r>
          </a:p>
          <a:p>
            <a:pPr marL="0" indent="0">
              <a:buNone/>
            </a:pPr>
            <a:endParaRPr lang="en-US" sz="1800" b="0" i="0" u="none" strike="noStrike" baseline="0" dirty="0">
              <a:solidFill>
                <a:srgbClr val="444444"/>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34075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D7C71-D1C7-AFB0-22FF-B1D7A9D39A89}"/>
              </a:ext>
            </a:extLst>
          </p:cNvPr>
          <p:cNvSpPr>
            <a:spLocks noGrp="1"/>
          </p:cNvSpPr>
          <p:nvPr>
            <p:ph type="title"/>
          </p:nvPr>
        </p:nvSpPr>
        <p:spPr/>
        <p:txBody>
          <a:bodyPr/>
          <a:lstStyle/>
          <a:p>
            <a:pPr algn="r"/>
            <a:r>
              <a:rPr lang="en-US" dirty="0"/>
              <a:t>Assignments</a:t>
            </a:r>
          </a:p>
        </p:txBody>
      </p:sp>
      <p:pic>
        <p:nvPicPr>
          <p:cNvPr id="4" name="Content Placeholder 3">
            <a:extLst>
              <a:ext uri="{FF2B5EF4-FFF2-40B4-BE49-F238E27FC236}">
                <a16:creationId xmlns:a16="http://schemas.microsoft.com/office/drawing/2014/main" id="{F7C9FD99-FD6C-54BF-FF9D-5AC6B6B7CDDC}"/>
              </a:ext>
            </a:extLst>
          </p:cNvPr>
          <p:cNvPicPr>
            <a:picLocks noGrp="1" noChangeAspect="1"/>
          </p:cNvPicPr>
          <p:nvPr>
            <p:ph idx="1"/>
          </p:nvPr>
        </p:nvPicPr>
        <p:blipFill>
          <a:blip r:embed="rId2"/>
          <a:stretch>
            <a:fillRect/>
          </a:stretch>
        </p:blipFill>
        <p:spPr>
          <a:xfrm>
            <a:off x="6529697" y="4889438"/>
            <a:ext cx="2276166" cy="1280344"/>
          </a:xfrm>
          <a:prstGeom prst="rect">
            <a:avLst/>
          </a:prstGeom>
        </p:spPr>
      </p:pic>
      <p:pic>
        <p:nvPicPr>
          <p:cNvPr id="5" name="Picture 4">
            <a:extLst>
              <a:ext uri="{FF2B5EF4-FFF2-40B4-BE49-F238E27FC236}">
                <a16:creationId xmlns:a16="http://schemas.microsoft.com/office/drawing/2014/main" id="{460E9001-8B2D-2C53-C2E2-E2DBEB6C960A}"/>
              </a:ext>
            </a:extLst>
          </p:cNvPr>
          <p:cNvPicPr>
            <a:picLocks noChangeAspect="1"/>
          </p:cNvPicPr>
          <p:nvPr/>
        </p:nvPicPr>
        <p:blipFill>
          <a:blip r:embed="rId3"/>
          <a:stretch>
            <a:fillRect/>
          </a:stretch>
        </p:blipFill>
        <p:spPr>
          <a:xfrm>
            <a:off x="592914" y="4345509"/>
            <a:ext cx="2795529" cy="1817094"/>
          </a:xfrm>
          <a:prstGeom prst="rect">
            <a:avLst/>
          </a:prstGeom>
        </p:spPr>
      </p:pic>
      <p:pic>
        <p:nvPicPr>
          <p:cNvPr id="8" name="Picture 7">
            <a:extLst>
              <a:ext uri="{FF2B5EF4-FFF2-40B4-BE49-F238E27FC236}">
                <a16:creationId xmlns:a16="http://schemas.microsoft.com/office/drawing/2014/main" id="{34FA363D-78A1-6306-624A-EEE3CE6595FA}"/>
              </a:ext>
            </a:extLst>
          </p:cNvPr>
          <p:cNvPicPr>
            <a:picLocks noChangeAspect="1"/>
          </p:cNvPicPr>
          <p:nvPr/>
        </p:nvPicPr>
        <p:blipFill>
          <a:blip r:embed="rId4"/>
          <a:stretch>
            <a:fillRect/>
          </a:stretch>
        </p:blipFill>
        <p:spPr>
          <a:xfrm>
            <a:off x="3676729" y="4455282"/>
            <a:ext cx="2571750" cy="1714500"/>
          </a:xfrm>
          <a:prstGeom prst="rect">
            <a:avLst/>
          </a:prstGeom>
        </p:spPr>
      </p:pic>
      <p:pic>
        <p:nvPicPr>
          <p:cNvPr id="9" name="Picture 8">
            <a:extLst>
              <a:ext uri="{FF2B5EF4-FFF2-40B4-BE49-F238E27FC236}">
                <a16:creationId xmlns:a16="http://schemas.microsoft.com/office/drawing/2014/main" id="{D68FCF45-EB71-C743-B86E-33C7E9A98267}"/>
              </a:ext>
            </a:extLst>
          </p:cNvPr>
          <p:cNvPicPr>
            <a:picLocks noChangeAspect="1"/>
          </p:cNvPicPr>
          <p:nvPr/>
        </p:nvPicPr>
        <p:blipFill>
          <a:blip r:embed="rId5"/>
          <a:stretch>
            <a:fillRect/>
          </a:stretch>
        </p:blipFill>
        <p:spPr>
          <a:xfrm>
            <a:off x="2622449" y="1963581"/>
            <a:ext cx="3890306" cy="2066725"/>
          </a:xfrm>
          <a:prstGeom prst="rect">
            <a:avLst/>
          </a:prstGeom>
        </p:spPr>
      </p:pic>
    </p:spTree>
    <p:extLst>
      <p:ext uri="{BB962C8B-B14F-4D97-AF65-F5344CB8AC3E}">
        <p14:creationId xmlns:p14="http://schemas.microsoft.com/office/powerpoint/2010/main" val="164864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7EE375A-1D12-E55D-E521-48DC64F0084C}"/>
              </a:ext>
            </a:extLst>
          </p:cNvPr>
          <p:cNvSpPr>
            <a:spLocks noGrp="1"/>
          </p:cNvSpPr>
          <p:nvPr>
            <p:ph type="title"/>
          </p:nvPr>
        </p:nvSpPr>
        <p:spPr>
          <a:xfrm>
            <a:off x="1792288" y="4800600"/>
            <a:ext cx="5486400" cy="566738"/>
          </a:xfrm>
        </p:spPr>
        <p:txBody>
          <a:bodyPr/>
          <a:lstStyle/>
          <a:p>
            <a:pPr algn="ctr"/>
            <a:r>
              <a:rPr lang="en-US" sz="2800" dirty="0"/>
              <a:t>January 2022 to October 2023</a:t>
            </a:r>
          </a:p>
        </p:txBody>
      </p:sp>
      <p:pic>
        <p:nvPicPr>
          <p:cNvPr id="5" name="Content Placeholder 4">
            <a:extLst>
              <a:ext uri="{FF2B5EF4-FFF2-40B4-BE49-F238E27FC236}">
                <a16:creationId xmlns:a16="http://schemas.microsoft.com/office/drawing/2014/main" id="{0C62A04C-D8EA-44D7-1AD0-6B11D3F20CDF}"/>
              </a:ext>
            </a:extLst>
          </p:cNvPr>
          <p:cNvPicPr>
            <a:picLocks noGrp="1" noChangeAspect="1"/>
          </p:cNvPicPr>
          <p:nvPr>
            <p:ph type="pic" idx="1"/>
          </p:nvPr>
        </p:nvPicPr>
        <p:blipFill>
          <a:blip r:embed="rId2"/>
          <a:stretch/>
        </p:blipFill>
        <p:spPr>
          <a:xfrm>
            <a:off x="259307" y="2057400"/>
            <a:ext cx="8475259" cy="1834959"/>
          </a:xfrm>
          <a:prstGeom prst="rect">
            <a:avLst/>
          </a:prstGeom>
          <a:noFill/>
        </p:spPr>
      </p:pic>
      <p:sp>
        <p:nvSpPr>
          <p:cNvPr id="2" name="Title 1">
            <a:extLst>
              <a:ext uri="{FF2B5EF4-FFF2-40B4-BE49-F238E27FC236}">
                <a16:creationId xmlns:a16="http://schemas.microsoft.com/office/drawing/2014/main" id="{CA18BBB8-A87A-A3F0-8A70-9B71F47F785C}"/>
              </a:ext>
            </a:extLst>
          </p:cNvPr>
          <p:cNvSpPr>
            <a:spLocks noGrp="1"/>
          </p:cNvSpPr>
          <p:nvPr>
            <p:ph type="body" idx="10"/>
          </p:nvPr>
        </p:nvSpPr>
        <p:spPr>
          <a:xfrm>
            <a:off x="2557463" y="955581"/>
            <a:ext cx="5937250" cy="431799"/>
          </a:xfrm>
        </p:spPr>
        <p:txBody>
          <a:bodyPr anchor="b">
            <a:normAutofit/>
          </a:bodyPr>
          <a:lstStyle/>
          <a:p>
            <a:pPr algn="r"/>
            <a:r>
              <a:rPr lang="en-US" dirty="0">
                <a:latin typeface="Avenir Medium" panose="02000503020000020003"/>
              </a:rPr>
              <a:t>Impact</a:t>
            </a:r>
            <a:r>
              <a:rPr lang="en-US" dirty="0"/>
              <a:t> of QCD</a:t>
            </a:r>
          </a:p>
        </p:txBody>
      </p:sp>
    </p:spTree>
    <p:extLst>
      <p:ext uri="{BB962C8B-B14F-4D97-AF65-F5344CB8AC3E}">
        <p14:creationId xmlns:p14="http://schemas.microsoft.com/office/powerpoint/2010/main" val="27554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5E1C-7810-21AD-5ABD-F0EDA15A3F30}"/>
              </a:ext>
            </a:extLst>
          </p:cNvPr>
          <p:cNvSpPr>
            <a:spLocks noGrp="1"/>
          </p:cNvSpPr>
          <p:nvPr>
            <p:ph type="title"/>
          </p:nvPr>
        </p:nvSpPr>
        <p:spPr>
          <a:xfrm>
            <a:off x="2557463" y="831850"/>
            <a:ext cx="6248400" cy="463550"/>
          </a:xfrm>
        </p:spPr>
        <p:txBody>
          <a:bodyPr wrap="square" anchor="b">
            <a:normAutofit/>
          </a:bodyPr>
          <a:lstStyle/>
          <a:p>
            <a:pPr algn="r"/>
            <a:r>
              <a:rPr lang="en-US" dirty="0"/>
              <a:t>Revision Letters of Agreement</a:t>
            </a:r>
          </a:p>
        </p:txBody>
      </p:sp>
      <p:sp>
        <p:nvSpPr>
          <p:cNvPr id="9" name="Content Placeholder 3">
            <a:extLst>
              <a:ext uri="{FF2B5EF4-FFF2-40B4-BE49-F238E27FC236}">
                <a16:creationId xmlns:a16="http://schemas.microsoft.com/office/drawing/2014/main" id="{8A75984F-483A-A87B-9705-920FE9B45B24}"/>
              </a:ext>
            </a:extLst>
          </p:cNvPr>
          <p:cNvSpPr>
            <a:spLocks noGrp="1"/>
          </p:cNvSpPr>
          <p:nvPr>
            <p:ph sz="half" idx="1"/>
          </p:nvPr>
        </p:nvSpPr>
        <p:spPr>
          <a:xfrm>
            <a:off x="574649" y="4688963"/>
            <a:ext cx="7994702" cy="1505360"/>
          </a:xfrm>
        </p:spPr>
        <p:txBody>
          <a:bodyPr>
            <a:normAutofit fontScale="92500" lnSpcReduction="10000"/>
          </a:bodyPr>
          <a:lstStyle/>
          <a:p>
            <a:pPr marL="0" indent="0">
              <a:buNone/>
            </a:pPr>
            <a:r>
              <a:rPr lang="en-US" dirty="0">
                <a:latin typeface="+mn-lt"/>
              </a:rPr>
              <a:t>Revision Letters of Agreement (RLA) are legal documents that include funds to be disbursed as well as checkpoints on due dates to get the work done. DocuSign was the tool used for tracking RLAs. </a:t>
            </a:r>
          </a:p>
        </p:txBody>
      </p:sp>
      <p:pic>
        <p:nvPicPr>
          <p:cNvPr id="4" name="Content Placeholder 3" descr="A group of colorful paper clips around a word&#10;&#10;Description automatically generated">
            <a:extLst>
              <a:ext uri="{FF2B5EF4-FFF2-40B4-BE49-F238E27FC236}">
                <a16:creationId xmlns:a16="http://schemas.microsoft.com/office/drawing/2014/main" id="{18559674-3900-0B15-D383-4DB3CEBF1766}"/>
              </a:ext>
            </a:extLst>
          </p:cNvPr>
          <p:cNvPicPr>
            <a:picLocks noGrp="1" noChangeAspect="1"/>
          </p:cNvPicPr>
          <p:nvPr>
            <p:ph sz="half" idx="2"/>
          </p:nvPr>
        </p:nvPicPr>
        <p:blipFill>
          <a:blip r:embed="rId2"/>
          <a:stretch>
            <a:fillRect/>
          </a:stretch>
        </p:blipFill>
        <p:spPr>
          <a:xfrm>
            <a:off x="2421194" y="1955570"/>
            <a:ext cx="4038600" cy="2271712"/>
          </a:xfrm>
          <a:prstGeom prst="rect">
            <a:avLst/>
          </a:prstGeom>
          <a:noFill/>
        </p:spPr>
      </p:pic>
    </p:spTree>
    <p:extLst>
      <p:ext uri="{BB962C8B-B14F-4D97-AF65-F5344CB8AC3E}">
        <p14:creationId xmlns:p14="http://schemas.microsoft.com/office/powerpoint/2010/main" val="72927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DFBB-789F-78C5-1F54-42576B8C5A2C}"/>
              </a:ext>
            </a:extLst>
          </p:cNvPr>
          <p:cNvSpPr>
            <a:spLocks noGrp="1"/>
          </p:cNvSpPr>
          <p:nvPr>
            <p:ph type="title"/>
          </p:nvPr>
        </p:nvSpPr>
        <p:spPr/>
        <p:txBody>
          <a:bodyPr/>
          <a:lstStyle/>
          <a:p>
            <a:pPr algn="r"/>
            <a:r>
              <a:rPr lang="en-US" dirty="0"/>
              <a:t>Checkpoints</a:t>
            </a:r>
          </a:p>
        </p:txBody>
      </p:sp>
      <p:sp>
        <p:nvSpPr>
          <p:cNvPr id="3" name="Content Placeholder 2">
            <a:extLst>
              <a:ext uri="{FF2B5EF4-FFF2-40B4-BE49-F238E27FC236}">
                <a16:creationId xmlns:a16="http://schemas.microsoft.com/office/drawing/2014/main" id="{6EBB2237-221B-1003-BC30-68D2C47D6182}"/>
              </a:ext>
            </a:extLst>
          </p:cNvPr>
          <p:cNvSpPr>
            <a:spLocks noGrp="1"/>
          </p:cNvSpPr>
          <p:nvPr>
            <p:ph idx="1"/>
          </p:nvPr>
        </p:nvSpPr>
        <p:spPr>
          <a:xfrm>
            <a:off x="457200" y="2146300"/>
            <a:ext cx="8229600" cy="3879850"/>
          </a:xfrm>
        </p:spPr>
        <p:txBody>
          <a:bodyPr/>
          <a:lstStyle/>
          <a:p>
            <a:pPr marL="0" indent="0">
              <a:buNone/>
            </a:pPr>
            <a:r>
              <a:rPr lang="en-US" dirty="0">
                <a:solidFill>
                  <a:srgbClr val="0070C0"/>
                </a:solidFill>
                <a:latin typeface="+mn-lt"/>
              </a:rPr>
              <a:t>Before course revision</a:t>
            </a:r>
          </a:p>
          <a:p>
            <a:pPr marL="0" indent="0">
              <a:buNone/>
            </a:pPr>
            <a:r>
              <a:rPr lang="en-US" sz="2400" b="0" i="0" dirty="0">
                <a:solidFill>
                  <a:srgbClr val="000000"/>
                </a:solidFill>
                <a:effectLst/>
                <a:latin typeface="+mn-lt"/>
              </a:rPr>
              <a:t>Discuss course revision needs with instructional designer  </a:t>
            </a:r>
            <a:endParaRPr lang="en-US" sz="2400" dirty="0">
              <a:latin typeface="+mn-lt"/>
            </a:endParaRPr>
          </a:p>
          <a:p>
            <a:pPr marL="0" indent="0">
              <a:buNone/>
            </a:pPr>
            <a:r>
              <a:rPr lang="en-US" dirty="0">
                <a:solidFill>
                  <a:srgbClr val="0070C0"/>
                </a:solidFill>
                <a:latin typeface="+mn-lt"/>
              </a:rPr>
              <a:t>Checkpoint #1</a:t>
            </a:r>
          </a:p>
          <a:p>
            <a:pPr marL="0" indent="0">
              <a:buNone/>
            </a:pPr>
            <a:r>
              <a:rPr lang="en-US" sz="2400" b="0" i="0" dirty="0">
                <a:solidFill>
                  <a:srgbClr val="000000"/>
                </a:solidFill>
                <a:effectLst/>
                <a:latin typeface="+mn-lt"/>
              </a:rPr>
              <a:t>Start Here Module must be completed in Canvas to include the Welcome and Introduction page, Course Tour and Syllabus pages.  </a:t>
            </a:r>
          </a:p>
          <a:p>
            <a:pPr marL="0" indent="0">
              <a:buNone/>
            </a:pPr>
            <a:r>
              <a:rPr lang="en-US" dirty="0">
                <a:solidFill>
                  <a:srgbClr val="0070C0"/>
                </a:solidFill>
                <a:latin typeface="+mn-lt"/>
              </a:rPr>
              <a:t>Checkpoint #2</a:t>
            </a:r>
          </a:p>
          <a:p>
            <a:pPr marL="0" indent="0">
              <a:buNone/>
            </a:pPr>
            <a:r>
              <a:rPr lang="en-US" sz="2400" b="0" i="0" dirty="0">
                <a:solidFill>
                  <a:srgbClr val="000000"/>
                </a:solidFill>
                <a:effectLst/>
                <a:latin typeface="+mn-lt"/>
              </a:rPr>
              <a:t>All Canvas Modules to be created with Weekly Learning Objectives and Weekly Course Overviews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84450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shkosh -PowerPointTemplate" id="{E53D2C65-B790-844D-8557-83CB943716E1}" vid="{96ABF3B5-039E-DE49-BDAB-99F27FD7FB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Oshkosh - PowerPointTemplate</Template>
  <TotalTime>837</TotalTime>
  <Words>585</Words>
  <Application>Microsoft Office PowerPoint</Application>
  <PresentationFormat>On-screen Show (4:3)</PresentationFormat>
  <Paragraphs>71</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Aptos Display</vt:lpstr>
      <vt:lpstr>Arial</vt:lpstr>
      <vt:lpstr>Avenir Book</vt:lpstr>
      <vt:lpstr>Avenir Heavy</vt:lpstr>
      <vt:lpstr>Avenir Medium</vt:lpstr>
      <vt:lpstr>Calibri</vt:lpstr>
      <vt:lpstr>Helvetica</vt:lpstr>
      <vt:lpstr>Lato</vt:lpstr>
      <vt:lpstr>Wingdings</vt:lpstr>
      <vt:lpstr>Office Theme</vt:lpstr>
      <vt:lpstr>PowerPoint Presentation</vt:lpstr>
      <vt:lpstr>Outcomes</vt:lpstr>
      <vt:lpstr>What is QCD?</vt:lpstr>
      <vt:lpstr>Course Structure</vt:lpstr>
      <vt:lpstr>Subject Areas</vt:lpstr>
      <vt:lpstr>Assignments</vt:lpstr>
      <vt:lpstr>January 2022 to October 2023</vt:lpstr>
      <vt:lpstr>Revision Letters of Agreement</vt:lpstr>
      <vt:lpstr>Checkpoints</vt:lpstr>
      <vt:lpstr>Checkpoints</vt:lpstr>
      <vt:lpstr>Ownership of Course</vt:lpstr>
      <vt:lpstr>Payment Structure</vt:lpstr>
      <vt:lpstr>Tracking Revisions</vt:lpstr>
      <vt:lpstr>Accelerated Nursing Program Cohort</vt:lpstr>
      <vt:lpstr>What’s next?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Bain-Mesick</dc:creator>
  <cp:lastModifiedBy>Rebecca Graetz</cp:lastModifiedBy>
  <cp:revision>1</cp:revision>
  <cp:lastPrinted>2010-01-15T15:58:54Z</cp:lastPrinted>
  <dcterms:created xsi:type="dcterms:W3CDTF">2022-03-01T14:46:15Z</dcterms:created>
  <dcterms:modified xsi:type="dcterms:W3CDTF">2023-10-25T20:53:24Z</dcterms:modified>
</cp:coreProperties>
</file>