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slideLayouts/slideLayout6.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tags/tag1.xml" ContentType="application/vnd.openxmlformats-officedocument.presentationml.tags+xml"/>
  <Override PartName="/ppt/notesSlides/notesSlide13.xml" ContentType="application/vnd.openxmlformats-officedocument.presentationml.notesSlide+xml"/>
  <Override PartName="/ppt/tags/tag2.xml" ContentType="application/vnd.openxmlformats-officedocument.presentationml.tags+xml"/>
  <Override PartName="/ppt/notesSlides/notesSlide14.xml" ContentType="application/vnd.openxmlformats-officedocument.presentationml.notesSlide+xml"/>
  <Override PartName="/ppt/tags/tag3.xml" ContentType="application/vnd.openxmlformats-officedocument.presentationml.tags+xml"/>
  <Override PartName="/ppt/notesSlides/notesSlide15.xml" ContentType="application/vnd.openxmlformats-officedocument.presentationml.notesSlide+xml"/>
  <Override PartName="/ppt/tags/tag4.xml" ContentType="application/vnd.openxmlformats-officedocument.presentationml.tags+xml"/>
  <Override PartName="/ppt/notesSlides/notesSlide16.xml" ContentType="application/vnd.openxmlformats-officedocument.presentationml.notesSlide+xml"/>
  <Override PartName="/ppt/tags/tag5.xml" ContentType="application/vnd.openxmlformats-officedocument.presentationml.tags+xml"/>
  <Override PartName="/ppt/notesSlides/notesSlide17.xml" ContentType="application/vnd.openxmlformats-officedocument.presentationml.notesSlide+xml"/>
  <Override PartName="/ppt/tags/tag6.xml" ContentType="application/vnd.openxmlformats-officedocument.presentationml.tags+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6" r:id="rId1"/>
    <p:sldMasterId id="2147483657" r:id="rId2"/>
    <p:sldMasterId id="2147483658" r:id="rId3"/>
  </p:sldMasterIdLst>
  <p:notesMasterIdLst>
    <p:notesMasterId r:id="rId24"/>
  </p:notesMasterIdLst>
  <p:sldIdLst>
    <p:sldId id="256" r:id="rId4"/>
    <p:sldId id="257" r:id="rId5"/>
    <p:sldId id="258" r:id="rId6"/>
    <p:sldId id="268" r:id="rId7"/>
    <p:sldId id="259" r:id="rId8"/>
    <p:sldId id="260" r:id="rId9"/>
    <p:sldId id="269" r:id="rId10"/>
    <p:sldId id="261" r:id="rId11"/>
    <p:sldId id="262" r:id="rId12"/>
    <p:sldId id="279" r:id="rId13"/>
    <p:sldId id="266" r:id="rId14"/>
    <p:sldId id="277" r:id="rId15"/>
    <p:sldId id="278" r:id="rId16"/>
    <p:sldId id="272" r:id="rId17"/>
    <p:sldId id="273" r:id="rId18"/>
    <p:sldId id="274" r:id="rId19"/>
    <p:sldId id="275" r:id="rId20"/>
    <p:sldId id="271" r:id="rId21"/>
    <p:sldId id="276" r:id="rId22"/>
    <p:sldId id="267" r:id="rId23"/>
  </p:sldIdLst>
  <p:sldSz cx="9144000" cy="5143500" type="screen16x9"/>
  <p:notesSz cx="6858000" cy="9144000"/>
  <p:embeddedFontLst>
    <p:embeddedFont>
      <p:font typeface="Lato" panose="020B0604020202020204" charset="0"/>
      <p:regular r:id="rId25"/>
      <p:bold r:id="rId26"/>
      <p:italic r:id="rId27"/>
      <p:boldItalic r:id="rId28"/>
    </p:embeddedFont>
    <p:embeddedFont>
      <p:font typeface="Trebuchet MS" panose="020B0603020202020204" pitchFamily="34" charset="0"/>
      <p:regular r:id="rId29"/>
      <p:bold r:id="rId30"/>
      <p:italic r:id="rId31"/>
      <p:boldItalic r:id="rId32"/>
    </p:embeddedFont>
    <p:embeddedFont>
      <p:font typeface="Calibri" panose="020F0502020204030204" pitchFamily="34" charset="0"/>
      <p:regular r:id="rId33"/>
      <p:bold r:id="rId34"/>
      <p:italic r:id="rId35"/>
      <p:boldItalic r:id="rId36"/>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8845" autoAdjust="0"/>
  </p:normalViewPr>
  <p:slideViewPr>
    <p:cSldViewPr snapToGrid="0">
      <p:cViewPr varScale="1">
        <p:scale>
          <a:sx n="63" d="100"/>
          <a:sy n="63" d="100"/>
        </p:scale>
        <p:origin x="907" y="5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font" Target="fonts/font2.fntdata"/><Relationship Id="rId39" Type="http://schemas.openxmlformats.org/officeDocument/2006/relationships/theme" Target="theme/theme1.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font" Target="fonts/font10.fntdata"/><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font" Target="fonts/font1.fntdata"/><Relationship Id="rId33" Type="http://schemas.openxmlformats.org/officeDocument/2006/relationships/font" Target="fonts/font9.fntdata"/><Relationship Id="rId38"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font" Target="fonts/font5.fntdata"/><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notesMaster" Target="notesMasters/notesMaster1.xml"/><Relationship Id="rId32" Type="http://schemas.openxmlformats.org/officeDocument/2006/relationships/font" Target="fonts/font8.fntdata"/><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font" Target="fonts/font4.fntdata"/><Relationship Id="rId36" Type="http://schemas.openxmlformats.org/officeDocument/2006/relationships/font" Target="fonts/font12.fntdata"/><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font" Target="fonts/font7.fntdata"/><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font" Target="fonts/font3.fntdata"/><Relationship Id="rId30" Type="http://schemas.openxmlformats.org/officeDocument/2006/relationships/font" Target="fonts/font6.fntdata"/><Relationship Id="rId35" Type="http://schemas.openxmlformats.org/officeDocument/2006/relationships/font" Target="fonts/font11.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
        <p:cNvGrpSpPr/>
        <p:nvPr/>
      </p:nvGrpSpPr>
      <p:grpSpPr>
        <a:xfrm>
          <a:off x="0" y="0"/>
          <a:ext cx="0" cy="0"/>
          <a:chOff x="0" y="0"/>
          <a:chExt cx="0" cy="0"/>
        </a:xfrm>
      </p:grpSpPr>
      <p:sp>
        <p:nvSpPr>
          <p:cNvPr id="48" name="Google Shape;48;p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49;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
        <p:cNvGrpSpPr/>
        <p:nvPr/>
      </p:nvGrpSpPr>
      <p:grpSpPr>
        <a:xfrm>
          <a:off x="0" y="0"/>
          <a:ext cx="0" cy="0"/>
          <a:chOff x="0" y="0"/>
          <a:chExt cx="0" cy="0"/>
        </a:xfrm>
      </p:grpSpPr>
      <p:sp>
        <p:nvSpPr>
          <p:cNvPr id="87" name="Google Shape;87;g44588ce07e_0_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8" name="Google Shape;88;g44588ce07e_0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122135425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
        <p:cNvGrpSpPr/>
        <p:nvPr/>
      </p:nvGrpSpPr>
      <p:grpSpPr>
        <a:xfrm>
          <a:off x="0" y="0"/>
          <a:ext cx="0" cy="0"/>
          <a:chOff x="0" y="0"/>
          <a:chExt cx="0" cy="0"/>
        </a:xfrm>
      </p:grpSpPr>
      <p:sp>
        <p:nvSpPr>
          <p:cNvPr id="111" name="Google Shape;111;g434d59e107_0_3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2" name="Google Shape;112;g434d59e107_0_3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
        <p:cNvGrpSpPr/>
        <p:nvPr/>
      </p:nvGrpSpPr>
      <p:grpSpPr>
        <a:xfrm>
          <a:off x="0" y="0"/>
          <a:ext cx="0" cy="0"/>
          <a:chOff x="0" y="0"/>
          <a:chExt cx="0" cy="0"/>
        </a:xfrm>
      </p:grpSpPr>
      <p:sp>
        <p:nvSpPr>
          <p:cNvPr id="87" name="Google Shape;87;g44588ce07e_0_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8" name="Google Shape;88;g44588ce07e_0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223801984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C4BCB7D-BF4E-1446-AA25-7CBBEE977063}" type="slidenum">
              <a:rPr lang="en-US" smtClean="0"/>
              <a:t>13</a:t>
            </a:fld>
            <a:endParaRPr lang="en-US" dirty="0"/>
          </a:p>
        </p:txBody>
      </p:sp>
    </p:spTree>
    <p:extLst>
      <p:ext uri="{BB962C8B-B14F-4D97-AF65-F5344CB8AC3E}">
        <p14:creationId xmlns:p14="http://schemas.microsoft.com/office/powerpoint/2010/main" val="379066121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C4BCB7D-BF4E-1446-AA25-7CBBEE977063}" type="slidenum">
              <a:rPr lang="en-US" smtClean="0"/>
              <a:t>14</a:t>
            </a:fld>
            <a:endParaRPr lang="en-US" dirty="0"/>
          </a:p>
        </p:txBody>
      </p:sp>
    </p:spTree>
    <p:extLst>
      <p:ext uri="{BB962C8B-B14F-4D97-AF65-F5344CB8AC3E}">
        <p14:creationId xmlns:p14="http://schemas.microsoft.com/office/powerpoint/2010/main" val="70554921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C4BCB7D-BF4E-1446-AA25-7CBBEE977063}" type="slidenum">
              <a:rPr lang="en-US" smtClean="0"/>
              <a:t>15</a:t>
            </a:fld>
            <a:endParaRPr lang="en-US" dirty="0"/>
          </a:p>
        </p:txBody>
      </p:sp>
    </p:spTree>
    <p:extLst>
      <p:ext uri="{BB962C8B-B14F-4D97-AF65-F5344CB8AC3E}">
        <p14:creationId xmlns:p14="http://schemas.microsoft.com/office/powerpoint/2010/main" val="161554670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C4BCB7D-BF4E-1446-AA25-7CBBEE977063}" type="slidenum">
              <a:rPr lang="en-US" smtClean="0"/>
              <a:t>16</a:t>
            </a:fld>
            <a:endParaRPr lang="en-US" dirty="0"/>
          </a:p>
        </p:txBody>
      </p:sp>
    </p:spTree>
    <p:extLst>
      <p:ext uri="{BB962C8B-B14F-4D97-AF65-F5344CB8AC3E}">
        <p14:creationId xmlns:p14="http://schemas.microsoft.com/office/powerpoint/2010/main" val="266252307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C4BCB7D-BF4E-1446-AA25-7CBBEE977063}" type="slidenum">
              <a:rPr lang="en-US" smtClean="0"/>
              <a:t>17</a:t>
            </a:fld>
            <a:endParaRPr lang="en-US" dirty="0"/>
          </a:p>
        </p:txBody>
      </p:sp>
    </p:spTree>
    <p:extLst>
      <p:ext uri="{BB962C8B-B14F-4D97-AF65-F5344CB8AC3E}">
        <p14:creationId xmlns:p14="http://schemas.microsoft.com/office/powerpoint/2010/main" val="52136947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C4BCB7D-BF4E-1446-AA25-7CBBEE977063}" type="slidenum">
              <a:rPr lang="en-US" smtClean="0"/>
              <a:t>19</a:t>
            </a:fld>
            <a:endParaRPr lang="en-US" dirty="0"/>
          </a:p>
        </p:txBody>
      </p:sp>
    </p:spTree>
    <p:extLst>
      <p:ext uri="{BB962C8B-B14F-4D97-AF65-F5344CB8AC3E}">
        <p14:creationId xmlns:p14="http://schemas.microsoft.com/office/powerpoint/2010/main" val="3635281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7"/>
        <p:cNvGrpSpPr/>
        <p:nvPr/>
      </p:nvGrpSpPr>
      <p:grpSpPr>
        <a:xfrm>
          <a:off x="0" y="0"/>
          <a:ext cx="0" cy="0"/>
          <a:chOff x="0" y="0"/>
          <a:chExt cx="0" cy="0"/>
        </a:xfrm>
      </p:grpSpPr>
      <p:sp>
        <p:nvSpPr>
          <p:cNvPr id="118" name="Google Shape;118;p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119;p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
        <p:cNvGrpSpPr/>
        <p:nvPr/>
      </p:nvGrpSpPr>
      <p:grpSpPr>
        <a:xfrm>
          <a:off x="0" y="0"/>
          <a:ext cx="0" cy="0"/>
          <a:chOff x="0" y="0"/>
          <a:chExt cx="0" cy="0"/>
        </a:xfrm>
      </p:grpSpPr>
      <p:sp>
        <p:nvSpPr>
          <p:cNvPr id="54" name="Google Shape;54;p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55;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
        <p:cNvGrpSpPr/>
        <p:nvPr/>
      </p:nvGrpSpPr>
      <p:grpSpPr>
        <a:xfrm>
          <a:off x="0" y="0"/>
          <a:ext cx="0" cy="0"/>
          <a:chOff x="0" y="0"/>
          <a:chExt cx="0" cy="0"/>
        </a:xfrm>
      </p:grpSpPr>
      <p:sp>
        <p:nvSpPr>
          <p:cNvPr id="63" name="Google Shape;63;g434d59e107_0_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4" name="Google Shape;64;g434d59e107_0_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
        <p:cNvGrpSpPr/>
        <p:nvPr/>
      </p:nvGrpSpPr>
      <p:grpSpPr>
        <a:xfrm>
          <a:off x="0" y="0"/>
          <a:ext cx="0" cy="0"/>
          <a:chOff x="0" y="0"/>
          <a:chExt cx="0" cy="0"/>
        </a:xfrm>
      </p:grpSpPr>
      <p:sp>
        <p:nvSpPr>
          <p:cNvPr id="63" name="Google Shape;63;g434d59e107_0_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4" name="Google Shape;64;g434d59e107_0_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9740478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
        <p:cNvGrpSpPr/>
        <p:nvPr/>
      </p:nvGrpSpPr>
      <p:grpSpPr>
        <a:xfrm>
          <a:off x="0" y="0"/>
          <a:ext cx="0" cy="0"/>
          <a:chOff x="0" y="0"/>
          <a:chExt cx="0" cy="0"/>
        </a:xfrm>
      </p:grpSpPr>
      <p:sp>
        <p:nvSpPr>
          <p:cNvPr id="69" name="Google Shape;69;g434d59e107_0_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0" name="Google Shape;70;g434d59e107_0_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
        <p:cNvGrpSpPr/>
        <p:nvPr/>
      </p:nvGrpSpPr>
      <p:grpSpPr>
        <a:xfrm>
          <a:off x="0" y="0"/>
          <a:ext cx="0" cy="0"/>
          <a:chOff x="0" y="0"/>
          <a:chExt cx="0" cy="0"/>
        </a:xfrm>
      </p:grpSpPr>
      <p:sp>
        <p:nvSpPr>
          <p:cNvPr id="75" name="Google Shape;75;g434d59e107_0_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6" name="Google Shape;76;g434d59e107_0_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
        <p:cNvGrpSpPr/>
        <p:nvPr/>
      </p:nvGrpSpPr>
      <p:grpSpPr>
        <a:xfrm>
          <a:off x="0" y="0"/>
          <a:ext cx="0" cy="0"/>
          <a:chOff x="0" y="0"/>
          <a:chExt cx="0" cy="0"/>
        </a:xfrm>
      </p:grpSpPr>
      <p:sp>
        <p:nvSpPr>
          <p:cNvPr id="105" name="Google Shape;105;g44588ce07e_0_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6" name="Google Shape;106;g44588ce07e_0_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7190005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g434d59e107_0_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2" name="Google Shape;82;g434d59e107_0_2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
        <p:cNvGrpSpPr/>
        <p:nvPr/>
      </p:nvGrpSpPr>
      <p:grpSpPr>
        <a:xfrm>
          <a:off x="0" y="0"/>
          <a:ext cx="0" cy="0"/>
          <a:chOff x="0" y="0"/>
          <a:chExt cx="0" cy="0"/>
        </a:xfrm>
      </p:grpSpPr>
      <p:sp>
        <p:nvSpPr>
          <p:cNvPr id="87" name="Google Shape;87;g44588ce07e_0_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8" name="Google Shape;88;g44588ce07e_0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1_Title Slide" type="title">
  <p:cSld name="TITLE">
    <p:spTree>
      <p:nvGrpSpPr>
        <p:cNvPr id="1" name="Shape 13"/>
        <p:cNvGrpSpPr/>
        <p:nvPr/>
      </p:nvGrpSpPr>
      <p:grpSpPr>
        <a:xfrm>
          <a:off x="0" y="0"/>
          <a:ext cx="0" cy="0"/>
          <a:chOff x="0" y="0"/>
          <a:chExt cx="0" cy="0"/>
        </a:xfrm>
      </p:grpSpPr>
      <p:sp>
        <p:nvSpPr>
          <p:cNvPr id="14" name="Google Shape;14;p2"/>
          <p:cNvSpPr txBox="1">
            <a:spLocks noGrp="1"/>
          </p:cNvSpPr>
          <p:nvPr>
            <p:ph type="ctrTitle"/>
          </p:nvPr>
        </p:nvSpPr>
        <p:spPr>
          <a:xfrm>
            <a:off x="685800" y="2150049"/>
            <a:ext cx="7772400" cy="910807"/>
          </a:xfrm>
          <a:prstGeom prst="rect">
            <a:avLst/>
          </a:prstGeom>
          <a:noFill/>
          <a:ln>
            <a:noFill/>
          </a:ln>
        </p:spPr>
        <p:txBody>
          <a:bodyPr spcFirstLastPara="1" wrap="square" lIns="91425" tIns="91425" rIns="91425" bIns="91425" anchor="t" anchorCtr="0"/>
          <a:lstStyle>
            <a:lvl1pPr marL="0" marR="0" lvl="0" indent="0" algn="ctr" rtl="0">
              <a:spcBef>
                <a:spcPts val="0"/>
              </a:spcBef>
              <a:spcAft>
                <a:spcPts val="0"/>
              </a:spcAft>
              <a:buClr>
                <a:schemeClr val="lt1"/>
              </a:buClr>
              <a:buSzPts val="4400"/>
              <a:buFont typeface="Lato"/>
              <a:buNone/>
              <a:defRPr sz="4400" b="0" i="0" u="none" strike="noStrike" cap="none">
                <a:solidFill>
                  <a:schemeClr val="lt1"/>
                </a:solidFill>
                <a:latin typeface="Lato"/>
                <a:ea typeface="Lato"/>
                <a:cs typeface="Lato"/>
                <a:sym typeface="Lato"/>
              </a:defRPr>
            </a:lvl1pPr>
            <a:lvl2pPr lvl="1" indent="0">
              <a:spcBef>
                <a:spcPts val="0"/>
              </a:spcBef>
              <a:spcAft>
                <a:spcPts val="0"/>
              </a:spcAft>
              <a:buSzPts val="1400"/>
              <a:buNone/>
              <a:defRPr sz="1800"/>
            </a:lvl2pPr>
            <a:lvl3pPr lvl="2" indent="0">
              <a:spcBef>
                <a:spcPts val="0"/>
              </a:spcBef>
              <a:spcAft>
                <a:spcPts val="0"/>
              </a:spcAft>
              <a:buSzPts val="1400"/>
              <a:buNone/>
              <a:defRPr sz="1800"/>
            </a:lvl3pPr>
            <a:lvl4pPr lvl="3" indent="0">
              <a:spcBef>
                <a:spcPts val="0"/>
              </a:spcBef>
              <a:spcAft>
                <a:spcPts val="0"/>
              </a:spcAft>
              <a:buSzPts val="1400"/>
              <a:buNone/>
              <a:defRPr sz="1800"/>
            </a:lvl4pPr>
            <a:lvl5pPr lvl="4" indent="0">
              <a:spcBef>
                <a:spcPts val="0"/>
              </a:spcBef>
              <a:spcAft>
                <a:spcPts val="0"/>
              </a:spcAft>
              <a:buSzPts val="1400"/>
              <a:buNone/>
              <a:defRPr sz="1800"/>
            </a:lvl5pPr>
            <a:lvl6pPr lvl="5" indent="0">
              <a:spcBef>
                <a:spcPts val="0"/>
              </a:spcBef>
              <a:spcAft>
                <a:spcPts val="0"/>
              </a:spcAft>
              <a:buSzPts val="1400"/>
              <a:buNone/>
              <a:defRPr sz="1800"/>
            </a:lvl6pPr>
            <a:lvl7pPr lvl="6" indent="0">
              <a:spcBef>
                <a:spcPts val="0"/>
              </a:spcBef>
              <a:spcAft>
                <a:spcPts val="0"/>
              </a:spcAft>
              <a:buSzPts val="1400"/>
              <a:buNone/>
              <a:defRPr sz="1800"/>
            </a:lvl7pPr>
            <a:lvl8pPr lvl="7" indent="0">
              <a:spcBef>
                <a:spcPts val="0"/>
              </a:spcBef>
              <a:spcAft>
                <a:spcPts val="0"/>
              </a:spcAft>
              <a:buSzPts val="1400"/>
              <a:buNone/>
              <a:defRPr sz="1800"/>
            </a:lvl8pPr>
            <a:lvl9pPr lvl="8" indent="0">
              <a:spcBef>
                <a:spcPts val="0"/>
              </a:spcBef>
              <a:spcAft>
                <a:spcPts val="0"/>
              </a:spcAft>
              <a:buSzPts val="1400"/>
              <a:buNone/>
              <a:defRPr sz="1800"/>
            </a:lvl9pPr>
          </a:lstStyle>
          <a:p>
            <a:endParaRPr/>
          </a:p>
        </p:txBody>
      </p:sp>
      <p:sp>
        <p:nvSpPr>
          <p:cNvPr id="15" name="Google Shape;15;p2"/>
          <p:cNvSpPr txBox="1">
            <a:spLocks noGrp="1"/>
          </p:cNvSpPr>
          <p:nvPr>
            <p:ph type="subTitle" idx="1"/>
          </p:nvPr>
        </p:nvSpPr>
        <p:spPr>
          <a:xfrm>
            <a:off x="1371600" y="3131855"/>
            <a:ext cx="6400800" cy="631104"/>
          </a:xfrm>
          <a:prstGeom prst="rect">
            <a:avLst/>
          </a:prstGeom>
          <a:noFill/>
          <a:ln>
            <a:noFill/>
          </a:ln>
        </p:spPr>
        <p:txBody>
          <a:bodyPr spcFirstLastPara="1" wrap="square" lIns="91425" tIns="91425" rIns="91425" bIns="91425" anchor="t" anchorCtr="0"/>
          <a:lstStyle>
            <a:lvl1pPr marL="0" marR="0" lvl="0" indent="0" algn="ctr" rtl="0">
              <a:spcBef>
                <a:spcPts val="560"/>
              </a:spcBef>
              <a:spcAft>
                <a:spcPts val="0"/>
              </a:spcAft>
              <a:buClr>
                <a:schemeClr val="accent3"/>
              </a:buClr>
              <a:buSzPts val="2800"/>
              <a:buFont typeface="Arial"/>
              <a:buNone/>
              <a:defRPr sz="2800" b="0" i="0" u="none" strike="noStrike" cap="none">
                <a:solidFill>
                  <a:schemeClr val="accent3"/>
                </a:solidFill>
                <a:latin typeface="Lato"/>
                <a:ea typeface="Lato"/>
                <a:cs typeface="Lato"/>
                <a:sym typeface="Lato"/>
              </a:defRPr>
            </a:lvl1pPr>
            <a:lvl2pPr marL="457200" marR="0" lvl="1" indent="0" algn="ctr" rtl="0">
              <a:spcBef>
                <a:spcPts val="560"/>
              </a:spcBef>
              <a:spcAft>
                <a:spcPts val="0"/>
              </a:spcAft>
              <a:buClr>
                <a:srgbClr val="888888"/>
              </a:buClr>
              <a:buSzPts val="2800"/>
              <a:buFont typeface="Arial"/>
              <a:buNone/>
              <a:defRPr sz="2800" b="0" i="0" u="none" strike="noStrike" cap="none">
                <a:solidFill>
                  <a:srgbClr val="888888"/>
                </a:solidFill>
                <a:latin typeface="Trebuchet MS"/>
                <a:ea typeface="Trebuchet MS"/>
                <a:cs typeface="Trebuchet MS"/>
                <a:sym typeface="Trebuchet MS"/>
              </a:defRPr>
            </a:lvl2pPr>
            <a:lvl3pPr marL="914400" marR="0" lvl="2" indent="0" algn="ctr" rtl="0">
              <a:spcBef>
                <a:spcPts val="480"/>
              </a:spcBef>
              <a:spcAft>
                <a:spcPts val="0"/>
              </a:spcAft>
              <a:buClr>
                <a:srgbClr val="888888"/>
              </a:buClr>
              <a:buSzPts val="2400"/>
              <a:buFont typeface="Arial"/>
              <a:buNone/>
              <a:defRPr sz="2400" b="0" i="0" u="none" strike="noStrike" cap="none">
                <a:solidFill>
                  <a:srgbClr val="888888"/>
                </a:solidFill>
                <a:latin typeface="Trebuchet MS"/>
                <a:ea typeface="Trebuchet MS"/>
                <a:cs typeface="Trebuchet MS"/>
                <a:sym typeface="Trebuchet MS"/>
              </a:defRPr>
            </a:lvl3pPr>
            <a:lvl4pPr marL="1371600" marR="0" lvl="3" indent="0" algn="ctr" rtl="0">
              <a:spcBef>
                <a:spcPts val="400"/>
              </a:spcBef>
              <a:spcAft>
                <a:spcPts val="0"/>
              </a:spcAft>
              <a:buClr>
                <a:srgbClr val="888888"/>
              </a:buClr>
              <a:buSzPts val="2000"/>
              <a:buFont typeface="Arial"/>
              <a:buNone/>
              <a:defRPr sz="2000" b="0" i="0" u="none" strike="noStrike" cap="none">
                <a:solidFill>
                  <a:srgbClr val="888888"/>
                </a:solidFill>
                <a:latin typeface="Trebuchet MS"/>
                <a:ea typeface="Trebuchet MS"/>
                <a:cs typeface="Trebuchet MS"/>
                <a:sym typeface="Trebuchet MS"/>
              </a:defRPr>
            </a:lvl4pPr>
            <a:lvl5pPr marL="1828800" marR="0" lvl="4" indent="0" algn="ctr" rtl="0">
              <a:spcBef>
                <a:spcPts val="400"/>
              </a:spcBef>
              <a:spcAft>
                <a:spcPts val="0"/>
              </a:spcAft>
              <a:buClr>
                <a:srgbClr val="888888"/>
              </a:buClr>
              <a:buSzPts val="2000"/>
              <a:buFont typeface="Arial"/>
              <a:buNone/>
              <a:defRPr sz="2000" b="0" i="0" u="none" strike="noStrike" cap="none">
                <a:solidFill>
                  <a:srgbClr val="888888"/>
                </a:solidFill>
                <a:latin typeface="Trebuchet MS"/>
                <a:ea typeface="Trebuchet MS"/>
                <a:cs typeface="Trebuchet MS"/>
                <a:sym typeface="Trebuchet MS"/>
              </a:defRPr>
            </a:lvl5pPr>
            <a:lvl6pPr marL="2286000" marR="0" lvl="5" indent="0" algn="ctr" rtl="0">
              <a:spcBef>
                <a:spcPts val="400"/>
              </a:spcBef>
              <a:spcAft>
                <a:spcPts val="0"/>
              </a:spcAft>
              <a:buClr>
                <a:srgbClr val="888888"/>
              </a:buClr>
              <a:buSzPts val="2000"/>
              <a:buFont typeface="Arial"/>
              <a:buNone/>
              <a:defRPr sz="2000" b="0" i="0" u="none" strike="noStrike" cap="none">
                <a:solidFill>
                  <a:srgbClr val="888888"/>
                </a:solidFill>
                <a:latin typeface="Trebuchet MS"/>
                <a:ea typeface="Trebuchet MS"/>
                <a:cs typeface="Trebuchet MS"/>
                <a:sym typeface="Trebuchet MS"/>
              </a:defRPr>
            </a:lvl6pPr>
            <a:lvl7pPr marL="2743200" marR="0" lvl="6" indent="0" algn="ctr" rtl="0">
              <a:spcBef>
                <a:spcPts val="400"/>
              </a:spcBef>
              <a:spcAft>
                <a:spcPts val="0"/>
              </a:spcAft>
              <a:buClr>
                <a:srgbClr val="888888"/>
              </a:buClr>
              <a:buSzPts val="2000"/>
              <a:buFont typeface="Arial"/>
              <a:buNone/>
              <a:defRPr sz="2000" b="0" i="0" u="none" strike="noStrike" cap="none">
                <a:solidFill>
                  <a:srgbClr val="888888"/>
                </a:solidFill>
                <a:latin typeface="Trebuchet MS"/>
                <a:ea typeface="Trebuchet MS"/>
                <a:cs typeface="Trebuchet MS"/>
                <a:sym typeface="Trebuchet MS"/>
              </a:defRPr>
            </a:lvl7pPr>
            <a:lvl8pPr marL="3200400" marR="0" lvl="7" indent="0" algn="ctr" rtl="0">
              <a:spcBef>
                <a:spcPts val="400"/>
              </a:spcBef>
              <a:spcAft>
                <a:spcPts val="0"/>
              </a:spcAft>
              <a:buClr>
                <a:srgbClr val="888888"/>
              </a:buClr>
              <a:buSzPts val="2000"/>
              <a:buFont typeface="Arial"/>
              <a:buNone/>
              <a:defRPr sz="2000" b="0" i="0" u="none" strike="noStrike" cap="none">
                <a:solidFill>
                  <a:srgbClr val="888888"/>
                </a:solidFill>
                <a:latin typeface="Trebuchet MS"/>
                <a:ea typeface="Trebuchet MS"/>
                <a:cs typeface="Trebuchet MS"/>
                <a:sym typeface="Trebuchet MS"/>
              </a:defRPr>
            </a:lvl8pPr>
            <a:lvl9pPr marL="3657600" marR="0" lvl="8" indent="0" algn="ctr" rtl="0">
              <a:spcBef>
                <a:spcPts val="400"/>
              </a:spcBef>
              <a:spcAft>
                <a:spcPts val="0"/>
              </a:spcAft>
              <a:buClr>
                <a:srgbClr val="888888"/>
              </a:buClr>
              <a:buSzPts val="2000"/>
              <a:buFont typeface="Arial"/>
              <a:buNone/>
              <a:defRPr sz="2000" b="0" i="0" u="none" strike="noStrike" cap="none">
                <a:solidFill>
                  <a:srgbClr val="888888"/>
                </a:solidFill>
                <a:latin typeface="Trebuchet MS"/>
                <a:ea typeface="Trebuchet MS"/>
                <a:cs typeface="Trebuchet MS"/>
                <a:sym typeface="Trebuchet MS"/>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3"/>
        <p:cNvGrpSpPr/>
        <p:nvPr/>
      </p:nvGrpSpPr>
      <p:grpSpPr>
        <a:xfrm>
          <a:off x="0" y="0"/>
          <a:ext cx="0" cy="0"/>
          <a:chOff x="0" y="0"/>
          <a:chExt cx="0" cy="0"/>
        </a:xfrm>
      </p:grpSpPr>
      <p:sp>
        <p:nvSpPr>
          <p:cNvPr id="24" name="Google Shape;24;p4"/>
          <p:cNvSpPr txBox="1">
            <a:spLocks noGrp="1"/>
          </p:cNvSpPr>
          <p:nvPr>
            <p:ph type="title"/>
          </p:nvPr>
        </p:nvSpPr>
        <p:spPr>
          <a:xfrm>
            <a:off x="457200" y="206375"/>
            <a:ext cx="8229600" cy="857250"/>
          </a:xfrm>
          <a:prstGeom prst="rect">
            <a:avLst/>
          </a:prstGeom>
          <a:noFill/>
          <a:ln>
            <a:noFill/>
          </a:ln>
        </p:spPr>
        <p:txBody>
          <a:bodyPr spcFirstLastPara="1" wrap="square" lIns="91425" tIns="91425" rIns="91425" bIns="91425" anchor="ctr" anchorCtr="0"/>
          <a:lstStyle>
            <a:lvl1pPr marL="0" marR="0" lvl="0" indent="0" algn="ctr" rtl="0">
              <a:spcBef>
                <a:spcPts val="0"/>
              </a:spcBef>
              <a:spcAft>
                <a:spcPts val="0"/>
              </a:spcAft>
              <a:buClr>
                <a:schemeClr val="accent2"/>
              </a:buClr>
              <a:buSzPts val="4400"/>
              <a:buFont typeface="Calibri"/>
              <a:buNone/>
              <a:defRPr sz="4400" b="0" i="0" u="none" strike="noStrike" cap="none">
                <a:solidFill>
                  <a:schemeClr val="accent2"/>
                </a:solidFill>
                <a:latin typeface="Calibri"/>
                <a:ea typeface="Calibri"/>
                <a:cs typeface="Calibri"/>
                <a:sym typeface="Calibri"/>
              </a:defRPr>
            </a:lvl1pPr>
            <a:lvl2pPr lvl="1" indent="0">
              <a:spcBef>
                <a:spcPts val="0"/>
              </a:spcBef>
              <a:spcAft>
                <a:spcPts val="0"/>
              </a:spcAft>
              <a:buSzPts val="1400"/>
              <a:buNone/>
              <a:defRPr sz="1800"/>
            </a:lvl2pPr>
            <a:lvl3pPr lvl="2" indent="0">
              <a:spcBef>
                <a:spcPts val="0"/>
              </a:spcBef>
              <a:spcAft>
                <a:spcPts val="0"/>
              </a:spcAft>
              <a:buSzPts val="1400"/>
              <a:buNone/>
              <a:defRPr sz="1800"/>
            </a:lvl3pPr>
            <a:lvl4pPr lvl="3" indent="0">
              <a:spcBef>
                <a:spcPts val="0"/>
              </a:spcBef>
              <a:spcAft>
                <a:spcPts val="0"/>
              </a:spcAft>
              <a:buSzPts val="1400"/>
              <a:buNone/>
              <a:defRPr sz="1800"/>
            </a:lvl4pPr>
            <a:lvl5pPr lvl="4" indent="0">
              <a:spcBef>
                <a:spcPts val="0"/>
              </a:spcBef>
              <a:spcAft>
                <a:spcPts val="0"/>
              </a:spcAft>
              <a:buSzPts val="1400"/>
              <a:buNone/>
              <a:defRPr sz="1800"/>
            </a:lvl5pPr>
            <a:lvl6pPr lvl="5" indent="0">
              <a:spcBef>
                <a:spcPts val="0"/>
              </a:spcBef>
              <a:spcAft>
                <a:spcPts val="0"/>
              </a:spcAft>
              <a:buSzPts val="1400"/>
              <a:buNone/>
              <a:defRPr sz="1800"/>
            </a:lvl6pPr>
            <a:lvl7pPr lvl="6" indent="0">
              <a:spcBef>
                <a:spcPts val="0"/>
              </a:spcBef>
              <a:spcAft>
                <a:spcPts val="0"/>
              </a:spcAft>
              <a:buSzPts val="1400"/>
              <a:buNone/>
              <a:defRPr sz="1800"/>
            </a:lvl7pPr>
            <a:lvl8pPr lvl="7" indent="0">
              <a:spcBef>
                <a:spcPts val="0"/>
              </a:spcBef>
              <a:spcAft>
                <a:spcPts val="0"/>
              </a:spcAft>
              <a:buSzPts val="1400"/>
              <a:buNone/>
              <a:defRPr sz="1800"/>
            </a:lvl8pPr>
            <a:lvl9pPr lvl="8" indent="0">
              <a:spcBef>
                <a:spcPts val="0"/>
              </a:spcBef>
              <a:spcAft>
                <a:spcPts val="0"/>
              </a:spcAft>
              <a:buSzPts val="1400"/>
              <a:buNone/>
              <a:defRPr sz="1800"/>
            </a:lvl9pPr>
          </a:lstStyle>
          <a:p>
            <a:endParaRPr/>
          </a:p>
        </p:txBody>
      </p:sp>
      <p:sp>
        <p:nvSpPr>
          <p:cNvPr id="25" name="Google Shape;25;p4"/>
          <p:cNvSpPr txBox="1">
            <a:spLocks noGrp="1"/>
          </p:cNvSpPr>
          <p:nvPr>
            <p:ph type="body" idx="1"/>
          </p:nvPr>
        </p:nvSpPr>
        <p:spPr>
          <a:xfrm>
            <a:off x="457200" y="971550"/>
            <a:ext cx="8229600" cy="3082800"/>
          </a:xfrm>
          <a:prstGeom prst="rect">
            <a:avLst/>
          </a:prstGeom>
          <a:noFill/>
          <a:ln>
            <a:noFill/>
          </a:ln>
        </p:spPr>
        <p:txBody>
          <a:bodyPr spcFirstLastPara="1" wrap="square" lIns="91425" tIns="91425" rIns="91425" bIns="91425" anchor="t" anchorCtr="0"/>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34"/>
        <p:cNvGrpSpPr/>
        <p:nvPr/>
      </p:nvGrpSpPr>
      <p:grpSpPr>
        <a:xfrm>
          <a:off x="0" y="0"/>
          <a:ext cx="0" cy="0"/>
          <a:chOff x="0" y="0"/>
          <a:chExt cx="0" cy="0"/>
        </a:xfrm>
      </p:grpSpPr>
      <p:sp>
        <p:nvSpPr>
          <p:cNvPr id="35" name="Google Shape;35;p8"/>
          <p:cNvSpPr txBox="1">
            <a:spLocks noGrp="1"/>
          </p:cNvSpPr>
          <p:nvPr>
            <p:ph type="title"/>
          </p:nvPr>
        </p:nvSpPr>
        <p:spPr>
          <a:xfrm>
            <a:off x="457200" y="206375"/>
            <a:ext cx="8229600" cy="857250"/>
          </a:xfrm>
          <a:prstGeom prst="rect">
            <a:avLst/>
          </a:prstGeom>
          <a:noFill/>
          <a:ln>
            <a:noFill/>
          </a:ln>
        </p:spPr>
        <p:txBody>
          <a:bodyPr spcFirstLastPara="1" wrap="square" lIns="91425" tIns="91425" rIns="91425" bIns="91425" anchor="ctr" anchorCtr="0"/>
          <a:lstStyle>
            <a:lvl1pPr marL="0" marR="0" lvl="0" indent="0" algn="ctr" rtl="0">
              <a:spcBef>
                <a:spcPts val="0"/>
              </a:spcBef>
              <a:spcAft>
                <a:spcPts val="0"/>
              </a:spcAft>
              <a:buClr>
                <a:schemeClr val="accent2"/>
              </a:buClr>
              <a:buSzPts val="4400"/>
              <a:buFont typeface="Calibri"/>
              <a:buNone/>
              <a:defRPr sz="4400" b="0" i="0" u="none" strike="noStrike" cap="none">
                <a:solidFill>
                  <a:schemeClr val="accent2"/>
                </a:solidFill>
                <a:latin typeface="Calibri"/>
                <a:ea typeface="Calibri"/>
                <a:cs typeface="Calibri"/>
                <a:sym typeface="Calibri"/>
              </a:defRPr>
            </a:lvl1pPr>
            <a:lvl2pPr lvl="1" indent="0">
              <a:spcBef>
                <a:spcPts val="0"/>
              </a:spcBef>
              <a:spcAft>
                <a:spcPts val="0"/>
              </a:spcAft>
              <a:buSzPts val="1400"/>
              <a:buNone/>
              <a:defRPr sz="1800"/>
            </a:lvl2pPr>
            <a:lvl3pPr lvl="2" indent="0">
              <a:spcBef>
                <a:spcPts val="0"/>
              </a:spcBef>
              <a:spcAft>
                <a:spcPts val="0"/>
              </a:spcAft>
              <a:buSzPts val="1400"/>
              <a:buNone/>
              <a:defRPr sz="1800"/>
            </a:lvl3pPr>
            <a:lvl4pPr lvl="3" indent="0">
              <a:spcBef>
                <a:spcPts val="0"/>
              </a:spcBef>
              <a:spcAft>
                <a:spcPts val="0"/>
              </a:spcAft>
              <a:buSzPts val="1400"/>
              <a:buNone/>
              <a:defRPr sz="1800"/>
            </a:lvl4pPr>
            <a:lvl5pPr lvl="4" indent="0">
              <a:spcBef>
                <a:spcPts val="0"/>
              </a:spcBef>
              <a:spcAft>
                <a:spcPts val="0"/>
              </a:spcAft>
              <a:buSzPts val="1400"/>
              <a:buNone/>
              <a:defRPr sz="1800"/>
            </a:lvl5pPr>
            <a:lvl6pPr lvl="5" indent="0">
              <a:spcBef>
                <a:spcPts val="0"/>
              </a:spcBef>
              <a:spcAft>
                <a:spcPts val="0"/>
              </a:spcAft>
              <a:buSzPts val="1400"/>
              <a:buNone/>
              <a:defRPr sz="1800"/>
            </a:lvl6pPr>
            <a:lvl7pPr lvl="6" indent="0">
              <a:spcBef>
                <a:spcPts val="0"/>
              </a:spcBef>
              <a:spcAft>
                <a:spcPts val="0"/>
              </a:spcAft>
              <a:buSzPts val="1400"/>
              <a:buNone/>
              <a:defRPr sz="1800"/>
            </a:lvl7pPr>
            <a:lvl8pPr lvl="7" indent="0">
              <a:spcBef>
                <a:spcPts val="0"/>
              </a:spcBef>
              <a:spcAft>
                <a:spcPts val="0"/>
              </a:spcAft>
              <a:buSzPts val="1400"/>
              <a:buNone/>
              <a:defRPr sz="1800"/>
            </a:lvl8pPr>
            <a:lvl9pPr lvl="8" indent="0">
              <a:spcBef>
                <a:spcPts val="0"/>
              </a:spcBef>
              <a:spcAft>
                <a:spcPts val="0"/>
              </a:spcAft>
              <a:buSzPts val="1400"/>
              <a:buNone/>
              <a:defRPr sz="1800"/>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36"/>
        <p:cNvGrpSpPr/>
        <p:nvPr/>
      </p:nvGrpSpPr>
      <p:grpSpPr>
        <a:xfrm>
          <a:off x="0" y="0"/>
          <a:ext cx="0" cy="0"/>
          <a:chOff x="0" y="0"/>
          <a:chExt cx="0" cy="0"/>
        </a:xfrm>
      </p:grpSpPr>
      <p:sp>
        <p:nvSpPr>
          <p:cNvPr id="37" name="Google Shape;37;p9"/>
          <p:cNvSpPr txBox="1">
            <a:spLocks noGrp="1"/>
          </p:cNvSpPr>
          <p:nvPr>
            <p:ph type="title"/>
          </p:nvPr>
        </p:nvSpPr>
        <p:spPr>
          <a:xfrm>
            <a:off x="457200" y="206375"/>
            <a:ext cx="8229600" cy="857250"/>
          </a:xfrm>
          <a:prstGeom prst="rect">
            <a:avLst/>
          </a:prstGeom>
          <a:noFill/>
          <a:ln>
            <a:noFill/>
          </a:ln>
        </p:spPr>
        <p:txBody>
          <a:bodyPr spcFirstLastPara="1" wrap="square" lIns="91425" tIns="91425" rIns="91425" bIns="91425" anchor="ctr" anchorCtr="0"/>
          <a:lstStyle>
            <a:lvl1pPr marL="0" marR="0" lvl="0" indent="0" algn="ctr" rtl="0">
              <a:spcBef>
                <a:spcPts val="0"/>
              </a:spcBef>
              <a:spcAft>
                <a:spcPts val="0"/>
              </a:spcAft>
              <a:buClr>
                <a:schemeClr val="accent2"/>
              </a:buClr>
              <a:buSzPts val="4400"/>
              <a:buFont typeface="Calibri"/>
              <a:buNone/>
              <a:defRPr sz="4400" b="0" i="0" u="none" strike="noStrike" cap="none">
                <a:solidFill>
                  <a:schemeClr val="accent2"/>
                </a:solidFill>
                <a:latin typeface="Calibri"/>
                <a:ea typeface="Calibri"/>
                <a:cs typeface="Calibri"/>
                <a:sym typeface="Calibri"/>
              </a:defRPr>
            </a:lvl1pPr>
            <a:lvl2pPr lvl="1" indent="0">
              <a:spcBef>
                <a:spcPts val="0"/>
              </a:spcBef>
              <a:spcAft>
                <a:spcPts val="0"/>
              </a:spcAft>
              <a:buSzPts val="1400"/>
              <a:buNone/>
              <a:defRPr sz="1800"/>
            </a:lvl2pPr>
            <a:lvl3pPr lvl="2" indent="0">
              <a:spcBef>
                <a:spcPts val="0"/>
              </a:spcBef>
              <a:spcAft>
                <a:spcPts val="0"/>
              </a:spcAft>
              <a:buSzPts val="1400"/>
              <a:buNone/>
              <a:defRPr sz="1800"/>
            </a:lvl3pPr>
            <a:lvl4pPr lvl="3" indent="0">
              <a:spcBef>
                <a:spcPts val="0"/>
              </a:spcBef>
              <a:spcAft>
                <a:spcPts val="0"/>
              </a:spcAft>
              <a:buSzPts val="1400"/>
              <a:buNone/>
              <a:defRPr sz="1800"/>
            </a:lvl4pPr>
            <a:lvl5pPr lvl="4" indent="0">
              <a:spcBef>
                <a:spcPts val="0"/>
              </a:spcBef>
              <a:spcAft>
                <a:spcPts val="0"/>
              </a:spcAft>
              <a:buSzPts val="1400"/>
              <a:buNone/>
              <a:defRPr sz="1800"/>
            </a:lvl5pPr>
            <a:lvl6pPr lvl="5" indent="0">
              <a:spcBef>
                <a:spcPts val="0"/>
              </a:spcBef>
              <a:spcAft>
                <a:spcPts val="0"/>
              </a:spcAft>
              <a:buSzPts val="1400"/>
              <a:buNone/>
              <a:defRPr sz="1800"/>
            </a:lvl6pPr>
            <a:lvl7pPr lvl="6" indent="0">
              <a:spcBef>
                <a:spcPts val="0"/>
              </a:spcBef>
              <a:spcAft>
                <a:spcPts val="0"/>
              </a:spcAft>
              <a:buSzPts val="1400"/>
              <a:buNone/>
              <a:defRPr sz="1800"/>
            </a:lvl7pPr>
            <a:lvl8pPr lvl="7" indent="0">
              <a:spcBef>
                <a:spcPts val="0"/>
              </a:spcBef>
              <a:spcAft>
                <a:spcPts val="0"/>
              </a:spcAft>
              <a:buSzPts val="1400"/>
              <a:buNone/>
              <a:defRPr sz="1800"/>
            </a:lvl8pPr>
            <a:lvl9pPr lvl="8" indent="0">
              <a:spcBef>
                <a:spcPts val="0"/>
              </a:spcBef>
              <a:spcAft>
                <a:spcPts val="0"/>
              </a:spcAft>
              <a:buSzPts val="1400"/>
              <a:buNone/>
              <a:defRPr sz="1800"/>
            </a:lvl9pPr>
          </a:lstStyle>
          <a:p>
            <a:endParaRPr/>
          </a:p>
        </p:txBody>
      </p:sp>
      <p:sp>
        <p:nvSpPr>
          <p:cNvPr id="38" name="Google Shape;38;p9"/>
          <p:cNvSpPr txBox="1">
            <a:spLocks noGrp="1"/>
          </p:cNvSpPr>
          <p:nvPr>
            <p:ph type="body" idx="1"/>
          </p:nvPr>
        </p:nvSpPr>
        <p:spPr>
          <a:xfrm>
            <a:off x="457200" y="1063631"/>
            <a:ext cx="4040100" cy="2699700"/>
          </a:xfrm>
          <a:prstGeom prst="rect">
            <a:avLst/>
          </a:prstGeom>
          <a:noFill/>
          <a:ln>
            <a:noFill/>
          </a:ln>
        </p:spPr>
        <p:txBody>
          <a:bodyPr spcFirstLastPara="1" wrap="square" lIns="91425" tIns="91425" rIns="91425" bIns="91425" anchor="t" anchorCtr="0"/>
          <a:lstStyle>
            <a:lvl1pPr marL="457200" marR="0" lvl="0" indent="-381000" algn="l" rtl="0">
              <a:spcBef>
                <a:spcPts val="480"/>
              </a:spcBef>
              <a:spcAft>
                <a:spcPts val="0"/>
              </a:spcAft>
              <a:buClr>
                <a:schemeClr val="dk1"/>
              </a:buClr>
              <a:buSzPts val="2400"/>
              <a:buFont typeface="Arial"/>
              <a:buChar char="•"/>
              <a:defRPr sz="2400">
                <a:solidFill>
                  <a:schemeClr val="dk1"/>
                </a:solidFill>
                <a:latin typeface="Calibri"/>
                <a:ea typeface="Calibri"/>
                <a:cs typeface="Calibri"/>
                <a:sym typeface="Calibri"/>
              </a:defRPr>
            </a:lvl1pPr>
            <a:lvl2pPr marL="914400" marR="0" lvl="1"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2pPr>
            <a:lvl3pPr marL="1371600" marR="0" lvl="2"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3pPr>
            <a:lvl4pPr marL="1828800" marR="0" lvl="3" indent="-330200" algn="l" rtl="0">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4pPr>
            <a:lvl5pPr marL="2286000" marR="0" lvl="4" indent="-330200" algn="l" rtl="0">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5pPr>
            <a:lvl6pPr marL="2743200" marR="0" lvl="5" indent="-330200" algn="l" rtl="0">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6pPr>
            <a:lvl7pPr marL="3200400" marR="0" lvl="6" indent="-330200" algn="l" rtl="0">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7pPr>
            <a:lvl8pPr marL="3657600" marR="0" lvl="7" indent="-330200" algn="l" rtl="0">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8pPr>
            <a:lvl9pPr marL="4114800" marR="0" lvl="8" indent="-330200" algn="l" rtl="0">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9pPr>
          </a:lstStyle>
          <a:p>
            <a:endParaRPr/>
          </a:p>
        </p:txBody>
      </p:sp>
      <p:sp>
        <p:nvSpPr>
          <p:cNvPr id="39" name="Google Shape;39;p9"/>
          <p:cNvSpPr txBox="1">
            <a:spLocks noGrp="1"/>
          </p:cNvSpPr>
          <p:nvPr>
            <p:ph type="body" idx="2"/>
          </p:nvPr>
        </p:nvSpPr>
        <p:spPr>
          <a:xfrm>
            <a:off x="4645026" y="1063631"/>
            <a:ext cx="4041900" cy="2699700"/>
          </a:xfrm>
          <a:prstGeom prst="rect">
            <a:avLst/>
          </a:prstGeom>
          <a:noFill/>
          <a:ln>
            <a:noFill/>
          </a:ln>
        </p:spPr>
        <p:txBody>
          <a:bodyPr spcFirstLastPara="1" wrap="square" lIns="91425" tIns="91425" rIns="91425" bIns="91425" anchor="t" anchorCtr="0"/>
          <a:lstStyle>
            <a:lvl1pPr marL="457200" marR="0" lvl="0" indent="-381000" algn="l" rtl="0">
              <a:spcBef>
                <a:spcPts val="480"/>
              </a:spcBef>
              <a:spcAft>
                <a:spcPts val="0"/>
              </a:spcAft>
              <a:buClr>
                <a:schemeClr val="dk1"/>
              </a:buClr>
              <a:buSzPts val="2400"/>
              <a:buFont typeface="Arial"/>
              <a:buChar char="•"/>
              <a:defRPr sz="2400">
                <a:solidFill>
                  <a:schemeClr val="dk1"/>
                </a:solidFill>
                <a:latin typeface="Calibri"/>
                <a:ea typeface="Calibri"/>
                <a:cs typeface="Calibri"/>
                <a:sym typeface="Calibri"/>
              </a:defRPr>
            </a:lvl1pPr>
            <a:lvl2pPr marL="914400" marR="0" lvl="1"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2pPr>
            <a:lvl3pPr marL="1371600" marR="0" lvl="2"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3pPr>
            <a:lvl4pPr marL="1828800" marR="0" lvl="3" indent="-330200" algn="l" rtl="0">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4pPr>
            <a:lvl5pPr marL="2286000" marR="0" lvl="4" indent="-330200" algn="l" rtl="0">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5pPr>
            <a:lvl6pPr marL="2743200" marR="0" lvl="5" indent="-330200" algn="l" rtl="0">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6pPr>
            <a:lvl7pPr marL="3200400" marR="0" lvl="6" indent="-330200" algn="l" rtl="0">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7pPr>
            <a:lvl8pPr marL="3657600" marR="0" lvl="7" indent="-330200" algn="l" rtl="0">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8pPr>
            <a:lvl9pPr marL="4114800" marR="0" lvl="8" indent="-330200" algn="l" rtl="0">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BD607F5-FE32-9745-9440-E836A6753442}" type="datetimeFigureOut">
              <a:rPr lang="en-US" smtClean="0"/>
              <a:t>11/5/2018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C547FFA-FB94-B749-9438-0D1AF9172022}" type="slidenum">
              <a:rPr lang="en-US" smtClean="0"/>
              <a:t>‹#›</a:t>
            </a:fld>
            <a:endParaRPr lang="en-US" dirty="0"/>
          </a:p>
        </p:txBody>
      </p:sp>
    </p:spTree>
    <p:extLst>
      <p:ext uri="{BB962C8B-B14F-4D97-AF65-F5344CB8AC3E}">
        <p14:creationId xmlns:p14="http://schemas.microsoft.com/office/powerpoint/2010/main" val="175881922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1_Title Slide">
  <p:cSld name="1_Title Slide">
    <p:spTree>
      <p:nvGrpSpPr>
        <p:cNvPr id="1" name="Shape 46"/>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slideLayout" Target="../slideLayouts/slideLayout3.xml"/><Relationship Id="rId1" Type="http://schemas.openxmlformats.org/officeDocument/2006/relationships/slideLayout" Target="../slideLayouts/slideLayout2.xml"/><Relationship Id="rId6" Type="http://schemas.openxmlformats.org/officeDocument/2006/relationships/image" Target="../media/image1.png"/><Relationship Id="rId5" Type="http://schemas.openxmlformats.org/officeDocument/2006/relationships/theme" Target="../theme/theme2.xml"/><Relationship Id="rId4" Type="http://schemas.openxmlformats.org/officeDocument/2006/relationships/slideLayout" Target="../slideLayouts/slideLayout5.xml"/></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3.xml"/><Relationship Id="rId1" Type="http://schemas.openxmlformats.org/officeDocument/2006/relationships/slideLayout" Target="../slideLayouts/slideLayout6.xml"/><Relationship Id="rId6" Type="http://schemas.openxmlformats.org/officeDocument/2006/relationships/hyperlink" Target="https://www.qualitymatters.org/qm-reviews-certifications/program-reviews" TargetMode="External"/><Relationship Id="rId5" Type="http://schemas.openxmlformats.org/officeDocument/2006/relationships/hyperlink" Target="https://www.qualitymatters.org/qa-resources/rubric-standards" TargetMode="External"/><Relationship Id="rId4" Type="http://schemas.openxmlformats.org/officeDocument/2006/relationships/hyperlink" Target="https://www.qualitymatters.org/"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2"/>
        </a:solidFill>
        <a:effectLst/>
      </p:bgPr>
    </p:bg>
    <p:spTree>
      <p:nvGrpSpPr>
        <p:cNvPr id="1" name="Shape 5"/>
        <p:cNvGrpSpPr/>
        <p:nvPr/>
      </p:nvGrpSpPr>
      <p:grpSpPr>
        <a:xfrm>
          <a:off x="0" y="0"/>
          <a:ext cx="0" cy="0"/>
          <a:chOff x="0" y="0"/>
          <a:chExt cx="0" cy="0"/>
        </a:xfrm>
      </p:grpSpPr>
      <p:sp>
        <p:nvSpPr>
          <p:cNvPr id="6" name="Google Shape;6;p1"/>
          <p:cNvSpPr txBox="1"/>
          <p:nvPr/>
        </p:nvSpPr>
        <p:spPr>
          <a:xfrm>
            <a:off x="0" y="0"/>
            <a:ext cx="9144000" cy="3841750"/>
          </a:xfrm>
          <a:prstGeom prst="rect">
            <a:avLst/>
          </a:prstGeom>
          <a:solidFill>
            <a:schemeClr val="accent1"/>
          </a:solidFill>
          <a:ln>
            <a:noFill/>
          </a:ln>
          <a:effectLst>
            <a:outerShdw blurRad="63500" dist="88900" dir="5400000">
              <a:srgbClr val="808080">
                <a:alpha val="34901"/>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chemeClr val="dk1"/>
              </a:solidFill>
              <a:latin typeface="Trebuchet MS"/>
              <a:ea typeface="Trebuchet MS"/>
              <a:cs typeface="Trebuchet MS"/>
              <a:sym typeface="Trebuchet MS"/>
            </a:endParaRPr>
          </a:p>
        </p:txBody>
      </p:sp>
      <p:pic>
        <p:nvPicPr>
          <p:cNvPr id="7" name="Google Shape;7;p1" descr="QM-logo-white-box-no-shadow.png"/>
          <p:cNvPicPr preferRelativeResize="0"/>
          <p:nvPr/>
        </p:nvPicPr>
        <p:blipFill rotWithShape="1">
          <a:blip r:embed="rId3">
            <a:alphaModFix/>
          </a:blip>
          <a:srcRect/>
          <a:stretch/>
        </p:blipFill>
        <p:spPr>
          <a:xfrm>
            <a:off x="3538537" y="300037"/>
            <a:ext cx="2057400" cy="1828800"/>
          </a:xfrm>
          <a:prstGeom prst="rect">
            <a:avLst/>
          </a:prstGeom>
          <a:noFill/>
          <a:ln>
            <a:noFill/>
          </a:ln>
          <a:effectLst>
            <a:outerShdw blurRad="82550" dist="88900" dir="2700000" algn="tl" rotWithShape="0">
              <a:srgbClr val="000000">
                <a:alpha val="29803"/>
              </a:srgbClr>
            </a:outerShdw>
          </a:effectLst>
        </p:spPr>
      </p:pic>
      <p:pic>
        <p:nvPicPr>
          <p:cNvPr id="8" name="Google Shape;8;p1" descr="qm-research-icon-300px-hi-res.png"/>
          <p:cNvPicPr preferRelativeResize="0"/>
          <p:nvPr/>
        </p:nvPicPr>
        <p:blipFill rotWithShape="1">
          <a:blip r:embed="rId4">
            <a:alphaModFix/>
          </a:blip>
          <a:srcRect/>
          <a:stretch/>
        </p:blipFill>
        <p:spPr>
          <a:xfrm>
            <a:off x="454025" y="4137025"/>
            <a:ext cx="873125" cy="811212"/>
          </a:xfrm>
          <a:prstGeom prst="rect">
            <a:avLst/>
          </a:prstGeom>
          <a:noFill/>
          <a:ln>
            <a:noFill/>
          </a:ln>
        </p:spPr>
      </p:pic>
      <p:pic>
        <p:nvPicPr>
          <p:cNvPr id="9" name="Google Shape;9;p1"/>
          <p:cNvPicPr preferRelativeResize="0"/>
          <p:nvPr/>
        </p:nvPicPr>
        <p:blipFill rotWithShape="1">
          <a:blip r:embed="rId5">
            <a:alphaModFix/>
          </a:blip>
          <a:srcRect/>
          <a:stretch/>
        </p:blipFill>
        <p:spPr>
          <a:xfrm>
            <a:off x="2306637" y="4137025"/>
            <a:ext cx="811212" cy="811212"/>
          </a:xfrm>
          <a:prstGeom prst="rect">
            <a:avLst/>
          </a:prstGeom>
          <a:noFill/>
          <a:ln>
            <a:noFill/>
          </a:ln>
        </p:spPr>
      </p:pic>
      <p:pic>
        <p:nvPicPr>
          <p:cNvPr id="10" name="Google Shape;10;p1"/>
          <p:cNvPicPr preferRelativeResize="0"/>
          <p:nvPr/>
        </p:nvPicPr>
        <p:blipFill rotWithShape="1">
          <a:blip r:embed="rId6">
            <a:alphaModFix/>
          </a:blip>
          <a:srcRect/>
          <a:stretch/>
        </p:blipFill>
        <p:spPr>
          <a:xfrm>
            <a:off x="4098925" y="4105275"/>
            <a:ext cx="788987" cy="873125"/>
          </a:xfrm>
          <a:prstGeom prst="rect">
            <a:avLst/>
          </a:prstGeom>
          <a:noFill/>
          <a:ln>
            <a:noFill/>
          </a:ln>
        </p:spPr>
      </p:pic>
      <p:pic>
        <p:nvPicPr>
          <p:cNvPr id="11" name="Google Shape;11;p1"/>
          <p:cNvPicPr preferRelativeResize="0"/>
          <p:nvPr/>
        </p:nvPicPr>
        <p:blipFill rotWithShape="1">
          <a:blip r:embed="rId7">
            <a:alphaModFix/>
          </a:blip>
          <a:srcRect/>
          <a:stretch/>
        </p:blipFill>
        <p:spPr>
          <a:xfrm>
            <a:off x="5868987" y="4075112"/>
            <a:ext cx="935037" cy="935037"/>
          </a:xfrm>
          <a:prstGeom prst="rect">
            <a:avLst/>
          </a:prstGeom>
          <a:noFill/>
          <a:ln>
            <a:noFill/>
          </a:ln>
        </p:spPr>
      </p:pic>
      <p:pic>
        <p:nvPicPr>
          <p:cNvPr id="12" name="Google Shape;12;p1"/>
          <p:cNvPicPr preferRelativeResize="0"/>
          <p:nvPr/>
        </p:nvPicPr>
        <p:blipFill rotWithShape="1">
          <a:blip r:embed="rId8">
            <a:alphaModFix/>
          </a:blip>
          <a:srcRect/>
          <a:stretch/>
        </p:blipFill>
        <p:spPr>
          <a:xfrm>
            <a:off x="7785100" y="4186237"/>
            <a:ext cx="935037" cy="711200"/>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48"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6"/>
        <p:cNvGrpSpPr/>
        <p:nvPr/>
      </p:nvGrpSpPr>
      <p:grpSpPr>
        <a:xfrm>
          <a:off x="0" y="0"/>
          <a:ext cx="0" cy="0"/>
          <a:chOff x="0" y="0"/>
          <a:chExt cx="0" cy="0"/>
        </a:xfrm>
      </p:grpSpPr>
      <p:sp>
        <p:nvSpPr>
          <p:cNvPr id="17" name="Google Shape;17;p3"/>
          <p:cNvSpPr txBox="1"/>
          <p:nvPr/>
        </p:nvSpPr>
        <p:spPr>
          <a:xfrm>
            <a:off x="0" y="4425950"/>
            <a:ext cx="9144000" cy="717550"/>
          </a:xfrm>
          <a:prstGeom prst="rect">
            <a:avLst/>
          </a:prstGeom>
          <a:solidFill>
            <a:schemeClr val="lt2"/>
          </a:solidFill>
          <a:ln>
            <a:noFill/>
          </a:ln>
          <a:effectLst>
            <a:outerShdw blurRad="63500" dist="38100" dir="16200000">
              <a:srgbClr val="808080">
                <a:alpha val="29803"/>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chemeClr val="dk1"/>
              </a:solidFill>
              <a:latin typeface="Trebuchet MS"/>
              <a:ea typeface="Trebuchet MS"/>
              <a:cs typeface="Trebuchet MS"/>
              <a:sym typeface="Trebuchet MS"/>
            </a:endParaRPr>
          </a:p>
        </p:txBody>
      </p:sp>
      <p:sp>
        <p:nvSpPr>
          <p:cNvPr id="18" name="Google Shape;18;p3"/>
          <p:cNvSpPr txBox="1">
            <a:spLocks noGrp="1"/>
          </p:cNvSpPr>
          <p:nvPr>
            <p:ph type="title"/>
          </p:nvPr>
        </p:nvSpPr>
        <p:spPr>
          <a:xfrm>
            <a:off x="457200" y="206375"/>
            <a:ext cx="8229600" cy="857250"/>
          </a:xfrm>
          <a:prstGeom prst="rect">
            <a:avLst/>
          </a:prstGeom>
          <a:noFill/>
          <a:ln>
            <a:noFill/>
          </a:ln>
        </p:spPr>
        <p:txBody>
          <a:bodyPr spcFirstLastPara="1" wrap="square" lIns="91425" tIns="91425" rIns="91425" bIns="91425" anchor="ctr" anchorCtr="0"/>
          <a:lstStyle>
            <a:lvl1pPr marL="0" marR="0" lvl="0" indent="0" algn="ctr" rtl="0">
              <a:spcBef>
                <a:spcPts val="0"/>
              </a:spcBef>
              <a:spcAft>
                <a:spcPts val="0"/>
              </a:spcAft>
              <a:buClr>
                <a:schemeClr val="accent2"/>
              </a:buClr>
              <a:buSzPts val="4400"/>
              <a:buFont typeface="Calibri"/>
              <a:buNone/>
              <a:defRPr sz="4400" b="0" i="0" u="none" strike="noStrike" cap="none">
                <a:solidFill>
                  <a:schemeClr val="accent2"/>
                </a:solidFill>
                <a:latin typeface="Calibri"/>
                <a:ea typeface="Calibri"/>
                <a:cs typeface="Calibri"/>
                <a:sym typeface="Calibri"/>
              </a:defRPr>
            </a:lvl1pPr>
            <a:lvl2pPr lvl="1" indent="0">
              <a:spcBef>
                <a:spcPts val="0"/>
              </a:spcBef>
              <a:spcAft>
                <a:spcPts val="0"/>
              </a:spcAft>
              <a:buSzPts val="1400"/>
              <a:buNone/>
              <a:defRPr sz="1800"/>
            </a:lvl2pPr>
            <a:lvl3pPr lvl="2" indent="0">
              <a:spcBef>
                <a:spcPts val="0"/>
              </a:spcBef>
              <a:spcAft>
                <a:spcPts val="0"/>
              </a:spcAft>
              <a:buSzPts val="1400"/>
              <a:buNone/>
              <a:defRPr sz="1800"/>
            </a:lvl3pPr>
            <a:lvl4pPr lvl="3" indent="0">
              <a:spcBef>
                <a:spcPts val="0"/>
              </a:spcBef>
              <a:spcAft>
                <a:spcPts val="0"/>
              </a:spcAft>
              <a:buSzPts val="1400"/>
              <a:buNone/>
              <a:defRPr sz="1800"/>
            </a:lvl4pPr>
            <a:lvl5pPr lvl="4" indent="0">
              <a:spcBef>
                <a:spcPts val="0"/>
              </a:spcBef>
              <a:spcAft>
                <a:spcPts val="0"/>
              </a:spcAft>
              <a:buSzPts val="1400"/>
              <a:buNone/>
              <a:defRPr sz="1800"/>
            </a:lvl5pPr>
            <a:lvl6pPr lvl="5" indent="0">
              <a:spcBef>
                <a:spcPts val="0"/>
              </a:spcBef>
              <a:spcAft>
                <a:spcPts val="0"/>
              </a:spcAft>
              <a:buSzPts val="1400"/>
              <a:buNone/>
              <a:defRPr sz="1800"/>
            </a:lvl6pPr>
            <a:lvl7pPr lvl="6" indent="0">
              <a:spcBef>
                <a:spcPts val="0"/>
              </a:spcBef>
              <a:spcAft>
                <a:spcPts val="0"/>
              </a:spcAft>
              <a:buSzPts val="1400"/>
              <a:buNone/>
              <a:defRPr sz="1800"/>
            </a:lvl7pPr>
            <a:lvl8pPr lvl="7" indent="0">
              <a:spcBef>
                <a:spcPts val="0"/>
              </a:spcBef>
              <a:spcAft>
                <a:spcPts val="0"/>
              </a:spcAft>
              <a:buSzPts val="1400"/>
              <a:buNone/>
              <a:defRPr sz="1800"/>
            </a:lvl8pPr>
            <a:lvl9pPr lvl="8" indent="0">
              <a:spcBef>
                <a:spcPts val="0"/>
              </a:spcBef>
              <a:spcAft>
                <a:spcPts val="0"/>
              </a:spcAft>
              <a:buSzPts val="1400"/>
              <a:buNone/>
              <a:defRPr sz="1800"/>
            </a:lvl9pPr>
          </a:lstStyle>
          <a:p>
            <a:endParaRPr/>
          </a:p>
        </p:txBody>
      </p:sp>
      <p:sp>
        <p:nvSpPr>
          <p:cNvPr id="19" name="Google Shape;19;p3"/>
          <p:cNvSpPr txBox="1">
            <a:spLocks noGrp="1"/>
          </p:cNvSpPr>
          <p:nvPr>
            <p:ph type="body" idx="1"/>
          </p:nvPr>
        </p:nvSpPr>
        <p:spPr>
          <a:xfrm>
            <a:off x="457200" y="1200150"/>
            <a:ext cx="8229600" cy="3082925"/>
          </a:xfrm>
          <a:prstGeom prst="rect">
            <a:avLst/>
          </a:prstGeom>
          <a:noFill/>
          <a:ln>
            <a:noFill/>
          </a:ln>
        </p:spPr>
        <p:txBody>
          <a:bodyPr spcFirstLastPara="1" wrap="square" lIns="91425" tIns="91425" rIns="91425" bIns="91425" anchor="t" anchorCtr="0"/>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pic>
        <p:nvPicPr>
          <p:cNvPr id="20" name="Google Shape;20;p3" descr="QM-logo-white-box-no-shadow.png"/>
          <p:cNvPicPr preferRelativeResize="0"/>
          <p:nvPr/>
        </p:nvPicPr>
        <p:blipFill rotWithShape="1">
          <a:blip r:embed="rId6">
            <a:alphaModFix/>
          </a:blip>
          <a:srcRect/>
          <a:stretch/>
        </p:blipFill>
        <p:spPr>
          <a:xfrm>
            <a:off x="134937" y="4481512"/>
            <a:ext cx="644525" cy="571500"/>
          </a:xfrm>
          <a:prstGeom prst="rect">
            <a:avLst/>
          </a:prstGeom>
          <a:noFill/>
          <a:ln>
            <a:noFill/>
          </a:ln>
          <a:effectLst>
            <a:outerShdw blurRad="82550" dist="88900" dir="2700000" algn="tl" rotWithShape="0">
              <a:srgbClr val="000000">
                <a:alpha val="29803"/>
              </a:srgbClr>
            </a:outerShdw>
          </a:effectLst>
        </p:spPr>
      </p:pic>
      <p:sp>
        <p:nvSpPr>
          <p:cNvPr id="21" name="Google Shape;21;p3"/>
          <p:cNvSpPr txBox="1"/>
          <p:nvPr/>
        </p:nvSpPr>
        <p:spPr>
          <a:xfrm>
            <a:off x="876300" y="4492625"/>
            <a:ext cx="5040312" cy="5842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2"/>
              </a:buClr>
              <a:buSzPts val="1200"/>
              <a:buFont typeface="Lato"/>
              <a:buNone/>
            </a:pPr>
            <a:r>
              <a:rPr lang="en-US" sz="1200" b="0" i="0" u="none">
                <a:solidFill>
                  <a:schemeClr val="dk2"/>
                </a:solidFill>
                <a:latin typeface="Lato"/>
                <a:ea typeface="Lato"/>
                <a:cs typeface="Lato"/>
                <a:sym typeface="Lato"/>
              </a:rPr>
              <a:t>Helping you deliver on your online promise</a:t>
            </a:r>
            <a:endParaRPr/>
          </a:p>
          <a:p>
            <a:pPr marL="0" marR="0" lvl="0" indent="0" algn="l" rtl="0">
              <a:lnSpc>
                <a:spcPct val="100000"/>
              </a:lnSpc>
              <a:spcBef>
                <a:spcPts val="1200"/>
              </a:spcBef>
              <a:spcAft>
                <a:spcPts val="0"/>
              </a:spcAft>
              <a:buClr>
                <a:schemeClr val="dk2"/>
              </a:buClr>
              <a:buSzPts val="1000"/>
              <a:buFont typeface="Lato"/>
              <a:buNone/>
            </a:pPr>
            <a:r>
              <a:rPr lang="en-US" sz="1000" b="0" i="0" u="none">
                <a:solidFill>
                  <a:schemeClr val="dk2"/>
                </a:solidFill>
                <a:latin typeface="Lato"/>
                <a:ea typeface="Lato"/>
                <a:cs typeface="Lato"/>
                <a:sym typeface="Lato"/>
              </a:rPr>
              <a:t>qualitymatters.org</a:t>
            </a:r>
            <a:endParaRPr/>
          </a:p>
        </p:txBody>
      </p:sp>
      <p:sp>
        <p:nvSpPr>
          <p:cNvPr id="22" name="Google Shape;22;p3"/>
          <p:cNvSpPr txBox="1"/>
          <p:nvPr/>
        </p:nvSpPr>
        <p:spPr>
          <a:xfrm>
            <a:off x="7596187" y="4848225"/>
            <a:ext cx="1450975" cy="215900"/>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chemeClr val="accent2"/>
              </a:buClr>
              <a:buSzPts val="800"/>
              <a:buFont typeface="Calibri"/>
              <a:buNone/>
            </a:pPr>
            <a:r>
              <a:rPr lang="en-US" sz="800" b="0" i="0" u="none">
                <a:solidFill>
                  <a:schemeClr val="accent2"/>
                </a:solidFill>
                <a:latin typeface="Calibri"/>
                <a:ea typeface="Calibri"/>
                <a:cs typeface="Calibri"/>
                <a:sym typeface="Calibri"/>
              </a:rPr>
              <a:t>©201</a:t>
            </a:r>
            <a:r>
              <a:rPr lang="en-US" sz="800">
                <a:solidFill>
                  <a:schemeClr val="accent2"/>
                </a:solidFill>
                <a:latin typeface="Calibri"/>
                <a:ea typeface="Calibri"/>
                <a:cs typeface="Calibri"/>
                <a:sym typeface="Calibri"/>
              </a:rPr>
              <a:t>8</a:t>
            </a:r>
            <a:r>
              <a:rPr lang="en-US" sz="800" b="0" i="0" u="none">
                <a:solidFill>
                  <a:schemeClr val="accent2"/>
                </a:solidFill>
                <a:latin typeface="Calibri"/>
                <a:ea typeface="Calibri"/>
                <a:cs typeface="Calibri"/>
                <a:sym typeface="Calibri"/>
              </a:rPr>
              <a:t> MarylandOnline, Inc.</a:t>
            </a:r>
            <a:endParaRPr/>
          </a:p>
        </p:txBody>
      </p:sp>
    </p:spTree>
  </p:cSld>
  <p:clrMap bg1="lt1" tx1="dk1" bg2="dk2" tx2="lt2" accent1="accent1" accent2="accent2" accent3="accent3" accent4="accent4" accent5="accent5" accent6="accent6" hlink="hlink" folHlink="folHlink"/>
  <p:sldLayoutIdLst>
    <p:sldLayoutId id="2147483649" r:id="rId1"/>
    <p:sldLayoutId id="2147483653" r:id="rId2"/>
    <p:sldLayoutId id="2147483654" r:id="rId3"/>
    <p:sldLayoutId id="2147483659" r:id="rId4"/>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lt2"/>
        </a:solidFill>
        <a:effectLst/>
      </p:bgPr>
    </p:bg>
    <p:spTree>
      <p:nvGrpSpPr>
        <p:cNvPr id="1" name="Shape 40"/>
        <p:cNvGrpSpPr/>
        <p:nvPr/>
      </p:nvGrpSpPr>
      <p:grpSpPr>
        <a:xfrm>
          <a:off x="0" y="0"/>
          <a:ext cx="0" cy="0"/>
          <a:chOff x="0" y="0"/>
          <a:chExt cx="0" cy="0"/>
        </a:xfrm>
      </p:grpSpPr>
      <p:sp>
        <p:nvSpPr>
          <p:cNvPr id="41" name="Google Shape;41;p10"/>
          <p:cNvSpPr txBox="1"/>
          <p:nvPr/>
        </p:nvSpPr>
        <p:spPr>
          <a:xfrm>
            <a:off x="0" y="0"/>
            <a:ext cx="9144000" cy="4197350"/>
          </a:xfrm>
          <a:prstGeom prst="rect">
            <a:avLst/>
          </a:prstGeom>
          <a:solidFill>
            <a:schemeClr val="accent1"/>
          </a:solidFill>
          <a:ln>
            <a:noFill/>
          </a:ln>
          <a:effectLst>
            <a:outerShdw blurRad="63500" dist="88900" dir="5400000">
              <a:srgbClr val="808080">
                <a:alpha val="34901"/>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chemeClr val="dk1"/>
              </a:solidFill>
              <a:latin typeface="Trebuchet MS"/>
              <a:ea typeface="Trebuchet MS"/>
              <a:cs typeface="Trebuchet MS"/>
              <a:sym typeface="Trebuchet MS"/>
            </a:endParaRPr>
          </a:p>
        </p:txBody>
      </p:sp>
      <p:pic>
        <p:nvPicPr>
          <p:cNvPr id="42" name="Google Shape;42;p10" descr="QM-logo-white-box-no-shadow.png"/>
          <p:cNvPicPr preferRelativeResize="0"/>
          <p:nvPr/>
        </p:nvPicPr>
        <p:blipFill rotWithShape="1">
          <a:blip r:embed="rId3">
            <a:alphaModFix/>
          </a:blip>
          <a:srcRect/>
          <a:stretch/>
        </p:blipFill>
        <p:spPr>
          <a:xfrm>
            <a:off x="3768725" y="300037"/>
            <a:ext cx="1643062" cy="1458912"/>
          </a:xfrm>
          <a:prstGeom prst="rect">
            <a:avLst/>
          </a:prstGeom>
          <a:noFill/>
          <a:ln>
            <a:noFill/>
          </a:ln>
          <a:effectLst>
            <a:outerShdw blurRad="82550" dist="88900" dir="2700000" algn="tl" rotWithShape="0">
              <a:srgbClr val="000000">
                <a:alpha val="29803"/>
              </a:srgbClr>
            </a:outerShdw>
          </a:effectLst>
        </p:spPr>
      </p:pic>
      <p:sp>
        <p:nvSpPr>
          <p:cNvPr id="43" name="Google Shape;43;p10"/>
          <p:cNvSpPr txBox="1"/>
          <p:nvPr/>
        </p:nvSpPr>
        <p:spPr>
          <a:xfrm>
            <a:off x="1049337" y="4425950"/>
            <a:ext cx="7161212" cy="522287"/>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chemeClr val="dk2"/>
              </a:buClr>
              <a:buSzPts val="2800"/>
              <a:buFont typeface="Lato"/>
              <a:buNone/>
            </a:pPr>
            <a:r>
              <a:rPr lang="en-US" sz="2800" b="0" i="0" u="none">
                <a:solidFill>
                  <a:schemeClr val="dk2"/>
                </a:solidFill>
                <a:latin typeface="Lato"/>
                <a:ea typeface="Lato"/>
                <a:cs typeface="Lato"/>
                <a:sym typeface="Lato"/>
              </a:rPr>
              <a:t>Helping you deliver on your online promise </a:t>
            </a:r>
            <a:endParaRPr/>
          </a:p>
        </p:txBody>
      </p:sp>
      <p:sp>
        <p:nvSpPr>
          <p:cNvPr id="44" name="Google Shape;44;p10"/>
          <p:cNvSpPr txBox="1"/>
          <p:nvPr/>
        </p:nvSpPr>
        <p:spPr>
          <a:xfrm>
            <a:off x="741350" y="2027217"/>
            <a:ext cx="7793100" cy="1097700"/>
          </a:xfrm>
          <a:prstGeom prst="rect">
            <a:avLst/>
          </a:prstGeom>
          <a:noFill/>
          <a:ln>
            <a:noFill/>
          </a:ln>
        </p:spPr>
        <p:txBody>
          <a:bodyPr spcFirstLastPara="1" wrap="square" lIns="91425" tIns="45700" rIns="91425" bIns="45700" anchor="t" anchorCtr="0">
            <a:noAutofit/>
          </a:bodyPr>
          <a:lstStyle/>
          <a:p>
            <a:pPr marL="0" lvl="0" indent="0" algn="ctr" rtl="0">
              <a:lnSpc>
                <a:spcPct val="115000"/>
              </a:lnSpc>
              <a:spcBef>
                <a:spcPts val="0"/>
              </a:spcBef>
              <a:spcAft>
                <a:spcPts val="900"/>
              </a:spcAft>
              <a:buClr>
                <a:schemeClr val="dk1"/>
              </a:buClr>
              <a:buSzPts val="1100"/>
              <a:buFont typeface="Arial"/>
              <a:buNone/>
            </a:pPr>
            <a:r>
              <a:rPr lang="en-US" sz="1200" u="sng">
                <a:solidFill>
                  <a:srgbClr val="FFFFFF"/>
                </a:solidFill>
                <a:latin typeface="Calibri"/>
                <a:ea typeface="Calibri"/>
                <a:cs typeface="Calibri"/>
                <a:sym typeface="Calibri"/>
                <a:hlinkClick r:id="rId4"/>
              </a:rPr>
              <a:t>Quality Matters (QM)</a:t>
            </a:r>
            <a:r>
              <a:rPr lang="en-US" sz="1200">
                <a:solidFill>
                  <a:srgbClr val="FFFFFF"/>
                </a:solidFill>
                <a:latin typeface="Calibri"/>
                <a:ea typeface="Calibri"/>
                <a:cs typeface="Calibri"/>
                <a:sym typeface="Calibri"/>
              </a:rPr>
              <a:t> is an international, U.S.-based non-profit organization specializing in standards, processes and professional development for quality assurance in online and blended learning. QM tools and resources are regularly revised to reflect current research and best practices. When you see QM Certification Marks on courses or programs, it means they have met </a:t>
            </a:r>
            <a:r>
              <a:rPr lang="en-US" sz="1200" u="sng">
                <a:solidFill>
                  <a:srgbClr val="FFFFFF"/>
                </a:solidFill>
                <a:latin typeface="Calibri"/>
                <a:ea typeface="Calibri"/>
                <a:cs typeface="Calibri"/>
                <a:sym typeface="Calibri"/>
                <a:hlinkClick r:id="rId5"/>
              </a:rPr>
              <a:t>QM Course Design Standards</a:t>
            </a:r>
            <a:r>
              <a:rPr lang="en-US" sz="1200">
                <a:solidFill>
                  <a:srgbClr val="FFFFFF"/>
                </a:solidFill>
                <a:latin typeface="Calibri"/>
                <a:ea typeface="Calibri"/>
                <a:cs typeface="Calibri"/>
                <a:sym typeface="Calibri"/>
              </a:rPr>
              <a:t> or </a:t>
            </a:r>
            <a:r>
              <a:rPr lang="en-US" sz="1200" u="sng">
                <a:solidFill>
                  <a:srgbClr val="FFFFFF"/>
                </a:solidFill>
                <a:latin typeface="Calibri"/>
                <a:ea typeface="Calibri"/>
                <a:cs typeface="Calibri"/>
                <a:sym typeface="Calibri"/>
                <a:hlinkClick r:id="rId6"/>
              </a:rPr>
              <a:t>QM Program Review Criteria</a:t>
            </a:r>
            <a:r>
              <a:rPr lang="en-US" sz="1200">
                <a:solidFill>
                  <a:srgbClr val="FFFFFF"/>
                </a:solidFill>
                <a:latin typeface="Calibri"/>
                <a:ea typeface="Calibri"/>
                <a:cs typeface="Calibri"/>
                <a:sym typeface="Calibri"/>
              </a:rPr>
              <a:t> in a rigorous review process.</a:t>
            </a:r>
            <a:endParaRPr sz="1200">
              <a:solidFill>
                <a:srgbClr val="FFFFFF"/>
              </a:solidFill>
              <a:latin typeface="Calibri"/>
              <a:ea typeface="Calibri"/>
              <a:cs typeface="Calibri"/>
              <a:sym typeface="Calibri"/>
            </a:endParaRPr>
          </a:p>
        </p:txBody>
      </p:sp>
      <p:sp>
        <p:nvSpPr>
          <p:cNvPr id="45" name="Google Shape;45;p10"/>
          <p:cNvSpPr txBox="1"/>
          <p:nvPr/>
        </p:nvSpPr>
        <p:spPr>
          <a:xfrm>
            <a:off x="2468562" y="3336925"/>
            <a:ext cx="4322762" cy="554037"/>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chemeClr val="lt1"/>
              </a:buClr>
              <a:buSzPts val="1000"/>
              <a:buFont typeface="Calibri"/>
              <a:buNone/>
            </a:pPr>
            <a:r>
              <a:rPr lang="en-US" sz="1000" b="0" i="0" u="none">
                <a:solidFill>
                  <a:schemeClr val="lt1"/>
                </a:solidFill>
                <a:latin typeface="Calibri"/>
                <a:ea typeface="Calibri"/>
                <a:cs typeface="Calibri"/>
                <a:sym typeface="Calibri"/>
              </a:rPr>
              <a:t>qualitymatters.org</a:t>
            </a:r>
            <a:endParaRPr/>
          </a:p>
          <a:p>
            <a:pPr marL="0" marR="0" lvl="0" indent="0" algn="ctr" rtl="0">
              <a:lnSpc>
                <a:spcPct val="100000"/>
              </a:lnSpc>
              <a:spcBef>
                <a:spcPts val="0"/>
              </a:spcBef>
              <a:spcAft>
                <a:spcPts val="0"/>
              </a:spcAft>
              <a:buClr>
                <a:schemeClr val="lt1"/>
              </a:buClr>
              <a:buSzPts val="1000"/>
              <a:buFont typeface="Calibri"/>
              <a:buNone/>
            </a:pPr>
            <a:r>
              <a:rPr lang="en-US" sz="1000" b="0" i="0" u="none">
                <a:solidFill>
                  <a:schemeClr val="lt1"/>
                </a:solidFill>
                <a:latin typeface="Calibri"/>
                <a:ea typeface="Calibri"/>
                <a:cs typeface="Calibri"/>
                <a:sym typeface="Calibri"/>
              </a:rPr>
              <a:t>1997 Annapolis Exchange Pkway, Suite 300</a:t>
            </a:r>
            <a:endParaRPr/>
          </a:p>
          <a:p>
            <a:pPr marL="0" marR="0" lvl="0" indent="0" algn="ctr" rtl="0">
              <a:lnSpc>
                <a:spcPct val="100000"/>
              </a:lnSpc>
              <a:spcBef>
                <a:spcPts val="0"/>
              </a:spcBef>
              <a:spcAft>
                <a:spcPts val="0"/>
              </a:spcAft>
              <a:buClr>
                <a:schemeClr val="lt1"/>
              </a:buClr>
              <a:buSzPts val="1000"/>
              <a:buFont typeface="Calibri"/>
              <a:buNone/>
            </a:pPr>
            <a:r>
              <a:rPr lang="en-US" sz="1000" b="0" i="0" u="none">
                <a:solidFill>
                  <a:schemeClr val="lt1"/>
                </a:solidFill>
                <a:latin typeface="Calibri"/>
                <a:ea typeface="Calibri"/>
                <a:cs typeface="Calibri"/>
                <a:sym typeface="Calibri"/>
              </a:rPr>
              <a:t>Annapolis, MD 21401</a:t>
            </a:r>
            <a:endParaRPr/>
          </a:p>
        </p:txBody>
      </p:sp>
    </p:spTree>
  </p:cSld>
  <p:clrMap bg1="lt1" tx1="dk1" bg2="dk2" tx2="lt2" accent1="accent1" accent2="accent2" accent3="accent3" accent4="accent4" accent5="accent5" accent6="accent6" hlink="hlink" folHlink="folHlink"/>
  <p:sldLayoutIdLst>
    <p:sldLayoutId id="2147483655"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5.xml"/><Relationship Id="rId1" Type="http://schemas.openxmlformats.org/officeDocument/2006/relationships/tags" Target="../tags/tag1.xml"/><Relationship Id="rId6" Type="http://schemas.openxmlformats.org/officeDocument/2006/relationships/hyperlink" Target="https://www.polleverywhere.com/multiple_choice_polls/iPqxAkj4gNuYZHH" TargetMode="External"/><Relationship Id="rId5" Type="http://schemas.openxmlformats.org/officeDocument/2006/relationships/hyperlink" Target="https://www.liveslides.com/download" TargetMode="External"/><Relationship Id="rId4" Type="http://schemas.openxmlformats.org/officeDocument/2006/relationships/image" Target="../media/image11.png"/></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5.xml"/><Relationship Id="rId1" Type="http://schemas.openxmlformats.org/officeDocument/2006/relationships/tags" Target="../tags/tag2.xml"/><Relationship Id="rId6" Type="http://schemas.openxmlformats.org/officeDocument/2006/relationships/hyperlink" Target="https://www.polleverywhere.com/multiple_choice_polls/x3Wm8HvKKbiPSsJ" TargetMode="External"/><Relationship Id="rId5" Type="http://schemas.openxmlformats.org/officeDocument/2006/relationships/hyperlink" Target="https://www.liveslides.com/download" TargetMode="External"/><Relationship Id="rId4" Type="http://schemas.openxmlformats.org/officeDocument/2006/relationships/image" Target="../media/image11.png"/></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5.xml"/><Relationship Id="rId1" Type="http://schemas.openxmlformats.org/officeDocument/2006/relationships/tags" Target="../tags/tag3.xml"/><Relationship Id="rId6" Type="http://schemas.openxmlformats.org/officeDocument/2006/relationships/hyperlink" Target="https://www.polleverywhere.com/free_text_polls/OeJ8SUKKbL5BZjE" TargetMode="External"/><Relationship Id="rId5" Type="http://schemas.openxmlformats.org/officeDocument/2006/relationships/hyperlink" Target="https://www.liveslides.com/download" TargetMode="External"/><Relationship Id="rId4" Type="http://schemas.openxmlformats.org/officeDocument/2006/relationships/image" Target="../media/image11.png"/></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5.xml"/><Relationship Id="rId1" Type="http://schemas.openxmlformats.org/officeDocument/2006/relationships/tags" Target="../tags/tag4.xml"/><Relationship Id="rId6" Type="http://schemas.openxmlformats.org/officeDocument/2006/relationships/hyperlink" Target="https://www.polleverywhere.com/multiple_choice_polls/YuDukVEb4yj0Ppp" TargetMode="External"/><Relationship Id="rId5" Type="http://schemas.openxmlformats.org/officeDocument/2006/relationships/hyperlink" Target="https://www.liveslides.com/download" TargetMode="External"/><Relationship Id="rId4" Type="http://schemas.openxmlformats.org/officeDocument/2006/relationships/image" Target="../media/image11.png"/></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5.xml"/><Relationship Id="rId1" Type="http://schemas.openxmlformats.org/officeDocument/2006/relationships/tags" Target="../tags/tag5.xml"/><Relationship Id="rId6" Type="http://schemas.openxmlformats.org/officeDocument/2006/relationships/hyperlink" Target="https://www.polleverywhere.com/free_text_polls/RVz5E5kPwBRgsFR" TargetMode="External"/><Relationship Id="rId5" Type="http://schemas.openxmlformats.org/officeDocument/2006/relationships/hyperlink" Target="https://www.liveslides.com/download" TargetMode="External"/><Relationship Id="rId4" Type="http://schemas.openxmlformats.org/officeDocument/2006/relationships/image" Target="../media/image11.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5.xml"/><Relationship Id="rId1" Type="http://schemas.openxmlformats.org/officeDocument/2006/relationships/tags" Target="../tags/tag6.xml"/><Relationship Id="rId6" Type="http://schemas.openxmlformats.org/officeDocument/2006/relationships/hyperlink" Target="https://www.polleverywhere.com/free_text_polls/xchnywJuxPseucl" TargetMode="External"/><Relationship Id="rId5" Type="http://schemas.openxmlformats.org/officeDocument/2006/relationships/hyperlink" Target="https://www.liveslides.com/download" TargetMode="External"/><Relationship Id="rId4" Type="http://schemas.openxmlformats.org/officeDocument/2006/relationships/image" Target="../media/image11.png"/></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9.jpg"/><Relationship Id="rId4" Type="http://schemas.openxmlformats.org/officeDocument/2006/relationships/image" Target="../media/image8.pn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0"/>
        <p:cNvGrpSpPr/>
        <p:nvPr/>
      </p:nvGrpSpPr>
      <p:grpSpPr>
        <a:xfrm>
          <a:off x="0" y="0"/>
          <a:ext cx="0" cy="0"/>
          <a:chOff x="0" y="0"/>
          <a:chExt cx="0" cy="0"/>
        </a:xfrm>
      </p:grpSpPr>
      <p:sp>
        <p:nvSpPr>
          <p:cNvPr id="51" name="Google Shape;51;p12"/>
          <p:cNvSpPr txBox="1">
            <a:spLocks noGrp="1"/>
          </p:cNvSpPr>
          <p:nvPr>
            <p:ph type="ctrTitle"/>
          </p:nvPr>
        </p:nvSpPr>
        <p:spPr>
          <a:xfrm>
            <a:off x="685800" y="2149475"/>
            <a:ext cx="7772400" cy="911225"/>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Clr>
                <a:schemeClr val="lt1"/>
              </a:buClr>
              <a:buSzPts val="4400"/>
              <a:buFont typeface="Lato"/>
              <a:buNone/>
            </a:pPr>
            <a:r>
              <a:rPr lang="en-US" sz="3600"/>
              <a:t>QM’s QA Continuum of Excellence</a:t>
            </a:r>
            <a:endParaRPr sz="3600"/>
          </a:p>
          <a:p>
            <a:pPr marL="0" marR="0" lvl="0" indent="0" algn="ctr" rtl="0">
              <a:spcBef>
                <a:spcPts val="0"/>
              </a:spcBef>
              <a:spcAft>
                <a:spcPts val="0"/>
              </a:spcAft>
              <a:buClr>
                <a:schemeClr val="lt1"/>
              </a:buClr>
              <a:buSzPts val="4400"/>
              <a:buFont typeface="Lato"/>
              <a:buNone/>
            </a:pPr>
            <a:endParaRPr/>
          </a:p>
        </p:txBody>
      </p:sp>
      <p:sp>
        <p:nvSpPr>
          <p:cNvPr id="52" name="Google Shape;52;p12"/>
          <p:cNvSpPr txBox="1">
            <a:spLocks noGrp="1"/>
          </p:cNvSpPr>
          <p:nvPr>
            <p:ph type="subTitle" idx="1"/>
          </p:nvPr>
        </p:nvSpPr>
        <p:spPr>
          <a:xfrm>
            <a:off x="1371600" y="3132137"/>
            <a:ext cx="6400800" cy="630237"/>
          </a:xfrm>
          <a:prstGeom prst="rect">
            <a:avLst/>
          </a:prstGeom>
          <a:noFill/>
          <a:ln>
            <a:noFill/>
          </a:ln>
        </p:spPr>
        <p:txBody>
          <a:bodyPr spcFirstLastPara="1" wrap="square" lIns="91425" tIns="45700" rIns="91425" bIns="45700" anchor="t" anchorCtr="0">
            <a:noAutofit/>
          </a:bodyPr>
          <a:lstStyle/>
          <a:p>
            <a:pPr marL="0" lvl="0" indent="0" algn="ctr" rtl="0">
              <a:spcBef>
                <a:spcPts val="0"/>
              </a:spcBef>
              <a:spcAft>
                <a:spcPts val="0"/>
              </a:spcAft>
              <a:buClr>
                <a:schemeClr val="lt1"/>
              </a:buClr>
              <a:buSzPts val="4400"/>
              <a:buFont typeface="Lato"/>
              <a:buNone/>
            </a:pPr>
            <a:r>
              <a:rPr lang="en-US" sz="2400">
                <a:solidFill>
                  <a:schemeClr val="lt1"/>
                </a:solidFill>
              </a:rPr>
              <a:t>Where Are You and Where Are We?</a:t>
            </a:r>
            <a:endParaRPr sz="2800" b="0" i="0" u="none" strike="noStrike" cap="none">
              <a:solidFill>
                <a:schemeClr val="accent3"/>
              </a:solidFill>
              <a:latin typeface="Lato"/>
              <a:ea typeface="Lato"/>
              <a:cs typeface="Lato"/>
              <a:sym typeface="Lato"/>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89"/>
        <p:cNvGrpSpPr/>
        <p:nvPr/>
      </p:nvGrpSpPr>
      <p:grpSpPr>
        <a:xfrm>
          <a:off x="0" y="0"/>
          <a:ext cx="0" cy="0"/>
          <a:chOff x="0" y="0"/>
          <a:chExt cx="0" cy="0"/>
        </a:xfrm>
      </p:grpSpPr>
      <p:sp>
        <p:nvSpPr>
          <p:cNvPr id="90" name="Google Shape;90;p18"/>
          <p:cNvSpPr txBox="1">
            <a:spLocks noGrp="1"/>
          </p:cNvSpPr>
          <p:nvPr>
            <p:ph type="title"/>
          </p:nvPr>
        </p:nvSpPr>
        <p:spPr>
          <a:xfrm>
            <a:off x="457200" y="206375"/>
            <a:ext cx="8229600" cy="8574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US" sz="3200" dirty="0" smtClean="0"/>
              <a:t>And the Latest from Atlas . . .</a:t>
            </a:r>
            <a:endParaRPr sz="3200" dirty="0"/>
          </a:p>
        </p:txBody>
      </p:sp>
      <p:sp>
        <p:nvSpPr>
          <p:cNvPr id="91" name="Google Shape;91;p18"/>
          <p:cNvSpPr txBox="1">
            <a:spLocks noGrp="1"/>
          </p:cNvSpPr>
          <p:nvPr>
            <p:ph type="body" idx="1"/>
          </p:nvPr>
        </p:nvSpPr>
        <p:spPr>
          <a:xfrm>
            <a:off x="457200" y="971550"/>
            <a:ext cx="8229600" cy="3082800"/>
          </a:xfrm>
          <a:prstGeom prst="rect">
            <a:avLst/>
          </a:prstGeom>
        </p:spPr>
        <p:txBody>
          <a:bodyPr spcFirstLastPara="1" wrap="square" lIns="91425" tIns="91425" rIns="91425" bIns="91425" anchor="t" anchorCtr="0">
            <a:noAutofit/>
          </a:bodyPr>
          <a:lstStyle/>
          <a:p>
            <a:pPr indent="-457200"/>
            <a:r>
              <a:rPr lang="en-US" sz="2400" dirty="0" smtClean="0"/>
              <a:t>Other aids</a:t>
            </a:r>
          </a:p>
          <a:p>
            <a:pPr marL="457200" lvl="1" indent="0">
              <a:buNone/>
            </a:pPr>
            <a:r>
              <a:rPr lang="en-US" sz="2000" dirty="0" smtClean="0"/>
              <a:t>	</a:t>
            </a:r>
            <a:r>
              <a:rPr lang="en-US" sz="1600" dirty="0" smtClean="0"/>
              <a:t>Having individuals familiar with QM from previous institutions 	</a:t>
            </a:r>
            <a:br>
              <a:rPr lang="en-US" sz="1600" dirty="0" smtClean="0"/>
            </a:br>
            <a:r>
              <a:rPr lang="en-US" sz="1600" dirty="0" smtClean="0"/>
              <a:t>	Training faculty as to both what QM is and is not</a:t>
            </a:r>
          </a:p>
          <a:p>
            <a:pPr marL="457200" lvl="1" indent="0">
              <a:buNone/>
            </a:pPr>
            <a:r>
              <a:rPr lang="en-US" sz="1600" dirty="0"/>
              <a:t>	A</a:t>
            </a:r>
            <a:r>
              <a:rPr lang="en-US" sz="1600" dirty="0" smtClean="0"/>
              <a:t>llowing for specialized work arrangements in the case of unionized faculty</a:t>
            </a:r>
          </a:p>
          <a:p>
            <a:pPr marL="457200" lvl="1" indent="0">
              <a:buNone/>
            </a:pPr>
            <a:r>
              <a:rPr lang="en-US" sz="1600" dirty="0"/>
              <a:t>	</a:t>
            </a:r>
            <a:r>
              <a:rPr lang="en-US" sz="1600" dirty="0" smtClean="0"/>
              <a:t>Spreading the news internally about exemplars</a:t>
            </a:r>
          </a:p>
          <a:p>
            <a:pPr marL="457200" lvl="1" indent="0">
              <a:buNone/>
            </a:pPr>
            <a:r>
              <a:rPr lang="en-US" sz="1600" dirty="0"/>
              <a:t>	</a:t>
            </a:r>
            <a:r>
              <a:rPr lang="en-US" sz="1600" dirty="0" smtClean="0"/>
              <a:t>Acknowledging accreditors’ positive view of QM as a lever for change</a:t>
            </a:r>
          </a:p>
          <a:p>
            <a:pPr marL="342900" indent="-342900"/>
            <a:r>
              <a:rPr lang="en-US" sz="2400" dirty="0"/>
              <a:t> </a:t>
            </a:r>
            <a:r>
              <a:rPr lang="en-US" sz="2400" dirty="0" smtClean="0"/>
              <a:t> Of note – the process of implementation is not linear</a:t>
            </a:r>
            <a:r>
              <a:rPr lang="en-US" sz="2400" smtClean="0"/>
              <a:t>: 	includes </a:t>
            </a:r>
            <a:r>
              <a:rPr lang="en-US" sz="2400" dirty="0" smtClean="0"/>
              <a:t>stops and starts along with some “back sliding”</a:t>
            </a:r>
          </a:p>
          <a:p>
            <a:pPr marL="342900" indent="-342900"/>
            <a:endParaRPr sz="2400" dirty="0"/>
          </a:p>
        </p:txBody>
      </p:sp>
    </p:spTree>
    <p:extLst>
      <p:ext uri="{BB962C8B-B14F-4D97-AF65-F5344CB8AC3E}">
        <p14:creationId xmlns:p14="http://schemas.microsoft.com/office/powerpoint/2010/main" val="73064328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13"/>
        <p:cNvGrpSpPr/>
        <p:nvPr/>
      </p:nvGrpSpPr>
      <p:grpSpPr>
        <a:xfrm>
          <a:off x="0" y="0"/>
          <a:ext cx="0" cy="0"/>
          <a:chOff x="0" y="0"/>
          <a:chExt cx="0" cy="0"/>
        </a:xfrm>
      </p:grpSpPr>
      <p:sp>
        <p:nvSpPr>
          <p:cNvPr id="114" name="Google Shape;114;p22"/>
          <p:cNvSpPr txBox="1">
            <a:spLocks noGrp="1"/>
          </p:cNvSpPr>
          <p:nvPr>
            <p:ph type="title"/>
          </p:nvPr>
        </p:nvSpPr>
        <p:spPr>
          <a:xfrm>
            <a:off x="457200" y="206375"/>
            <a:ext cx="8229600" cy="8574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US"/>
              <a:t>QA Continuum of Excellence</a:t>
            </a:r>
            <a:endParaRPr/>
          </a:p>
        </p:txBody>
      </p:sp>
      <p:sp>
        <p:nvSpPr>
          <p:cNvPr id="115" name="Google Shape;115;p22"/>
          <p:cNvSpPr txBox="1">
            <a:spLocks noGrp="1"/>
          </p:cNvSpPr>
          <p:nvPr>
            <p:ph type="body" idx="1"/>
          </p:nvPr>
        </p:nvSpPr>
        <p:spPr>
          <a:xfrm>
            <a:off x="457200" y="971550"/>
            <a:ext cx="8229600" cy="3082800"/>
          </a:xfrm>
          <a:prstGeom prst="rect">
            <a:avLst/>
          </a:prstGeom>
        </p:spPr>
        <p:txBody>
          <a:bodyPr spcFirstLastPara="1" wrap="square" lIns="91425" tIns="91425" rIns="91425" bIns="91425" anchor="t" anchorCtr="0">
            <a:noAutofit/>
          </a:bodyPr>
          <a:lstStyle/>
          <a:p>
            <a:pPr marL="0" lvl="0" indent="0" algn="l" rtl="0">
              <a:spcBef>
                <a:spcPts val="640"/>
              </a:spcBef>
              <a:spcAft>
                <a:spcPts val="0"/>
              </a:spcAft>
              <a:buNone/>
            </a:pPr>
            <a:endParaRPr/>
          </a:p>
        </p:txBody>
      </p:sp>
      <p:pic>
        <p:nvPicPr>
          <p:cNvPr id="116" name="Google Shape;116;p22"/>
          <p:cNvPicPr preferRelativeResize="0"/>
          <p:nvPr/>
        </p:nvPicPr>
        <p:blipFill>
          <a:blip r:embed="rId3">
            <a:alphaModFix/>
          </a:blip>
          <a:stretch>
            <a:fillRect/>
          </a:stretch>
        </p:blipFill>
        <p:spPr>
          <a:xfrm>
            <a:off x="557213" y="1028700"/>
            <a:ext cx="8029575" cy="3086100"/>
          </a:xfrm>
          <a:prstGeom prst="rect">
            <a:avLst/>
          </a:prstGeom>
          <a:noFill/>
          <a:ln>
            <a:noFill/>
          </a:ln>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89"/>
        <p:cNvGrpSpPr/>
        <p:nvPr/>
      </p:nvGrpSpPr>
      <p:grpSpPr>
        <a:xfrm>
          <a:off x="0" y="0"/>
          <a:ext cx="0" cy="0"/>
          <a:chOff x="0" y="0"/>
          <a:chExt cx="0" cy="0"/>
        </a:xfrm>
      </p:grpSpPr>
      <p:sp>
        <p:nvSpPr>
          <p:cNvPr id="90" name="Google Shape;90;p18"/>
          <p:cNvSpPr txBox="1">
            <a:spLocks noGrp="1"/>
          </p:cNvSpPr>
          <p:nvPr>
            <p:ph type="title"/>
          </p:nvPr>
        </p:nvSpPr>
        <p:spPr>
          <a:xfrm>
            <a:off x="457200" y="206375"/>
            <a:ext cx="8229600" cy="8574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US" sz="3200" dirty="0" smtClean="0"/>
              <a:t>Your Input</a:t>
            </a:r>
            <a:endParaRPr sz="3200" dirty="0"/>
          </a:p>
        </p:txBody>
      </p:sp>
      <p:sp>
        <p:nvSpPr>
          <p:cNvPr id="91" name="Google Shape;91;p18"/>
          <p:cNvSpPr txBox="1">
            <a:spLocks noGrp="1"/>
          </p:cNvSpPr>
          <p:nvPr>
            <p:ph type="body" idx="1"/>
          </p:nvPr>
        </p:nvSpPr>
        <p:spPr>
          <a:xfrm>
            <a:off x="457200" y="971550"/>
            <a:ext cx="8229600" cy="3082800"/>
          </a:xfrm>
          <a:prstGeom prst="rect">
            <a:avLst/>
          </a:prstGeom>
        </p:spPr>
        <p:txBody>
          <a:bodyPr spcFirstLastPara="1" wrap="square" lIns="91425" tIns="91425" rIns="91425" bIns="91425" anchor="t" anchorCtr="0">
            <a:noAutofit/>
          </a:bodyPr>
          <a:lstStyle/>
          <a:p>
            <a:pPr marL="0" indent="0">
              <a:buNone/>
            </a:pPr>
            <a:r>
              <a:rPr lang="en-US" sz="2400" dirty="0" smtClean="0"/>
              <a:t>Grab your phone </a:t>
            </a:r>
          </a:p>
          <a:p>
            <a:pPr marL="0" indent="0">
              <a:buNone/>
            </a:pPr>
            <a:endParaRPr lang="en-US" sz="2400" dirty="0"/>
          </a:p>
          <a:p>
            <a:pPr marL="0" indent="0">
              <a:buNone/>
            </a:pPr>
            <a:r>
              <a:rPr lang="en-US" sz="2400"/>
              <a:t>Type: PollEv.com/barbraburch284</a:t>
            </a:r>
          </a:p>
          <a:p>
            <a:pPr marL="0" indent="0">
              <a:buNone/>
            </a:pPr>
            <a:endParaRPr lang="en-US" sz="2400" dirty="0"/>
          </a:p>
          <a:p>
            <a:pPr marL="0" indent="0">
              <a:buNone/>
            </a:pPr>
            <a:r>
              <a:rPr lang="en-US" sz="2400" dirty="0" smtClean="0"/>
              <a:t>Text: BARBRABURCH284 to 22333 to join</a:t>
            </a:r>
          </a:p>
          <a:p>
            <a:pPr marL="0" indent="0">
              <a:buNone/>
            </a:pPr>
            <a:endParaRPr lang="en-US" sz="2400" dirty="0"/>
          </a:p>
        </p:txBody>
      </p:sp>
    </p:spTree>
    <p:extLst>
      <p:ext uri="{BB962C8B-B14F-4D97-AF65-F5344CB8AC3E}">
        <p14:creationId xmlns:p14="http://schemas.microsoft.com/office/powerpoint/2010/main" val="197751339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p:cNvPicPr>
          <p:nvPr>
            <p:custDataLst>
              <p:tags r:id="rId1"/>
            </p:custDataLst>
          </p:nvPr>
        </p:nvPicPr>
        <p:blipFill>
          <a:blip r:embed="rId4"/>
          <a:stretch>
            <a:fillRect/>
          </a:stretch>
        </p:blipFill>
        <p:spPr>
          <a:xfrm>
            <a:off x="1143000" y="0"/>
            <a:ext cx="6858000" cy="5143500"/>
          </a:xfrm>
          <a:prstGeom prst="rect">
            <a:avLst/>
          </a:prstGeom>
        </p:spPr>
      </p:pic>
      <p:sp>
        <p:nvSpPr>
          <p:cNvPr id="3" name="Rectangle 2">
            <a:hlinkClick r:id="rId5"/>
          </p:cNvPr>
          <p:cNvSpPr/>
          <p:nvPr/>
        </p:nvSpPr>
        <p:spPr>
          <a:xfrm>
            <a:off x="3629026" y="3657600"/>
            <a:ext cx="1969025" cy="469267"/>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50" dirty="0"/>
          </a:p>
        </p:txBody>
      </p:sp>
      <p:sp>
        <p:nvSpPr>
          <p:cNvPr id="5" name="Rectangle 4">
            <a:hlinkClick r:id="rId6" action="ppaction://hlinkfile"/>
          </p:cNvPr>
          <p:cNvSpPr/>
          <p:nvPr/>
        </p:nvSpPr>
        <p:spPr>
          <a:xfrm>
            <a:off x="2447925" y="466726"/>
            <a:ext cx="4229100" cy="2933699"/>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50" dirty="0"/>
          </a:p>
        </p:txBody>
      </p:sp>
    </p:spTree>
    <p:extLst>
      <p:ext uri="{BB962C8B-B14F-4D97-AF65-F5344CB8AC3E}">
        <p14:creationId xmlns:p14="http://schemas.microsoft.com/office/powerpoint/2010/main" val="197520849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p:cNvPicPr>
          <p:nvPr>
            <p:custDataLst>
              <p:tags r:id="rId1"/>
            </p:custDataLst>
          </p:nvPr>
        </p:nvPicPr>
        <p:blipFill>
          <a:blip r:embed="rId4"/>
          <a:stretch>
            <a:fillRect/>
          </a:stretch>
        </p:blipFill>
        <p:spPr>
          <a:xfrm>
            <a:off x="1143000" y="0"/>
            <a:ext cx="6858000" cy="5143500"/>
          </a:xfrm>
          <a:prstGeom prst="rect">
            <a:avLst/>
          </a:prstGeom>
        </p:spPr>
      </p:pic>
      <p:sp>
        <p:nvSpPr>
          <p:cNvPr id="3" name="Rectangle 2">
            <a:hlinkClick r:id="rId5"/>
          </p:cNvPr>
          <p:cNvSpPr/>
          <p:nvPr/>
        </p:nvSpPr>
        <p:spPr>
          <a:xfrm>
            <a:off x="3629026" y="3657600"/>
            <a:ext cx="1969025" cy="469267"/>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50" dirty="0"/>
          </a:p>
        </p:txBody>
      </p:sp>
      <p:sp>
        <p:nvSpPr>
          <p:cNvPr id="5" name="Rectangle 4">
            <a:hlinkClick r:id="rId6" action="ppaction://hlinkfile"/>
          </p:cNvPr>
          <p:cNvSpPr/>
          <p:nvPr/>
        </p:nvSpPr>
        <p:spPr>
          <a:xfrm>
            <a:off x="2447925" y="466726"/>
            <a:ext cx="4229100" cy="2933699"/>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50" dirty="0"/>
          </a:p>
        </p:txBody>
      </p:sp>
    </p:spTree>
    <p:extLst>
      <p:ext uri="{BB962C8B-B14F-4D97-AF65-F5344CB8AC3E}">
        <p14:creationId xmlns:p14="http://schemas.microsoft.com/office/powerpoint/2010/main" val="130923960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p:cNvPicPr>
          <p:nvPr>
            <p:custDataLst>
              <p:tags r:id="rId1"/>
            </p:custDataLst>
          </p:nvPr>
        </p:nvPicPr>
        <p:blipFill>
          <a:blip r:embed="rId4"/>
          <a:stretch>
            <a:fillRect/>
          </a:stretch>
        </p:blipFill>
        <p:spPr>
          <a:xfrm>
            <a:off x="1143000" y="0"/>
            <a:ext cx="6858000" cy="5143500"/>
          </a:xfrm>
          <a:prstGeom prst="rect">
            <a:avLst/>
          </a:prstGeom>
        </p:spPr>
      </p:pic>
      <p:sp>
        <p:nvSpPr>
          <p:cNvPr id="3" name="Rectangle 2">
            <a:hlinkClick r:id="rId5"/>
          </p:cNvPr>
          <p:cNvSpPr/>
          <p:nvPr/>
        </p:nvSpPr>
        <p:spPr>
          <a:xfrm>
            <a:off x="3629026" y="3657600"/>
            <a:ext cx="1969025" cy="469267"/>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50" dirty="0"/>
          </a:p>
        </p:txBody>
      </p:sp>
      <p:sp>
        <p:nvSpPr>
          <p:cNvPr id="5" name="Rectangle 4">
            <a:hlinkClick r:id="rId6" action="ppaction://hlinkfile"/>
          </p:cNvPr>
          <p:cNvSpPr/>
          <p:nvPr/>
        </p:nvSpPr>
        <p:spPr>
          <a:xfrm>
            <a:off x="2447925" y="466726"/>
            <a:ext cx="4229100" cy="2933699"/>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50" dirty="0"/>
          </a:p>
        </p:txBody>
      </p:sp>
    </p:spTree>
    <p:extLst>
      <p:ext uri="{BB962C8B-B14F-4D97-AF65-F5344CB8AC3E}">
        <p14:creationId xmlns:p14="http://schemas.microsoft.com/office/powerpoint/2010/main" val="123442223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p:cNvPicPr>
          <p:nvPr>
            <p:custDataLst>
              <p:tags r:id="rId1"/>
            </p:custDataLst>
          </p:nvPr>
        </p:nvPicPr>
        <p:blipFill>
          <a:blip r:embed="rId4"/>
          <a:stretch>
            <a:fillRect/>
          </a:stretch>
        </p:blipFill>
        <p:spPr>
          <a:xfrm>
            <a:off x="1143000" y="0"/>
            <a:ext cx="6858000" cy="5143500"/>
          </a:xfrm>
          <a:prstGeom prst="rect">
            <a:avLst/>
          </a:prstGeom>
        </p:spPr>
      </p:pic>
      <p:sp>
        <p:nvSpPr>
          <p:cNvPr id="3" name="Rectangle 2">
            <a:hlinkClick r:id="rId5"/>
          </p:cNvPr>
          <p:cNvSpPr/>
          <p:nvPr/>
        </p:nvSpPr>
        <p:spPr>
          <a:xfrm>
            <a:off x="3629026" y="3657600"/>
            <a:ext cx="1969025" cy="469267"/>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50" dirty="0"/>
          </a:p>
        </p:txBody>
      </p:sp>
      <p:sp>
        <p:nvSpPr>
          <p:cNvPr id="5" name="Rectangle 4">
            <a:hlinkClick r:id="rId6" action="ppaction://hlinkfile"/>
          </p:cNvPr>
          <p:cNvSpPr/>
          <p:nvPr/>
        </p:nvSpPr>
        <p:spPr>
          <a:xfrm>
            <a:off x="2447925" y="466726"/>
            <a:ext cx="4229100" cy="2933699"/>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50" dirty="0"/>
          </a:p>
        </p:txBody>
      </p:sp>
    </p:spTree>
    <p:extLst>
      <p:ext uri="{BB962C8B-B14F-4D97-AF65-F5344CB8AC3E}">
        <p14:creationId xmlns:p14="http://schemas.microsoft.com/office/powerpoint/2010/main" val="6156015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p:cNvPicPr>
          <p:nvPr>
            <p:custDataLst>
              <p:tags r:id="rId1"/>
            </p:custDataLst>
          </p:nvPr>
        </p:nvPicPr>
        <p:blipFill>
          <a:blip r:embed="rId4"/>
          <a:stretch>
            <a:fillRect/>
          </a:stretch>
        </p:blipFill>
        <p:spPr>
          <a:xfrm>
            <a:off x="1143000" y="0"/>
            <a:ext cx="6858000" cy="5143500"/>
          </a:xfrm>
          <a:prstGeom prst="rect">
            <a:avLst/>
          </a:prstGeom>
        </p:spPr>
      </p:pic>
      <p:sp>
        <p:nvSpPr>
          <p:cNvPr id="3" name="Rectangle 2">
            <a:hlinkClick r:id="rId5"/>
          </p:cNvPr>
          <p:cNvSpPr/>
          <p:nvPr/>
        </p:nvSpPr>
        <p:spPr>
          <a:xfrm>
            <a:off x="3629026" y="3657600"/>
            <a:ext cx="1969025" cy="469267"/>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50" dirty="0"/>
          </a:p>
        </p:txBody>
      </p:sp>
      <p:sp>
        <p:nvSpPr>
          <p:cNvPr id="5" name="Rectangle 4">
            <a:hlinkClick r:id="rId6" action="ppaction://hlinkfile"/>
          </p:cNvPr>
          <p:cNvSpPr/>
          <p:nvPr/>
        </p:nvSpPr>
        <p:spPr>
          <a:xfrm>
            <a:off x="2447925" y="466726"/>
            <a:ext cx="4229100" cy="2933699"/>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50" dirty="0"/>
          </a:p>
        </p:txBody>
      </p:sp>
    </p:spTree>
    <p:extLst>
      <p:ext uri="{BB962C8B-B14F-4D97-AF65-F5344CB8AC3E}">
        <p14:creationId xmlns:p14="http://schemas.microsoft.com/office/powerpoint/2010/main" val="37922674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Next steps for research</a:t>
            </a:r>
            <a:endParaRPr lang="en-US" dirty="0"/>
          </a:p>
        </p:txBody>
      </p:sp>
      <p:sp>
        <p:nvSpPr>
          <p:cNvPr id="3" name="Text Placeholder 2"/>
          <p:cNvSpPr>
            <a:spLocks noGrp="1"/>
          </p:cNvSpPr>
          <p:nvPr>
            <p:ph type="body" idx="1"/>
          </p:nvPr>
        </p:nvSpPr>
        <p:spPr/>
        <p:txBody>
          <a:bodyPr/>
          <a:lstStyle/>
          <a:p>
            <a:r>
              <a:rPr lang="en-US" dirty="0" smtClean="0"/>
              <a:t>More detailed analysis of interviews by research team</a:t>
            </a:r>
          </a:p>
          <a:p>
            <a:r>
              <a:rPr lang="en-US" dirty="0" smtClean="0"/>
              <a:t>Tweaking of model based on findings</a:t>
            </a:r>
          </a:p>
          <a:p>
            <a:r>
              <a:rPr lang="en-US" dirty="0" smtClean="0"/>
              <a:t>Drafting of article based on findings</a:t>
            </a:r>
          </a:p>
          <a:p>
            <a:r>
              <a:rPr lang="en-US" dirty="0" smtClean="0"/>
              <a:t>Dissemination of information to QM community</a:t>
            </a:r>
            <a:endParaRPr lang="en-US" dirty="0"/>
          </a:p>
        </p:txBody>
      </p:sp>
    </p:spTree>
    <p:extLst>
      <p:ext uri="{BB962C8B-B14F-4D97-AF65-F5344CB8AC3E}">
        <p14:creationId xmlns:p14="http://schemas.microsoft.com/office/powerpoint/2010/main" val="12713032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p:cNvPicPr>
          <p:nvPr>
            <p:custDataLst>
              <p:tags r:id="rId1"/>
            </p:custDataLst>
          </p:nvPr>
        </p:nvPicPr>
        <p:blipFill>
          <a:blip r:embed="rId4"/>
          <a:stretch>
            <a:fillRect/>
          </a:stretch>
        </p:blipFill>
        <p:spPr>
          <a:xfrm>
            <a:off x="1143000" y="0"/>
            <a:ext cx="6858000" cy="5143500"/>
          </a:xfrm>
          <a:prstGeom prst="rect">
            <a:avLst/>
          </a:prstGeom>
        </p:spPr>
      </p:pic>
      <p:sp>
        <p:nvSpPr>
          <p:cNvPr id="3" name="Rectangle 2">
            <a:hlinkClick r:id="rId5"/>
          </p:cNvPr>
          <p:cNvSpPr/>
          <p:nvPr/>
        </p:nvSpPr>
        <p:spPr>
          <a:xfrm>
            <a:off x="3629026" y="3657600"/>
            <a:ext cx="1969025" cy="469267"/>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50" dirty="0"/>
          </a:p>
        </p:txBody>
      </p:sp>
      <p:sp>
        <p:nvSpPr>
          <p:cNvPr id="5" name="Rectangle 4">
            <a:hlinkClick r:id="rId6" action="ppaction://hlinkfile"/>
          </p:cNvPr>
          <p:cNvSpPr/>
          <p:nvPr/>
        </p:nvSpPr>
        <p:spPr>
          <a:xfrm>
            <a:off x="2447925" y="466726"/>
            <a:ext cx="4229100" cy="2933699"/>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50" dirty="0"/>
          </a:p>
        </p:txBody>
      </p:sp>
    </p:spTree>
    <p:extLst>
      <p:ext uri="{BB962C8B-B14F-4D97-AF65-F5344CB8AC3E}">
        <p14:creationId xmlns:p14="http://schemas.microsoft.com/office/powerpoint/2010/main" val="10276265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56"/>
        <p:cNvGrpSpPr/>
        <p:nvPr/>
      </p:nvGrpSpPr>
      <p:grpSpPr>
        <a:xfrm>
          <a:off x="0" y="0"/>
          <a:ext cx="0" cy="0"/>
          <a:chOff x="0" y="0"/>
          <a:chExt cx="0" cy="0"/>
        </a:xfrm>
      </p:grpSpPr>
      <p:sp>
        <p:nvSpPr>
          <p:cNvPr id="57" name="Google Shape;57;p13"/>
          <p:cNvSpPr txBox="1">
            <a:spLocks noGrp="1"/>
          </p:cNvSpPr>
          <p:nvPr>
            <p:ph type="title"/>
          </p:nvPr>
        </p:nvSpPr>
        <p:spPr>
          <a:xfrm>
            <a:off x="457200" y="206375"/>
            <a:ext cx="8229600" cy="85725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accent2"/>
              </a:buClr>
              <a:buSzPts val="4400"/>
              <a:buFont typeface="Calibri"/>
              <a:buNone/>
            </a:pPr>
            <a:r>
              <a:rPr lang="en-US"/>
              <a:t>Presenters</a:t>
            </a:r>
            <a:endParaRPr sz="4400" b="0" i="0" u="none" strike="noStrike" cap="none">
              <a:solidFill>
                <a:schemeClr val="accent2"/>
              </a:solidFill>
              <a:latin typeface="Calibri"/>
              <a:ea typeface="Calibri"/>
              <a:cs typeface="Calibri"/>
              <a:sym typeface="Calibri"/>
            </a:endParaRPr>
          </a:p>
        </p:txBody>
      </p:sp>
      <p:sp>
        <p:nvSpPr>
          <p:cNvPr id="58" name="Google Shape;58;p13"/>
          <p:cNvSpPr txBox="1">
            <a:spLocks noGrp="1"/>
          </p:cNvSpPr>
          <p:nvPr>
            <p:ph type="body" idx="1"/>
          </p:nvPr>
        </p:nvSpPr>
        <p:spPr>
          <a:xfrm>
            <a:off x="457200" y="971550"/>
            <a:ext cx="8229600" cy="3082800"/>
          </a:xfrm>
          <a:prstGeom prst="rect">
            <a:avLst/>
          </a:prstGeom>
          <a:noFill/>
          <a:ln>
            <a:noFill/>
          </a:ln>
        </p:spPr>
        <p:txBody>
          <a:bodyPr spcFirstLastPara="1" wrap="square" lIns="91425" tIns="45700" rIns="91425" bIns="45700" anchor="t" anchorCtr="0">
            <a:noAutofit/>
          </a:bodyPr>
          <a:lstStyle/>
          <a:p>
            <a:pPr marL="342900" marR="0" lvl="0" indent="-139700" algn="l" rtl="0">
              <a:spcBef>
                <a:spcPts val="0"/>
              </a:spcBef>
              <a:spcAft>
                <a:spcPts val="0"/>
              </a:spcAft>
              <a:buClr>
                <a:schemeClr val="dk1"/>
              </a:buClr>
              <a:buSzPts val="3200"/>
              <a:buFont typeface="Arial"/>
              <a:buNone/>
            </a:pPr>
            <a:r>
              <a:rPr lang="en-US" sz="1800">
                <a:highlight>
                  <a:srgbClr val="FFFFFF"/>
                </a:highlight>
                <a:latin typeface="Lato"/>
                <a:ea typeface="Lato"/>
                <a:cs typeface="Lato"/>
                <a:sym typeface="Lato"/>
              </a:rPr>
              <a:t>Dr. Barbara W. Altman</a:t>
            </a:r>
            <a:br>
              <a:rPr lang="en-US" sz="1800">
                <a:highlight>
                  <a:srgbClr val="FFFFFF"/>
                </a:highlight>
                <a:latin typeface="Lato"/>
                <a:ea typeface="Lato"/>
                <a:cs typeface="Lato"/>
                <a:sym typeface="Lato"/>
              </a:rPr>
            </a:br>
            <a:r>
              <a:rPr lang="en-US" sz="1800">
                <a:highlight>
                  <a:srgbClr val="FFFFFF"/>
                </a:highlight>
                <a:latin typeface="Lato"/>
                <a:ea typeface="Lato"/>
                <a:cs typeface="Lato"/>
                <a:sym typeface="Lato"/>
              </a:rPr>
              <a:t>Associate Professor,</a:t>
            </a:r>
            <a:br>
              <a:rPr lang="en-US" sz="1800">
                <a:highlight>
                  <a:srgbClr val="FFFFFF"/>
                </a:highlight>
                <a:latin typeface="Lato"/>
                <a:ea typeface="Lato"/>
                <a:cs typeface="Lato"/>
                <a:sym typeface="Lato"/>
              </a:rPr>
            </a:br>
            <a:r>
              <a:rPr lang="en-US" sz="1800">
                <a:highlight>
                  <a:srgbClr val="FFFFFF"/>
                </a:highlight>
                <a:latin typeface="Lato"/>
                <a:ea typeface="Lato"/>
                <a:cs typeface="Lato"/>
                <a:sym typeface="Lato"/>
              </a:rPr>
              <a:t>Texas A&amp;M University - Central Texas</a:t>
            </a:r>
            <a:endParaRPr sz="1800">
              <a:highlight>
                <a:srgbClr val="FFFFFF"/>
              </a:highlight>
              <a:latin typeface="Lato"/>
              <a:ea typeface="Lato"/>
              <a:cs typeface="Lato"/>
              <a:sym typeface="Lato"/>
            </a:endParaRPr>
          </a:p>
          <a:p>
            <a:pPr marL="342900" marR="0" lvl="0" indent="-139700" algn="l" rtl="0">
              <a:spcBef>
                <a:spcPts val="0"/>
              </a:spcBef>
              <a:spcAft>
                <a:spcPts val="0"/>
              </a:spcAft>
              <a:buClr>
                <a:schemeClr val="dk1"/>
              </a:buClr>
              <a:buSzPts val="3200"/>
              <a:buFont typeface="Arial"/>
              <a:buNone/>
            </a:pPr>
            <a:endParaRPr sz="1800">
              <a:highlight>
                <a:srgbClr val="FFFFFF"/>
              </a:highlight>
              <a:latin typeface="Lato"/>
              <a:ea typeface="Lato"/>
              <a:cs typeface="Lato"/>
              <a:sym typeface="Lato"/>
            </a:endParaRPr>
          </a:p>
          <a:p>
            <a:pPr marL="342900" marR="0" lvl="0" indent="-139700" algn="l" rtl="0">
              <a:spcBef>
                <a:spcPts val="0"/>
              </a:spcBef>
              <a:spcAft>
                <a:spcPts val="0"/>
              </a:spcAft>
              <a:buClr>
                <a:schemeClr val="dk1"/>
              </a:buClr>
              <a:buSzPts val="3200"/>
              <a:buFont typeface="Arial"/>
              <a:buNone/>
            </a:pPr>
            <a:r>
              <a:rPr lang="en-US" sz="1800">
                <a:highlight>
                  <a:srgbClr val="FFFFFF"/>
                </a:highlight>
                <a:latin typeface="Lato"/>
                <a:ea typeface="Lato"/>
                <a:cs typeface="Lato"/>
                <a:sym typeface="Lato"/>
              </a:rPr>
              <a:t>Dr. Bethany Simunich</a:t>
            </a:r>
            <a:endParaRPr sz="1800">
              <a:highlight>
                <a:srgbClr val="FFFFFF"/>
              </a:highlight>
              <a:latin typeface="Lato"/>
              <a:ea typeface="Lato"/>
              <a:cs typeface="Lato"/>
              <a:sym typeface="Lato"/>
            </a:endParaRPr>
          </a:p>
          <a:p>
            <a:pPr marL="342900" marR="0" lvl="0" indent="-139700" algn="l" rtl="0">
              <a:spcBef>
                <a:spcPts val="0"/>
              </a:spcBef>
              <a:spcAft>
                <a:spcPts val="0"/>
              </a:spcAft>
              <a:buClr>
                <a:schemeClr val="dk1"/>
              </a:buClr>
              <a:buSzPts val="3200"/>
              <a:buFont typeface="Arial"/>
              <a:buNone/>
            </a:pPr>
            <a:r>
              <a:rPr lang="en-US" sz="1800">
                <a:highlight>
                  <a:srgbClr val="FFFFFF"/>
                </a:highlight>
                <a:latin typeface="Lato"/>
                <a:ea typeface="Lato"/>
                <a:cs typeface="Lato"/>
                <a:sym typeface="Lato"/>
              </a:rPr>
              <a:t>   Director of Online Pedagogy and Research</a:t>
            </a:r>
            <a:endParaRPr sz="1800">
              <a:highlight>
                <a:srgbClr val="FFFFFF"/>
              </a:highlight>
              <a:latin typeface="Lato"/>
              <a:ea typeface="Lato"/>
              <a:cs typeface="Lato"/>
              <a:sym typeface="Lato"/>
            </a:endParaRPr>
          </a:p>
          <a:p>
            <a:pPr marL="342900" marR="0" lvl="0" indent="-139700" algn="l" rtl="0">
              <a:spcBef>
                <a:spcPts val="0"/>
              </a:spcBef>
              <a:spcAft>
                <a:spcPts val="0"/>
              </a:spcAft>
              <a:buClr>
                <a:schemeClr val="dk1"/>
              </a:buClr>
              <a:buSzPts val="3200"/>
              <a:buFont typeface="Arial"/>
              <a:buNone/>
            </a:pPr>
            <a:r>
              <a:rPr lang="en-US" sz="1800">
                <a:highlight>
                  <a:srgbClr val="FFFFFF"/>
                </a:highlight>
                <a:latin typeface="Lato"/>
                <a:ea typeface="Lato"/>
                <a:cs typeface="Lato"/>
                <a:sym typeface="Lato"/>
              </a:rPr>
              <a:t>   Kent State University </a:t>
            </a:r>
            <a:endParaRPr sz="1800">
              <a:highlight>
                <a:srgbClr val="FFFFFF"/>
              </a:highlight>
              <a:latin typeface="Lato"/>
              <a:ea typeface="Lato"/>
              <a:cs typeface="Lato"/>
              <a:sym typeface="Lato"/>
            </a:endParaRPr>
          </a:p>
          <a:p>
            <a:pPr marL="342900" marR="0" lvl="0" indent="-139700" algn="l" rtl="0">
              <a:spcBef>
                <a:spcPts val="0"/>
              </a:spcBef>
              <a:spcAft>
                <a:spcPts val="0"/>
              </a:spcAft>
              <a:buClr>
                <a:schemeClr val="dk1"/>
              </a:buClr>
              <a:buSzPts val="3200"/>
              <a:buFont typeface="Arial"/>
              <a:buNone/>
            </a:pPr>
            <a:endParaRPr sz="1800">
              <a:highlight>
                <a:srgbClr val="FFFFFF"/>
              </a:highlight>
              <a:latin typeface="Lato"/>
              <a:ea typeface="Lato"/>
              <a:cs typeface="Lato"/>
              <a:sym typeface="Lato"/>
            </a:endParaRPr>
          </a:p>
          <a:p>
            <a:pPr marL="342900" marR="0" lvl="0" indent="-139700" algn="l" rtl="0">
              <a:spcBef>
                <a:spcPts val="0"/>
              </a:spcBef>
              <a:spcAft>
                <a:spcPts val="0"/>
              </a:spcAft>
              <a:buClr>
                <a:schemeClr val="dk1"/>
              </a:buClr>
              <a:buSzPts val="3200"/>
              <a:buFont typeface="Arial"/>
              <a:buNone/>
            </a:pPr>
            <a:r>
              <a:rPr lang="en-US" sz="1800">
                <a:highlight>
                  <a:srgbClr val="FFFFFF"/>
                </a:highlight>
                <a:latin typeface="Lato"/>
                <a:ea typeface="Lato"/>
                <a:cs typeface="Lato"/>
                <a:sym typeface="Lato"/>
              </a:rPr>
              <a:t>Barbra Burch</a:t>
            </a:r>
            <a:br>
              <a:rPr lang="en-US" sz="1800">
                <a:highlight>
                  <a:srgbClr val="FFFFFF"/>
                </a:highlight>
                <a:latin typeface="Lato"/>
                <a:ea typeface="Lato"/>
                <a:cs typeface="Lato"/>
                <a:sym typeface="Lato"/>
              </a:rPr>
            </a:br>
            <a:r>
              <a:rPr lang="en-US" sz="1800">
                <a:highlight>
                  <a:srgbClr val="FFFFFF"/>
                </a:highlight>
                <a:latin typeface="Lato"/>
                <a:ea typeface="Lato"/>
                <a:cs typeface="Lato"/>
                <a:sym typeface="Lato"/>
              </a:rPr>
              <a:t>Manager of Research and Development</a:t>
            </a:r>
            <a:br>
              <a:rPr lang="en-US" sz="1800">
                <a:highlight>
                  <a:srgbClr val="FFFFFF"/>
                </a:highlight>
                <a:latin typeface="Lato"/>
                <a:ea typeface="Lato"/>
                <a:cs typeface="Lato"/>
                <a:sym typeface="Lato"/>
              </a:rPr>
            </a:br>
            <a:r>
              <a:rPr lang="en-US" sz="1800">
                <a:highlight>
                  <a:srgbClr val="FFFFFF"/>
                </a:highlight>
                <a:latin typeface="Lato"/>
                <a:ea typeface="Lato"/>
                <a:cs typeface="Lato"/>
                <a:sym typeface="Lato"/>
              </a:rPr>
              <a:t>Quality Matters</a:t>
            </a:r>
            <a:endParaRPr sz="1800">
              <a:highlight>
                <a:srgbClr val="FFFFFF"/>
              </a:highlight>
              <a:latin typeface="Lato"/>
              <a:ea typeface="Lato"/>
              <a:cs typeface="Lato"/>
              <a:sym typeface="Lato"/>
            </a:endParaRPr>
          </a:p>
          <a:p>
            <a:pPr marL="342900" marR="0" lvl="0" indent="-139700" algn="l" rtl="0">
              <a:spcBef>
                <a:spcPts val="0"/>
              </a:spcBef>
              <a:spcAft>
                <a:spcPts val="0"/>
              </a:spcAft>
              <a:buClr>
                <a:schemeClr val="dk1"/>
              </a:buClr>
              <a:buSzPts val="3200"/>
              <a:buFont typeface="Arial"/>
              <a:buNone/>
            </a:pPr>
            <a:endParaRPr sz="1000">
              <a:highlight>
                <a:srgbClr val="FFFFFF"/>
              </a:highlight>
              <a:latin typeface="Arial"/>
              <a:ea typeface="Arial"/>
              <a:cs typeface="Arial"/>
              <a:sym typeface="Arial"/>
            </a:endParaRPr>
          </a:p>
          <a:p>
            <a:pPr marL="342900" marR="0" lvl="0" indent="-139700" algn="l" rtl="0">
              <a:spcBef>
                <a:spcPts val="0"/>
              </a:spcBef>
              <a:spcAft>
                <a:spcPts val="0"/>
              </a:spcAft>
              <a:buClr>
                <a:schemeClr val="dk1"/>
              </a:buClr>
              <a:buSzPts val="3200"/>
              <a:buFont typeface="Arial"/>
              <a:buNone/>
            </a:pPr>
            <a:endParaRPr sz="1000">
              <a:highlight>
                <a:srgbClr val="FFFFFF"/>
              </a:highlight>
              <a:latin typeface="Arial"/>
              <a:ea typeface="Arial"/>
              <a:cs typeface="Arial"/>
              <a:sym typeface="Arial"/>
            </a:endParaRPr>
          </a:p>
        </p:txBody>
      </p:sp>
      <p:pic>
        <p:nvPicPr>
          <p:cNvPr id="59" name="Google Shape;59;p13"/>
          <p:cNvPicPr preferRelativeResize="0"/>
          <p:nvPr/>
        </p:nvPicPr>
        <p:blipFill>
          <a:blip r:embed="rId3">
            <a:alphaModFix/>
          </a:blip>
          <a:stretch>
            <a:fillRect/>
          </a:stretch>
        </p:blipFill>
        <p:spPr>
          <a:xfrm>
            <a:off x="5482025" y="1140400"/>
            <a:ext cx="784350" cy="784350"/>
          </a:xfrm>
          <a:prstGeom prst="rect">
            <a:avLst/>
          </a:prstGeom>
          <a:noFill/>
          <a:ln>
            <a:noFill/>
          </a:ln>
        </p:spPr>
      </p:pic>
      <p:pic>
        <p:nvPicPr>
          <p:cNvPr id="60" name="Google Shape;60;p13"/>
          <p:cNvPicPr preferRelativeResize="0"/>
          <p:nvPr/>
        </p:nvPicPr>
        <p:blipFill>
          <a:blip r:embed="rId4">
            <a:alphaModFix/>
          </a:blip>
          <a:stretch>
            <a:fillRect/>
          </a:stretch>
        </p:blipFill>
        <p:spPr>
          <a:xfrm>
            <a:off x="5482025" y="2179575"/>
            <a:ext cx="784350" cy="784350"/>
          </a:xfrm>
          <a:prstGeom prst="rect">
            <a:avLst/>
          </a:prstGeom>
          <a:noFill/>
          <a:ln>
            <a:noFill/>
          </a:ln>
        </p:spPr>
      </p:pic>
      <p:pic>
        <p:nvPicPr>
          <p:cNvPr id="61" name="Google Shape;61;p13"/>
          <p:cNvPicPr preferRelativeResize="0"/>
          <p:nvPr/>
        </p:nvPicPr>
        <p:blipFill>
          <a:blip r:embed="rId5">
            <a:alphaModFix/>
          </a:blip>
          <a:stretch>
            <a:fillRect/>
          </a:stretch>
        </p:blipFill>
        <p:spPr>
          <a:xfrm>
            <a:off x="5482023" y="3146700"/>
            <a:ext cx="784350" cy="1045813"/>
          </a:xfrm>
          <a:prstGeom prst="rect">
            <a:avLst/>
          </a:prstGeom>
          <a:noFill/>
          <a:ln>
            <a:noFill/>
          </a:ln>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20"/>
        <p:cNvGrpSpPr/>
        <p:nvPr/>
      </p:nvGrpSpPr>
      <p:grpSpPr>
        <a:xfrm>
          <a:off x="0" y="0"/>
          <a:ext cx="0" cy="0"/>
          <a:chOff x="0" y="0"/>
          <a:chExt cx="0" cy="0"/>
        </a:xfrm>
      </p:grpSpPr>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65"/>
        <p:cNvGrpSpPr/>
        <p:nvPr/>
      </p:nvGrpSpPr>
      <p:grpSpPr>
        <a:xfrm>
          <a:off x="0" y="0"/>
          <a:ext cx="0" cy="0"/>
          <a:chOff x="0" y="0"/>
          <a:chExt cx="0" cy="0"/>
        </a:xfrm>
      </p:grpSpPr>
      <p:sp>
        <p:nvSpPr>
          <p:cNvPr id="66" name="Google Shape;66;p14"/>
          <p:cNvSpPr txBox="1">
            <a:spLocks noGrp="1"/>
          </p:cNvSpPr>
          <p:nvPr>
            <p:ph type="title"/>
          </p:nvPr>
        </p:nvSpPr>
        <p:spPr>
          <a:xfrm>
            <a:off x="457200" y="114150"/>
            <a:ext cx="8229600" cy="8574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US" sz="2800" dirty="0" smtClean="0"/>
              <a:t>Background – Continuum of Excellence Study</a:t>
            </a:r>
            <a:endParaRPr sz="2800" dirty="0"/>
          </a:p>
        </p:txBody>
      </p:sp>
      <p:sp>
        <p:nvSpPr>
          <p:cNvPr id="67" name="Google Shape;67;p14"/>
          <p:cNvSpPr txBox="1">
            <a:spLocks noGrp="1"/>
          </p:cNvSpPr>
          <p:nvPr>
            <p:ph type="body" idx="1"/>
          </p:nvPr>
        </p:nvSpPr>
        <p:spPr>
          <a:xfrm>
            <a:off x="457200" y="698281"/>
            <a:ext cx="8229600" cy="3082800"/>
          </a:xfrm>
          <a:prstGeom prst="rect">
            <a:avLst/>
          </a:prstGeom>
        </p:spPr>
        <p:txBody>
          <a:bodyPr spcFirstLastPara="1" wrap="square" lIns="91425" tIns="91425" rIns="91425" bIns="91425" anchor="t" anchorCtr="0">
            <a:noAutofit/>
          </a:bodyPr>
          <a:lstStyle/>
          <a:p>
            <a:pPr indent="-457200"/>
            <a:r>
              <a:rPr lang="en-US" sz="2600" dirty="0" smtClean="0"/>
              <a:t>Rollout at last year’s Conference</a:t>
            </a:r>
          </a:p>
          <a:p>
            <a:pPr lvl="1" indent="-457200"/>
            <a:r>
              <a:rPr lang="en-US" sz="2400" dirty="0"/>
              <a:t>Initial anecdotal </a:t>
            </a:r>
            <a:r>
              <a:rPr lang="en-US" sz="2400" dirty="0" smtClean="0"/>
              <a:t>reactions, generally model is useful</a:t>
            </a:r>
          </a:p>
          <a:p>
            <a:pPr indent="-457200"/>
            <a:r>
              <a:rPr lang="en-US" sz="2600" dirty="0" smtClean="0"/>
              <a:t>Refining of model</a:t>
            </a:r>
          </a:p>
          <a:p>
            <a:pPr indent="-457200"/>
            <a:r>
              <a:rPr lang="en-US" sz="2600" dirty="0" smtClean="0"/>
              <a:t>Pilot survey in Spring </a:t>
            </a:r>
          </a:p>
          <a:p>
            <a:pPr lvl="1" indent="-457200"/>
            <a:r>
              <a:rPr lang="en-US" sz="2400" dirty="0"/>
              <a:t>L</a:t>
            </a:r>
            <a:r>
              <a:rPr lang="en-US" sz="2400" dirty="0" smtClean="0"/>
              <a:t>ow response rate, findings inconclusive</a:t>
            </a:r>
          </a:p>
          <a:p>
            <a:pPr indent="-457200"/>
            <a:r>
              <a:rPr lang="en-US" sz="2600" dirty="0" smtClean="0"/>
              <a:t>This Summer:</a:t>
            </a:r>
          </a:p>
          <a:p>
            <a:pPr lvl="1" indent="-457200"/>
            <a:r>
              <a:rPr lang="en-US" sz="2400" dirty="0" smtClean="0"/>
              <a:t>More intense qualitative interviews with expert adopters </a:t>
            </a:r>
          </a:p>
          <a:p>
            <a:pPr indent="-457200"/>
            <a:endParaRPr lang="en-US" sz="2400" dirty="0" smtClean="0"/>
          </a:p>
          <a:p>
            <a:pPr lvl="1" indent="-457200"/>
            <a:endParaRPr lang="en-US" dirty="0" smtClean="0"/>
          </a:p>
          <a:p>
            <a:pPr marL="0" lvl="0" indent="0" algn="l" rtl="0">
              <a:spcBef>
                <a:spcPts val="640"/>
              </a:spcBef>
              <a:spcAft>
                <a:spcPts val="0"/>
              </a:spcAft>
              <a:buNone/>
            </a:pPr>
            <a:r>
              <a:rPr lang="en-US" dirty="0"/>
              <a:t>	</a:t>
            </a:r>
            <a:endParaRPr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65"/>
        <p:cNvGrpSpPr/>
        <p:nvPr/>
      </p:nvGrpSpPr>
      <p:grpSpPr>
        <a:xfrm>
          <a:off x="0" y="0"/>
          <a:ext cx="0" cy="0"/>
          <a:chOff x="0" y="0"/>
          <a:chExt cx="0" cy="0"/>
        </a:xfrm>
      </p:grpSpPr>
      <p:sp>
        <p:nvSpPr>
          <p:cNvPr id="66" name="Google Shape;66;p14"/>
          <p:cNvSpPr txBox="1">
            <a:spLocks noGrp="1"/>
          </p:cNvSpPr>
          <p:nvPr>
            <p:ph type="title"/>
          </p:nvPr>
        </p:nvSpPr>
        <p:spPr>
          <a:xfrm>
            <a:off x="457200" y="206375"/>
            <a:ext cx="8229600" cy="8574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US"/>
              <a:t>Why Do Interviews?</a:t>
            </a:r>
            <a:endParaRPr/>
          </a:p>
        </p:txBody>
      </p:sp>
      <p:sp>
        <p:nvSpPr>
          <p:cNvPr id="67" name="Google Shape;67;p14"/>
          <p:cNvSpPr txBox="1">
            <a:spLocks noGrp="1"/>
          </p:cNvSpPr>
          <p:nvPr>
            <p:ph type="body" idx="1"/>
          </p:nvPr>
        </p:nvSpPr>
        <p:spPr>
          <a:xfrm>
            <a:off x="457200" y="971550"/>
            <a:ext cx="8229600" cy="3082800"/>
          </a:xfrm>
          <a:prstGeom prst="rect">
            <a:avLst/>
          </a:prstGeom>
        </p:spPr>
        <p:txBody>
          <a:bodyPr spcFirstLastPara="1" wrap="square" lIns="91425" tIns="91425" rIns="91425" bIns="91425" anchor="t" anchorCtr="0">
            <a:noAutofit/>
          </a:bodyPr>
          <a:lstStyle/>
          <a:p>
            <a:pPr indent="-457200"/>
            <a:r>
              <a:rPr lang="en-US" sz="2800" dirty="0" smtClean="0"/>
              <a:t>Elicit information from respondents</a:t>
            </a:r>
            <a:endParaRPr sz="2800" dirty="0"/>
          </a:p>
          <a:p>
            <a:pPr indent="-457200"/>
            <a:r>
              <a:rPr lang="en-US" sz="2800" dirty="0" smtClean="0"/>
              <a:t>Goal </a:t>
            </a:r>
            <a:r>
              <a:rPr lang="en-US" sz="2800" dirty="0"/>
              <a:t>of obtaining qualitative </a:t>
            </a:r>
            <a:r>
              <a:rPr lang="en-US" sz="2800" dirty="0" smtClean="0"/>
              <a:t>data, letting themes emerge</a:t>
            </a:r>
          </a:p>
          <a:p>
            <a:pPr indent="-457200"/>
            <a:r>
              <a:rPr lang="en-US" sz="2800" dirty="0" smtClean="0"/>
              <a:t>Achieves goal of validating model, along with clues to exemplars’ milestones along the continuum</a:t>
            </a:r>
            <a:endParaRPr sz="2800" dirty="0"/>
          </a:p>
        </p:txBody>
      </p:sp>
    </p:spTree>
    <p:extLst>
      <p:ext uri="{BB962C8B-B14F-4D97-AF65-F5344CB8AC3E}">
        <p14:creationId xmlns:p14="http://schemas.microsoft.com/office/powerpoint/2010/main" val="417658809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71"/>
        <p:cNvGrpSpPr/>
        <p:nvPr/>
      </p:nvGrpSpPr>
      <p:grpSpPr>
        <a:xfrm>
          <a:off x="0" y="0"/>
          <a:ext cx="0" cy="0"/>
          <a:chOff x="0" y="0"/>
          <a:chExt cx="0" cy="0"/>
        </a:xfrm>
      </p:grpSpPr>
      <p:sp>
        <p:nvSpPr>
          <p:cNvPr id="72" name="Google Shape;72;p15"/>
          <p:cNvSpPr txBox="1">
            <a:spLocks noGrp="1"/>
          </p:cNvSpPr>
          <p:nvPr>
            <p:ph type="title"/>
          </p:nvPr>
        </p:nvSpPr>
        <p:spPr>
          <a:xfrm>
            <a:off x="457200" y="206375"/>
            <a:ext cx="8229600" cy="857400"/>
          </a:xfrm>
          <a:prstGeom prst="rect">
            <a:avLst/>
          </a:prstGeom>
        </p:spPr>
        <p:txBody>
          <a:bodyPr spcFirstLastPara="1" wrap="square" lIns="91425" tIns="91425" rIns="91425" bIns="91425" anchor="ctr" anchorCtr="0">
            <a:noAutofit/>
          </a:bodyPr>
          <a:lstStyle/>
          <a:p>
            <a:pPr marL="1371600" lvl="0" indent="457200" algn="l" rtl="0">
              <a:spcBef>
                <a:spcPts val="0"/>
              </a:spcBef>
              <a:spcAft>
                <a:spcPts val="0"/>
              </a:spcAft>
              <a:buNone/>
            </a:pPr>
            <a:r>
              <a:rPr lang="en-US"/>
              <a:t>Who to Interview?</a:t>
            </a:r>
            <a:endParaRPr/>
          </a:p>
        </p:txBody>
      </p:sp>
      <p:sp>
        <p:nvSpPr>
          <p:cNvPr id="73" name="Google Shape;73;p15"/>
          <p:cNvSpPr txBox="1">
            <a:spLocks noGrp="1"/>
          </p:cNvSpPr>
          <p:nvPr>
            <p:ph type="body" idx="1"/>
          </p:nvPr>
        </p:nvSpPr>
        <p:spPr>
          <a:xfrm>
            <a:off x="457200" y="971550"/>
            <a:ext cx="8229600" cy="3082800"/>
          </a:xfrm>
          <a:prstGeom prst="rect">
            <a:avLst/>
          </a:prstGeom>
        </p:spPr>
        <p:txBody>
          <a:bodyPr spcFirstLastPara="1" wrap="square" lIns="91425" tIns="91425" rIns="91425" bIns="91425" anchor="t" anchorCtr="0">
            <a:noAutofit/>
          </a:bodyPr>
          <a:lstStyle/>
          <a:p>
            <a:pPr indent="-457200"/>
            <a:r>
              <a:rPr lang="en-US" sz="2800" dirty="0" smtClean="0"/>
              <a:t>Individuals </a:t>
            </a:r>
            <a:r>
              <a:rPr lang="en-US" sz="2800" dirty="0"/>
              <a:t>who </a:t>
            </a:r>
            <a:r>
              <a:rPr lang="en-US" sz="2800" dirty="0" smtClean="0"/>
              <a:t>have </a:t>
            </a:r>
            <a:r>
              <a:rPr lang="en-US" sz="2800" dirty="0"/>
              <a:t>seen </a:t>
            </a:r>
            <a:r>
              <a:rPr lang="en-US" sz="2800" dirty="0" smtClean="0"/>
              <a:t>QM</a:t>
            </a:r>
            <a:r>
              <a:rPr lang="en-US" sz="2800" dirty="0"/>
              <a:t> </a:t>
            </a:r>
            <a:r>
              <a:rPr lang="en-US" sz="2800" dirty="0" smtClean="0"/>
              <a:t>implementation </a:t>
            </a:r>
            <a:r>
              <a:rPr lang="en-US" sz="2800" dirty="0"/>
              <a:t>over </a:t>
            </a:r>
            <a:r>
              <a:rPr lang="en-US" sz="2800" dirty="0" smtClean="0"/>
              <a:t>time</a:t>
            </a:r>
          </a:p>
          <a:p>
            <a:pPr indent="-457200"/>
            <a:r>
              <a:rPr lang="en-US" sz="2800" dirty="0" smtClean="0"/>
              <a:t>Individuals who have a keen sense of the institutional culture and history</a:t>
            </a:r>
            <a:endParaRPr sz="2800" dirty="0"/>
          </a:p>
          <a:p>
            <a:pPr indent="-457200"/>
            <a:r>
              <a:rPr lang="en-US" sz="2800" dirty="0" smtClean="0"/>
              <a:t>Individuals </a:t>
            </a:r>
            <a:r>
              <a:rPr lang="en-US" sz="2800" dirty="0"/>
              <a:t>from a variety of </a:t>
            </a:r>
            <a:r>
              <a:rPr lang="en-US" sz="2800" dirty="0" smtClean="0"/>
              <a:t>institutions chosen by QM staff and Research </a:t>
            </a:r>
            <a:r>
              <a:rPr lang="en-US" sz="2800" dirty="0"/>
              <a:t>C</a:t>
            </a:r>
            <a:r>
              <a:rPr lang="en-US" sz="2800" dirty="0" smtClean="0"/>
              <a:t>olleagues</a:t>
            </a:r>
            <a:endParaRPr sz="2800"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77"/>
        <p:cNvGrpSpPr/>
        <p:nvPr/>
      </p:nvGrpSpPr>
      <p:grpSpPr>
        <a:xfrm>
          <a:off x="0" y="0"/>
          <a:ext cx="0" cy="0"/>
          <a:chOff x="0" y="0"/>
          <a:chExt cx="0" cy="0"/>
        </a:xfrm>
      </p:grpSpPr>
      <p:sp>
        <p:nvSpPr>
          <p:cNvPr id="78" name="Google Shape;78;p16"/>
          <p:cNvSpPr txBox="1">
            <a:spLocks noGrp="1"/>
          </p:cNvSpPr>
          <p:nvPr>
            <p:ph type="title"/>
          </p:nvPr>
        </p:nvSpPr>
        <p:spPr>
          <a:xfrm>
            <a:off x="457200" y="206375"/>
            <a:ext cx="8229600" cy="8574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US" dirty="0" smtClean="0"/>
              <a:t>Interview Methodology</a:t>
            </a:r>
            <a:endParaRPr dirty="0"/>
          </a:p>
        </p:txBody>
      </p:sp>
      <p:sp>
        <p:nvSpPr>
          <p:cNvPr id="79" name="Google Shape;79;p16"/>
          <p:cNvSpPr txBox="1">
            <a:spLocks noGrp="1"/>
          </p:cNvSpPr>
          <p:nvPr>
            <p:ph type="body" idx="1"/>
          </p:nvPr>
        </p:nvSpPr>
        <p:spPr>
          <a:xfrm>
            <a:off x="457200" y="971550"/>
            <a:ext cx="8229600" cy="3082800"/>
          </a:xfrm>
          <a:prstGeom prst="rect">
            <a:avLst/>
          </a:prstGeom>
        </p:spPr>
        <p:txBody>
          <a:bodyPr spcFirstLastPara="1" wrap="square" lIns="91425" tIns="91425" rIns="91425" bIns="91425" anchor="t" anchorCtr="0">
            <a:noAutofit/>
          </a:bodyPr>
          <a:lstStyle/>
          <a:p>
            <a:pPr indent="-457200"/>
            <a:r>
              <a:rPr lang="en-US" dirty="0" smtClean="0"/>
              <a:t>Same </a:t>
            </a:r>
            <a:r>
              <a:rPr lang="en-US" dirty="0"/>
              <a:t>interviewer/same </a:t>
            </a:r>
            <a:r>
              <a:rPr lang="en-US" dirty="0" smtClean="0"/>
              <a:t>questions</a:t>
            </a:r>
          </a:p>
          <a:p>
            <a:pPr indent="-457200"/>
            <a:r>
              <a:rPr lang="en-US" dirty="0" smtClean="0"/>
              <a:t>Open ended questions with some prompts along the way</a:t>
            </a:r>
            <a:endParaRPr lang="en-US" dirty="0"/>
          </a:p>
          <a:p>
            <a:pPr indent="-457200"/>
            <a:r>
              <a:rPr lang="en-US" dirty="0" smtClean="0"/>
              <a:t>Reveal </a:t>
            </a:r>
            <a:r>
              <a:rPr lang="en-US" dirty="0"/>
              <a:t>model at the </a:t>
            </a:r>
            <a:r>
              <a:rPr lang="en-US" dirty="0" smtClean="0"/>
              <a:t>end</a:t>
            </a:r>
          </a:p>
          <a:p>
            <a:pPr indent="-457200"/>
            <a:r>
              <a:rPr lang="en-US" dirty="0" smtClean="0"/>
              <a:t>Use model to evoke any added input</a:t>
            </a:r>
            <a:endParaRPr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07"/>
        <p:cNvGrpSpPr/>
        <p:nvPr/>
      </p:nvGrpSpPr>
      <p:grpSpPr>
        <a:xfrm>
          <a:off x="0" y="0"/>
          <a:ext cx="0" cy="0"/>
          <a:chOff x="0" y="0"/>
          <a:chExt cx="0" cy="0"/>
        </a:xfrm>
      </p:grpSpPr>
      <p:sp>
        <p:nvSpPr>
          <p:cNvPr id="108" name="Google Shape;108;p21"/>
          <p:cNvSpPr txBox="1">
            <a:spLocks noGrp="1"/>
          </p:cNvSpPr>
          <p:nvPr>
            <p:ph type="title"/>
          </p:nvPr>
        </p:nvSpPr>
        <p:spPr>
          <a:xfrm>
            <a:off x="457200" y="206375"/>
            <a:ext cx="8229600" cy="8574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US"/>
              <a:t>Interview Questions</a:t>
            </a:r>
            <a:endParaRPr/>
          </a:p>
        </p:txBody>
      </p:sp>
      <p:sp>
        <p:nvSpPr>
          <p:cNvPr id="109" name="Google Shape;109;p21"/>
          <p:cNvSpPr txBox="1">
            <a:spLocks noGrp="1"/>
          </p:cNvSpPr>
          <p:nvPr>
            <p:ph type="body" idx="1"/>
          </p:nvPr>
        </p:nvSpPr>
        <p:spPr>
          <a:xfrm>
            <a:off x="457200" y="971550"/>
            <a:ext cx="8229600" cy="3082800"/>
          </a:xfrm>
          <a:prstGeom prst="rect">
            <a:avLst/>
          </a:prstGeom>
        </p:spPr>
        <p:txBody>
          <a:bodyPr spcFirstLastPara="1" wrap="square" lIns="91425" tIns="91425" rIns="91425" bIns="91425" anchor="t" anchorCtr="0">
            <a:noAutofit/>
          </a:bodyPr>
          <a:lstStyle/>
          <a:p>
            <a:pPr marL="457200" lvl="0" indent="-342900" algn="l" rtl="0">
              <a:spcBef>
                <a:spcPts val="640"/>
              </a:spcBef>
              <a:spcAft>
                <a:spcPts val="0"/>
              </a:spcAft>
              <a:buSzPts val="1800"/>
              <a:buAutoNum type="arabicPeriod"/>
            </a:pPr>
            <a:r>
              <a:rPr lang="en-US" sz="1800"/>
              <a:t>Think back to when your institution was first introducing QM and describe what was done.</a:t>
            </a:r>
            <a:endParaRPr sz="1800"/>
          </a:p>
          <a:p>
            <a:pPr marL="457200" lvl="0" indent="-342900" algn="l" rtl="0">
              <a:spcBef>
                <a:spcPts val="0"/>
              </a:spcBef>
              <a:spcAft>
                <a:spcPts val="0"/>
              </a:spcAft>
              <a:buSzPts val="1800"/>
              <a:buAutoNum type="arabicPeriod"/>
            </a:pPr>
            <a:r>
              <a:rPr lang="en-US" sz="1800"/>
              <a:t>If you were to introduce QM at an institution, what would you do and how would you do it?</a:t>
            </a:r>
            <a:endParaRPr sz="1800"/>
          </a:p>
          <a:p>
            <a:pPr marL="457200" lvl="0" indent="-342900" algn="l" rtl="0">
              <a:spcBef>
                <a:spcPts val="0"/>
              </a:spcBef>
              <a:spcAft>
                <a:spcPts val="0"/>
              </a:spcAft>
              <a:buSzPts val="1800"/>
              <a:buAutoNum type="arabicPeriod"/>
            </a:pPr>
            <a:r>
              <a:rPr lang="en-US" sz="1800"/>
              <a:t>To take a next step and be a little more systematic in your use of QM, describe what you would do and how you would do it.</a:t>
            </a:r>
            <a:endParaRPr sz="1800"/>
          </a:p>
          <a:p>
            <a:pPr marL="457200" lvl="0" indent="-342900" algn="l" rtl="0">
              <a:spcBef>
                <a:spcPts val="0"/>
              </a:spcBef>
              <a:spcAft>
                <a:spcPts val="0"/>
              </a:spcAft>
              <a:buSzPts val="1800"/>
              <a:buAutoNum type="arabicPeriod"/>
            </a:pPr>
            <a:r>
              <a:rPr lang="en-US" sz="1800"/>
              <a:t>Would you use data to make improvements, and what would those be?</a:t>
            </a:r>
            <a:endParaRPr sz="1800"/>
          </a:p>
          <a:p>
            <a:pPr marL="457200" lvl="0" indent="-342900" algn="l" rtl="0">
              <a:spcBef>
                <a:spcPts val="0"/>
              </a:spcBef>
              <a:spcAft>
                <a:spcPts val="0"/>
              </a:spcAft>
              <a:buSzPts val="1800"/>
              <a:buAutoNum type="arabicPeriod"/>
            </a:pPr>
            <a:r>
              <a:rPr lang="en-US" sz="1800"/>
              <a:t>Do you have or do you envision any activities that are examples of comparing organizational units or your institution to external peer group standards?</a:t>
            </a:r>
            <a:endParaRPr sz="1800"/>
          </a:p>
          <a:p>
            <a:pPr marL="457200" lvl="0" indent="-342900" algn="l" rtl="0">
              <a:spcBef>
                <a:spcPts val="0"/>
              </a:spcBef>
              <a:spcAft>
                <a:spcPts val="0"/>
              </a:spcAft>
              <a:buSzPts val="1800"/>
              <a:buAutoNum type="arabicPeriod"/>
            </a:pPr>
            <a:r>
              <a:rPr lang="en-US" sz="1800"/>
              <a:t>How would you describe a comprehensive, institution-wide use of QM and quality assurance as a long-term strategy?</a:t>
            </a:r>
            <a:endParaRPr sz="1800"/>
          </a:p>
        </p:txBody>
      </p:sp>
    </p:spTree>
    <p:extLst>
      <p:ext uri="{BB962C8B-B14F-4D97-AF65-F5344CB8AC3E}">
        <p14:creationId xmlns:p14="http://schemas.microsoft.com/office/powerpoint/2010/main" val="323085759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sp>
        <p:nvSpPr>
          <p:cNvPr id="84" name="Google Shape;84;p17"/>
          <p:cNvSpPr txBox="1">
            <a:spLocks noGrp="1"/>
          </p:cNvSpPr>
          <p:nvPr>
            <p:ph type="title"/>
          </p:nvPr>
        </p:nvSpPr>
        <p:spPr>
          <a:xfrm>
            <a:off x="457200" y="206375"/>
            <a:ext cx="8229600" cy="8574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US" dirty="0" smtClean="0"/>
              <a:t>Some Preliminary Themes</a:t>
            </a:r>
            <a:endParaRPr dirty="0"/>
          </a:p>
        </p:txBody>
      </p:sp>
      <p:sp>
        <p:nvSpPr>
          <p:cNvPr id="85" name="Google Shape;85;p17"/>
          <p:cNvSpPr txBox="1">
            <a:spLocks noGrp="1"/>
          </p:cNvSpPr>
          <p:nvPr>
            <p:ph type="body" idx="1"/>
          </p:nvPr>
        </p:nvSpPr>
        <p:spPr>
          <a:xfrm>
            <a:off x="457200" y="971550"/>
            <a:ext cx="8229600" cy="3082800"/>
          </a:xfrm>
          <a:prstGeom prst="rect">
            <a:avLst/>
          </a:prstGeom>
        </p:spPr>
        <p:txBody>
          <a:bodyPr spcFirstLastPara="1" wrap="square" lIns="91425" tIns="91425" rIns="91425" bIns="91425" anchor="t" anchorCtr="0">
            <a:noAutofit/>
          </a:bodyPr>
          <a:lstStyle/>
          <a:p>
            <a:pPr marL="342900" indent="-342900"/>
            <a:r>
              <a:rPr lang="en-US" sz="2400" dirty="0" smtClean="0"/>
              <a:t>Key </a:t>
            </a:r>
            <a:r>
              <a:rPr lang="en-US" sz="2400" dirty="0"/>
              <a:t>conditions for successful implementation:</a:t>
            </a:r>
            <a:br>
              <a:rPr lang="en-US" sz="2400" dirty="0"/>
            </a:br>
            <a:r>
              <a:rPr lang="en-US" sz="2400" dirty="0"/>
              <a:t>	</a:t>
            </a:r>
            <a:r>
              <a:rPr lang="en-US" sz="2400" dirty="0" smtClean="0"/>
              <a:t>context </a:t>
            </a:r>
            <a:r>
              <a:rPr lang="en-US" sz="2400" dirty="0"/>
              <a:t>awareness, champion, leadership</a:t>
            </a:r>
            <a:br>
              <a:rPr lang="en-US" sz="2400" dirty="0"/>
            </a:br>
            <a:r>
              <a:rPr lang="en-US" sz="2400" dirty="0"/>
              <a:t>	</a:t>
            </a:r>
            <a:r>
              <a:rPr lang="en-US" sz="2400" dirty="0" smtClean="0"/>
              <a:t>support</a:t>
            </a:r>
            <a:r>
              <a:rPr lang="en-US" sz="2400" dirty="0"/>
              <a:t>, attention to who &amp; how as well as what</a:t>
            </a:r>
            <a:endParaRPr sz="2400" dirty="0"/>
          </a:p>
          <a:p>
            <a:pPr marL="342900" indent="-342900"/>
            <a:r>
              <a:rPr lang="en-US" sz="2400" dirty="0" smtClean="0"/>
              <a:t>Risk </a:t>
            </a:r>
            <a:r>
              <a:rPr lang="en-US" sz="2400" dirty="0"/>
              <a:t>aversion - official QM reviews seen as</a:t>
            </a:r>
            <a:br>
              <a:rPr lang="en-US" sz="2400" dirty="0"/>
            </a:br>
            <a:r>
              <a:rPr lang="en-US" sz="2400" dirty="0"/>
              <a:t>		risky</a:t>
            </a:r>
            <a:endParaRPr sz="2400" dirty="0"/>
          </a:p>
          <a:p>
            <a:pPr marL="342900" indent="-342900"/>
            <a:r>
              <a:rPr lang="en-US" sz="2400" dirty="0" smtClean="0"/>
              <a:t>ID </a:t>
            </a:r>
            <a:r>
              <a:rPr lang="en-US" sz="2400" dirty="0"/>
              <a:t>support, templates, professional </a:t>
            </a:r>
            <a:r>
              <a:rPr lang="en-US" sz="2400" dirty="0" smtClean="0"/>
              <a:t>development</a:t>
            </a:r>
            <a:endParaRPr sz="2400"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89"/>
        <p:cNvGrpSpPr/>
        <p:nvPr/>
      </p:nvGrpSpPr>
      <p:grpSpPr>
        <a:xfrm>
          <a:off x="0" y="0"/>
          <a:ext cx="0" cy="0"/>
          <a:chOff x="0" y="0"/>
          <a:chExt cx="0" cy="0"/>
        </a:xfrm>
      </p:grpSpPr>
      <p:sp>
        <p:nvSpPr>
          <p:cNvPr id="90" name="Google Shape;90;p18"/>
          <p:cNvSpPr txBox="1">
            <a:spLocks noGrp="1"/>
          </p:cNvSpPr>
          <p:nvPr>
            <p:ph type="title"/>
          </p:nvPr>
        </p:nvSpPr>
        <p:spPr>
          <a:xfrm>
            <a:off x="457200" y="206375"/>
            <a:ext cx="8229600" cy="8574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US" sz="3200" dirty="0"/>
              <a:t>More </a:t>
            </a:r>
            <a:r>
              <a:rPr lang="en-US" sz="3200" dirty="0" smtClean="0"/>
              <a:t>Potential Themes</a:t>
            </a:r>
            <a:endParaRPr sz="3200" dirty="0"/>
          </a:p>
        </p:txBody>
      </p:sp>
      <p:sp>
        <p:nvSpPr>
          <p:cNvPr id="91" name="Google Shape;91;p18"/>
          <p:cNvSpPr txBox="1">
            <a:spLocks noGrp="1"/>
          </p:cNvSpPr>
          <p:nvPr>
            <p:ph type="body" idx="1"/>
          </p:nvPr>
        </p:nvSpPr>
        <p:spPr>
          <a:xfrm>
            <a:off x="457200" y="971550"/>
            <a:ext cx="8229600" cy="3082800"/>
          </a:xfrm>
          <a:prstGeom prst="rect">
            <a:avLst/>
          </a:prstGeom>
        </p:spPr>
        <p:txBody>
          <a:bodyPr spcFirstLastPara="1" wrap="square" lIns="91425" tIns="91425" rIns="91425" bIns="91425" anchor="t" anchorCtr="0">
            <a:noAutofit/>
          </a:bodyPr>
          <a:lstStyle/>
          <a:p>
            <a:pPr indent="-457200"/>
            <a:r>
              <a:rPr lang="en-US" sz="2400" dirty="0" smtClean="0"/>
              <a:t>Systems </a:t>
            </a:r>
            <a:r>
              <a:rPr lang="en-US" sz="2400" dirty="0"/>
              <a:t>of institutions </a:t>
            </a:r>
            <a:r>
              <a:rPr lang="en-US" sz="2400" dirty="0" smtClean="0"/>
              <a:t>helpful</a:t>
            </a:r>
            <a:endParaRPr lang="en-US" sz="2400" dirty="0"/>
          </a:p>
          <a:p>
            <a:pPr indent="-457200"/>
            <a:r>
              <a:rPr lang="en-US" sz="2400" dirty="0" smtClean="0"/>
              <a:t>Build </a:t>
            </a:r>
            <a:r>
              <a:rPr lang="en-US" sz="2400" dirty="0"/>
              <a:t>onto existing initiatives, </a:t>
            </a:r>
            <a:r>
              <a:rPr lang="en-US" sz="2400" dirty="0" smtClean="0"/>
              <a:t>goals</a:t>
            </a:r>
            <a:endParaRPr lang="en-US" sz="2400" dirty="0"/>
          </a:p>
          <a:p>
            <a:pPr marL="342900" indent="-342900"/>
            <a:r>
              <a:rPr lang="en-US" sz="2400" dirty="0" smtClean="0"/>
              <a:t>  APPQMR </a:t>
            </a:r>
            <a:r>
              <a:rPr lang="en-US" sz="2400" dirty="0"/>
              <a:t>and </a:t>
            </a:r>
            <a:r>
              <a:rPr lang="en-US" sz="2400" dirty="0" smtClean="0"/>
              <a:t>IYOC</a:t>
            </a:r>
          </a:p>
          <a:p>
            <a:pPr marL="342900" indent="-342900"/>
            <a:r>
              <a:rPr lang="en-US" sz="2400" dirty="0"/>
              <a:t> </a:t>
            </a:r>
            <a:r>
              <a:rPr lang="en-US" sz="2400" dirty="0" smtClean="0"/>
              <a:t> Certification </a:t>
            </a:r>
            <a:r>
              <a:rPr lang="en-US" sz="2400" dirty="0"/>
              <a:t>as a </a:t>
            </a:r>
            <a:r>
              <a:rPr lang="en-US" sz="2400" dirty="0" smtClean="0"/>
              <a:t>differentiator</a:t>
            </a:r>
          </a:p>
          <a:p>
            <a:pPr marL="342900" indent="-342900"/>
            <a:r>
              <a:rPr lang="en-US" sz="2400" dirty="0"/>
              <a:t> </a:t>
            </a:r>
            <a:r>
              <a:rPr lang="en-US" sz="2400" dirty="0" smtClean="0"/>
              <a:t> Incorporating </a:t>
            </a:r>
            <a:r>
              <a:rPr lang="en-US" sz="2400" dirty="0"/>
              <a:t>QM into the P&amp;T system</a:t>
            </a:r>
            <a:endParaRPr sz="2400" dirty="0"/>
          </a:p>
        </p:txBody>
      </p:sp>
    </p:spTree>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__PE_POLL_EMBED_ID" val="true"/>
</p:tagLst>
</file>

<file path=ppt/tags/tag2.xml><?xml version="1.0" encoding="utf-8"?>
<p:tagLst xmlns:a="http://schemas.openxmlformats.org/drawingml/2006/main" xmlns:r="http://schemas.openxmlformats.org/officeDocument/2006/relationships" xmlns:p="http://schemas.openxmlformats.org/presentationml/2006/main">
  <p:tag name="__PE_POLL_EMBED_ID" val="true"/>
</p:tagLst>
</file>

<file path=ppt/tags/tag3.xml><?xml version="1.0" encoding="utf-8"?>
<p:tagLst xmlns:a="http://schemas.openxmlformats.org/drawingml/2006/main" xmlns:r="http://schemas.openxmlformats.org/officeDocument/2006/relationships" xmlns:p="http://schemas.openxmlformats.org/presentationml/2006/main">
  <p:tag name="__PE_POLL_EMBED_ID" val="true"/>
</p:tagLst>
</file>

<file path=ppt/tags/tag4.xml><?xml version="1.0" encoding="utf-8"?>
<p:tagLst xmlns:a="http://schemas.openxmlformats.org/drawingml/2006/main" xmlns:r="http://schemas.openxmlformats.org/officeDocument/2006/relationships" xmlns:p="http://schemas.openxmlformats.org/presentationml/2006/main">
  <p:tag name="__PE_POLL_EMBED_ID" val="true"/>
</p:tagLst>
</file>

<file path=ppt/tags/tag5.xml><?xml version="1.0" encoding="utf-8"?>
<p:tagLst xmlns:a="http://schemas.openxmlformats.org/drawingml/2006/main" xmlns:r="http://schemas.openxmlformats.org/officeDocument/2006/relationships" xmlns:p="http://schemas.openxmlformats.org/presentationml/2006/main">
  <p:tag name="__PE_POLL_EMBED_ID" val="true"/>
</p:tagLst>
</file>

<file path=ppt/tags/tag6.xml><?xml version="1.0" encoding="utf-8"?>
<p:tagLst xmlns:a="http://schemas.openxmlformats.org/drawingml/2006/main" xmlns:r="http://schemas.openxmlformats.org/officeDocument/2006/relationships" xmlns:p="http://schemas.openxmlformats.org/presentationml/2006/main">
  <p:tag name="__PE_POLL_EMBED_ID" val="true"/>
</p:tagLst>
</file>

<file path=ppt/theme/theme1.xml><?xml version="1.0" encoding="utf-8"?>
<a:theme xmlns:a="http://schemas.openxmlformats.org/drawingml/2006/main" name="QM-PPT-template-16-9-widescreen">
  <a:themeElements>
    <a:clrScheme name="QM color palette">
      <a:dk1>
        <a:srgbClr val="000000"/>
      </a:dk1>
      <a:lt1>
        <a:srgbClr val="FFFFFF"/>
      </a:lt1>
      <a:dk2>
        <a:srgbClr val="1F497D"/>
      </a:dk2>
      <a:lt2>
        <a:srgbClr val="E7E7E7"/>
      </a:lt2>
      <a:accent1>
        <a:srgbClr val="1F419A"/>
      </a:accent1>
      <a:accent2>
        <a:srgbClr val="526C7C"/>
      </a:accent2>
      <a:accent3>
        <a:srgbClr val="CBD3D8"/>
      </a:accent3>
      <a:accent4>
        <a:srgbClr val="F9F3D7"/>
      </a:accent4>
      <a:accent5>
        <a:srgbClr val="6B80AA"/>
      </a:accent5>
      <a:accent6>
        <a:srgbClr val="A58B00"/>
      </a:accent6>
      <a:hlink>
        <a:srgbClr val="2A5DB0"/>
      </a:hlink>
      <a:folHlink>
        <a:srgbClr val="2A5DB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QM color palette">
      <a:dk1>
        <a:srgbClr val="000000"/>
      </a:dk1>
      <a:lt1>
        <a:srgbClr val="FFFFFF"/>
      </a:lt1>
      <a:dk2>
        <a:srgbClr val="1F497D"/>
      </a:dk2>
      <a:lt2>
        <a:srgbClr val="E7E7E7"/>
      </a:lt2>
      <a:accent1>
        <a:srgbClr val="1F419A"/>
      </a:accent1>
      <a:accent2>
        <a:srgbClr val="526C7C"/>
      </a:accent2>
      <a:accent3>
        <a:srgbClr val="CBD3D8"/>
      </a:accent3>
      <a:accent4>
        <a:srgbClr val="F9F3D7"/>
      </a:accent4>
      <a:accent5>
        <a:srgbClr val="6B80AA"/>
      </a:accent5>
      <a:accent6>
        <a:srgbClr val="A58B00"/>
      </a:accent6>
      <a:hlink>
        <a:srgbClr val="2A5DB0"/>
      </a:hlink>
      <a:folHlink>
        <a:srgbClr val="2A5DB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_QM-PPT-template-16-9-widescreen">
  <a:themeElements>
    <a:clrScheme name="Custom 1">
      <a:dk1>
        <a:srgbClr val="000000"/>
      </a:dk1>
      <a:lt1>
        <a:srgbClr val="FFFFFF"/>
      </a:lt1>
      <a:dk2>
        <a:srgbClr val="1F497D"/>
      </a:dk2>
      <a:lt2>
        <a:srgbClr val="E7E7E7"/>
      </a:lt2>
      <a:accent1>
        <a:srgbClr val="1F419A"/>
      </a:accent1>
      <a:accent2>
        <a:srgbClr val="526C7C"/>
      </a:accent2>
      <a:accent3>
        <a:srgbClr val="CBD3D8"/>
      </a:accent3>
      <a:accent4>
        <a:srgbClr val="F9F3D7"/>
      </a:accent4>
      <a:accent5>
        <a:srgbClr val="6B80AA"/>
      </a:accent5>
      <a:accent6>
        <a:srgbClr val="A58B00"/>
      </a:accent6>
      <a:hlink>
        <a:srgbClr val="CBD3D8"/>
      </a:hlink>
      <a:folHlink>
        <a:srgbClr val="CBD3D8"/>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7793</TotalTime>
  <Words>387</Words>
  <Application>Microsoft Office PowerPoint</Application>
  <PresentationFormat>On-screen Show (16:9)</PresentationFormat>
  <Paragraphs>76</Paragraphs>
  <Slides>20</Slides>
  <Notes>19</Notes>
  <HiddenSlides>0</HiddenSlides>
  <MMClips>0</MMClips>
  <ScaleCrop>false</ScaleCrop>
  <HeadingPairs>
    <vt:vector size="6" baseType="variant">
      <vt:variant>
        <vt:lpstr>Fonts Used</vt:lpstr>
      </vt:variant>
      <vt:variant>
        <vt:i4>4</vt:i4>
      </vt:variant>
      <vt:variant>
        <vt:lpstr>Theme</vt:lpstr>
      </vt:variant>
      <vt:variant>
        <vt:i4>3</vt:i4>
      </vt:variant>
      <vt:variant>
        <vt:lpstr>Slide Titles</vt:lpstr>
      </vt:variant>
      <vt:variant>
        <vt:i4>20</vt:i4>
      </vt:variant>
    </vt:vector>
  </HeadingPairs>
  <TitlesOfParts>
    <vt:vector size="27" baseType="lpstr">
      <vt:lpstr>Lato</vt:lpstr>
      <vt:lpstr>Arial</vt:lpstr>
      <vt:lpstr>Trebuchet MS</vt:lpstr>
      <vt:lpstr>Calibri</vt:lpstr>
      <vt:lpstr>QM-PPT-template-16-9-widescreen</vt:lpstr>
      <vt:lpstr>Office Theme</vt:lpstr>
      <vt:lpstr>2_QM-PPT-template-16-9-widescreen</vt:lpstr>
      <vt:lpstr>QM’s QA Continuum of Excellence </vt:lpstr>
      <vt:lpstr>Presenters</vt:lpstr>
      <vt:lpstr>Background – Continuum of Excellence Study</vt:lpstr>
      <vt:lpstr>Why Do Interviews?</vt:lpstr>
      <vt:lpstr>Who to Interview?</vt:lpstr>
      <vt:lpstr>Interview Methodology</vt:lpstr>
      <vt:lpstr>Interview Questions</vt:lpstr>
      <vt:lpstr>Some Preliminary Themes</vt:lpstr>
      <vt:lpstr>More Potential Themes</vt:lpstr>
      <vt:lpstr>And the Latest from Atlas . . .</vt:lpstr>
      <vt:lpstr>QA Continuum of Excellence</vt:lpstr>
      <vt:lpstr>Your Input</vt:lpstr>
      <vt:lpstr>PowerPoint Presentation</vt:lpstr>
      <vt:lpstr>PowerPoint Presentation</vt:lpstr>
      <vt:lpstr>PowerPoint Presentation</vt:lpstr>
      <vt:lpstr>PowerPoint Presentation</vt:lpstr>
      <vt:lpstr>PowerPoint Presentation</vt:lpstr>
      <vt:lpstr>Next steps for research</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QM’s QA Continuum of Excellence</dc:title>
  <dc:creator>Altman, Barbara W</dc:creator>
  <cp:lastModifiedBy>Barbra Burch</cp:lastModifiedBy>
  <cp:revision>30</cp:revision>
  <dcterms:modified xsi:type="dcterms:W3CDTF">2018-11-05T18:02:33Z</dcterms:modified>
</cp:coreProperties>
</file>