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66" r:id="rId5"/>
    <p:sldId id="264" r:id="rId6"/>
    <p:sldId id="265" r:id="rId7"/>
    <p:sldId id="263" r:id="rId8"/>
    <p:sldId id="267" r:id="rId9"/>
    <p:sldId id="270" r:id="rId10"/>
    <p:sldId id="268" r:id="rId11"/>
    <p:sldId id="27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72D06-372D-F5F9-A969-9D8BD5007946}" v="738" dt="2024-10-29T20:44:30.304"/>
    <p1510:client id="{FEED59C1-1979-C8F1-FDD7-6C1B505BB7CE}" v="491" dt="2024-10-29T20:39:50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99"/>
  </p:normalViewPr>
  <p:slideViewPr>
    <p:cSldViewPr snapToGrid="0" snapToObjects="1" showGuides="1">
      <p:cViewPr varScale="1">
        <p:scale>
          <a:sx n="106" d="100"/>
          <a:sy n="106" d="100"/>
        </p:scale>
        <p:origin x="23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0BE39-81F1-4DF5-9509-EE87068D919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6DAD3C-BB86-4565-BDA6-070B1D114A4A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Clarity of Course Expectations for Students</a:t>
          </a:r>
          <a:endParaRPr lang="en-US" dirty="0"/>
        </a:p>
      </dgm:t>
    </dgm:pt>
    <dgm:pt modelId="{1D495E4A-5A43-47C7-BD99-8B5D92672CE4}" type="parTrans" cxnId="{B72C5206-D5BA-403D-AB34-3F2D1BB3E947}">
      <dgm:prSet/>
      <dgm:spPr/>
      <dgm:t>
        <a:bodyPr/>
        <a:lstStyle/>
        <a:p>
          <a:endParaRPr lang="en-US"/>
        </a:p>
      </dgm:t>
    </dgm:pt>
    <dgm:pt modelId="{D8C82138-3C3E-465A-AF99-C0101DBBB355}" type="sibTrans" cxnId="{B72C5206-D5BA-403D-AB34-3F2D1BB3E947}">
      <dgm:prSet/>
      <dgm:spPr/>
      <dgm:t>
        <a:bodyPr/>
        <a:lstStyle/>
        <a:p>
          <a:endParaRPr lang="en-US"/>
        </a:p>
      </dgm:t>
    </dgm:pt>
    <dgm:pt modelId="{A454A83E-BF8D-42F0-89A5-B0CABBE3ACFD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Standard 1 </a:t>
          </a:r>
        </a:p>
      </dgm:t>
    </dgm:pt>
    <dgm:pt modelId="{89649726-A971-421B-AB60-7E8162E51E9C}" type="parTrans" cxnId="{B9C4258D-25FF-45FC-8657-A079A466FD05}">
      <dgm:prSet/>
      <dgm:spPr/>
      <dgm:t>
        <a:bodyPr/>
        <a:lstStyle/>
        <a:p>
          <a:endParaRPr lang="en-US"/>
        </a:p>
      </dgm:t>
    </dgm:pt>
    <dgm:pt modelId="{850EAE89-73AD-41A2-83C1-C42B879981A6}" type="sibTrans" cxnId="{B9C4258D-25FF-45FC-8657-A079A466FD05}">
      <dgm:prSet/>
      <dgm:spPr/>
      <dgm:t>
        <a:bodyPr/>
        <a:lstStyle/>
        <a:p>
          <a:endParaRPr lang="en-US"/>
        </a:p>
      </dgm:t>
    </dgm:pt>
    <dgm:pt modelId="{05676D2F-1954-458E-9B34-5F52D0DECA20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Standard 3</a:t>
          </a:r>
          <a:endParaRPr lang="en-US" dirty="0"/>
        </a:p>
      </dgm:t>
    </dgm:pt>
    <dgm:pt modelId="{DA97FC58-EA90-4490-8C05-698DAB9FA451}" type="parTrans" cxnId="{7662E965-FD31-4D26-886A-7F83011DF474}">
      <dgm:prSet/>
      <dgm:spPr/>
      <dgm:t>
        <a:bodyPr/>
        <a:lstStyle/>
        <a:p>
          <a:endParaRPr lang="en-US"/>
        </a:p>
      </dgm:t>
    </dgm:pt>
    <dgm:pt modelId="{FCC9547C-40B4-4C4D-90DD-377D8BD1AE0A}" type="sibTrans" cxnId="{7662E965-FD31-4D26-886A-7F83011DF474}">
      <dgm:prSet/>
      <dgm:spPr/>
      <dgm:t>
        <a:bodyPr/>
        <a:lstStyle/>
        <a:p>
          <a:endParaRPr lang="en-US"/>
        </a:p>
      </dgm:t>
    </dgm:pt>
    <dgm:pt modelId="{6F3BBDB1-530A-4CCF-AC2D-F0E226B5CC00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Standard 5</a:t>
          </a:r>
          <a:endParaRPr lang="en-US" dirty="0"/>
        </a:p>
      </dgm:t>
    </dgm:pt>
    <dgm:pt modelId="{34ADE6BE-C27D-4DFA-9371-E34FF674926F}" type="parTrans" cxnId="{59DC1C61-630C-4F62-8950-5DF50533F930}">
      <dgm:prSet/>
      <dgm:spPr/>
      <dgm:t>
        <a:bodyPr/>
        <a:lstStyle/>
        <a:p>
          <a:endParaRPr lang="en-US"/>
        </a:p>
      </dgm:t>
    </dgm:pt>
    <dgm:pt modelId="{A630753A-9025-41DA-A636-42433665A330}" type="sibTrans" cxnId="{59DC1C61-630C-4F62-8950-5DF50533F930}">
      <dgm:prSet/>
      <dgm:spPr/>
      <dgm:t>
        <a:bodyPr/>
        <a:lstStyle/>
        <a:p>
          <a:endParaRPr lang="en-US"/>
        </a:p>
      </dgm:t>
    </dgm:pt>
    <dgm:pt modelId="{1C1AA6EE-575D-4A8B-9AE1-55972DBD2B3F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Learner Activities and Learner Interactions</a:t>
          </a:r>
          <a:endParaRPr lang="en-US" dirty="0"/>
        </a:p>
      </dgm:t>
    </dgm:pt>
    <dgm:pt modelId="{F25B5C70-CB26-40E1-BBAB-E6AAF2650DBD}" type="parTrans" cxnId="{9B6F7B78-CF44-4C98-890A-104D61B8B3C7}">
      <dgm:prSet/>
      <dgm:spPr/>
      <dgm:t>
        <a:bodyPr/>
        <a:lstStyle/>
        <a:p>
          <a:endParaRPr lang="en-US"/>
        </a:p>
      </dgm:t>
    </dgm:pt>
    <dgm:pt modelId="{DD4D7785-7D56-4A30-97BF-F92802898716}" type="sibTrans" cxnId="{9B6F7B78-CF44-4C98-890A-104D61B8B3C7}">
      <dgm:prSet/>
      <dgm:spPr/>
      <dgm:t>
        <a:bodyPr/>
        <a:lstStyle/>
        <a:p>
          <a:endParaRPr lang="en-US"/>
        </a:p>
      </dgm:t>
    </dgm:pt>
    <dgm:pt modelId="{A2A88DB1-B10D-4CE6-A3F1-B16CF350955F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Accessibility and Support</a:t>
          </a:r>
          <a:endParaRPr lang="en-US" dirty="0"/>
        </a:p>
      </dgm:t>
    </dgm:pt>
    <dgm:pt modelId="{52638BD6-7002-4619-81B6-D33CAAD53DAD}" type="parTrans" cxnId="{F236067E-90A0-469B-BD10-AABFA5F70624}">
      <dgm:prSet/>
      <dgm:spPr/>
      <dgm:t>
        <a:bodyPr/>
        <a:lstStyle/>
        <a:p>
          <a:endParaRPr lang="en-US"/>
        </a:p>
      </dgm:t>
    </dgm:pt>
    <dgm:pt modelId="{9077222B-863E-4257-8BB5-D0A3A02DD497}" type="sibTrans" cxnId="{F236067E-90A0-469B-BD10-AABFA5F70624}">
      <dgm:prSet/>
      <dgm:spPr/>
      <dgm:t>
        <a:bodyPr/>
        <a:lstStyle/>
        <a:p>
          <a:endParaRPr lang="en-US"/>
        </a:p>
      </dgm:t>
    </dgm:pt>
    <dgm:pt modelId="{E0779BB5-DED3-48AB-8E55-E65DC70AF0CA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Standard 7</a:t>
          </a:r>
          <a:endParaRPr lang="en-US" dirty="0"/>
        </a:p>
      </dgm:t>
    </dgm:pt>
    <dgm:pt modelId="{7E1C2174-4D75-44D5-B970-F101E54F4E07}" type="parTrans" cxnId="{B95F1E60-18B4-49C8-A597-3EB67363DF27}">
      <dgm:prSet/>
      <dgm:spPr/>
      <dgm:t>
        <a:bodyPr/>
        <a:lstStyle/>
        <a:p>
          <a:endParaRPr lang="en-US"/>
        </a:p>
      </dgm:t>
    </dgm:pt>
    <dgm:pt modelId="{9A0A9BAC-7D27-4F2F-87C7-B50F8CAC26F0}" type="sibTrans" cxnId="{B95F1E60-18B4-49C8-A597-3EB67363DF27}">
      <dgm:prSet/>
      <dgm:spPr/>
      <dgm:t>
        <a:bodyPr/>
        <a:lstStyle/>
        <a:p>
          <a:endParaRPr lang="en-US"/>
        </a:p>
      </dgm:t>
    </dgm:pt>
    <dgm:pt modelId="{F1C27EE4-043A-4447-951A-7ADD08BD4E60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Standard 8</a:t>
          </a:r>
          <a:endParaRPr lang="en-US" dirty="0"/>
        </a:p>
      </dgm:t>
    </dgm:pt>
    <dgm:pt modelId="{160BA680-7B48-4021-B0D6-BAF67D26697A}" type="parTrans" cxnId="{741B62AC-271B-4768-A36E-DDA82B8E208F}">
      <dgm:prSet/>
      <dgm:spPr/>
      <dgm:t>
        <a:bodyPr/>
        <a:lstStyle/>
        <a:p>
          <a:endParaRPr lang="en-US"/>
        </a:p>
      </dgm:t>
    </dgm:pt>
    <dgm:pt modelId="{62403F72-B777-4858-9FD5-9983F9E53385}" type="sibTrans" cxnId="{741B62AC-271B-4768-A36E-DDA82B8E208F}">
      <dgm:prSet/>
      <dgm:spPr/>
      <dgm:t>
        <a:bodyPr/>
        <a:lstStyle/>
        <a:p>
          <a:endParaRPr lang="en-US"/>
        </a:p>
      </dgm:t>
    </dgm:pt>
    <dgm:pt modelId="{70FC0D72-36D4-479A-9DCF-8472F3F33CDA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Accessibility and Usibility</a:t>
          </a:r>
          <a:endParaRPr lang="en-US" dirty="0"/>
        </a:p>
      </dgm:t>
    </dgm:pt>
    <dgm:pt modelId="{DCAE2D13-3D64-460F-BCA0-304173CE6F61}" type="parTrans" cxnId="{DAAD3C60-3B19-42A3-BCD7-4A002FBDAF04}">
      <dgm:prSet/>
      <dgm:spPr/>
      <dgm:t>
        <a:bodyPr/>
        <a:lstStyle/>
        <a:p>
          <a:endParaRPr lang="en-US"/>
        </a:p>
      </dgm:t>
    </dgm:pt>
    <dgm:pt modelId="{377824BE-45E7-4EF0-8503-903AA9649AFA}" type="sibTrans" cxnId="{DAAD3C60-3B19-42A3-BCD7-4A002FBDAF04}">
      <dgm:prSet/>
      <dgm:spPr/>
      <dgm:t>
        <a:bodyPr/>
        <a:lstStyle/>
        <a:p>
          <a:endParaRPr lang="en-US"/>
        </a:p>
      </dgm:t>
    </dgm:pt>
    <dgm:pt modelId="{F3E36C30-F405-4213-B1CA-04FAEA7F6E9C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Connections between Course Objectives, Materials, and the Course</a:t>
          </a:r>
        </a:p>
      </dgm:t>
    </dgm:pt>
    <dgm:pt modelId="{18E37492-6F72-4C12-B44E-F77364C997FF}" type="parTrans" cxnId="{CBAB650A-4FE4-487C-8CB2-C699ACE2A180}">
      <dgm:prSet/>
      <dgm:spPr/>
    </dgm:pt>
    <dgm:pt modelId="{BDDDF76F-6208-4FEA-9683-6E1210E53E69}" type="sibTrans" cxnId="{CBAB650A-4FE4-487C-8CB2-C699ACE2A180}">
      <dgm:prSet/>
      <dgm:spPr/>
    </dgm:pt>
    <dgm:pt modelId="{401ADAC9-7370-4C8A-9099-DAB66A567959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Course Overview and Introduction</a:t>
          </a:r>
          <a:endParaRPr lang="en-US" dirty="0"/>
        </a:p>
      </dgm:t>
    </dgm:pt>
    <dgm:pt modelId="{7761FFBB-DFBB-42A7-A870-07172CA4121C}" type="parTrans" cxnId="{50874375-67D5-42CD-BFA1-835C28B06B13}">
      <dgm:prSet/>
      <dgm:spPr/>
    </dgm:pt>
    <dgm:pt modelId="{52A833CD-C60A-453B-A77C-9D37C53B87C5}" type="sibTrans" cxnId="{50874375-67D5-42CD-BFA1-835C28B06B13}">
      <dgm:prSet/>
      <dgm:spPr/>
    </dgm:pt>
    <dgm:pt modelId="{C776851C-3A9D-48EC-9952-DBBA8C47F7B8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Assessment and Measurement</a:t>
          </a:r>
        </a:p>
      </dgm:t>
    </dgm:pt>
    <dgm:pt modelId="{879569BC-59DE-433D-A227-014093F36F0B}" type="parTrans" cxnId="{B05EC372-9E79-457A-B1AB-E5B6A006B5E6}">
      <dgm:prSet/>
      <dgm:spPr/>
    </dgm:pt>
    <dgm:pt modelId="{5CD37C0E-1639-4F51-BDED-5BE445CBFDA9}" type="sibTrans" cxnId="{B05EC372-9E79-457A-B1AB-E5B6A006B5E6}">
      <dgm:prSet/>
      <dgm:spPr/>
    </dgm:pt>
    <dgm:pt modelId="{9EE20791-DB9E-4A07-B65D-0BEC60AA942F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Standard 2</a:t>
          </a:r>
        </a:p>
      </dgm:t>
    </dgm:pt>
    <dgm:pt modelId="{B3634D8A-ED7E-4136-8F95-2C10A08EBB54}" type="parTrans" cxnId="{0CEEE097-D74A-41CC-A23F-7D25F61E4409}">
      <dgm:prSet/>
      <dgm:spPr/>
    </dgm:pt>
    <dgm:pt modelId="{0622CE6F-6430-47F0-BA2B-41B40832F85B}" type="sibTrans" cxnId="{0CEEE097-D74A-41CC-A23F-7D25F61E4409}">
      <dgm:prSet/>
      <dgm:spPr/>
    </dgm:pt>
    <dgm:pt modelId="{D0C87997-C60D-4CCE-ABA1-A13155F57274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Learner Support</a:t>
          </a:r>
        </a:p>
      </dgm:t>
    </dgm:pt>
    <dgm:pt modelId="{FC380588-61AC-406D-809B-54860B676957}" type="parTrans" cxnId="{0F610AEE-87BA-4953-BE44-09B866373989}">
      <dgm:prSet/>
      <dgm:spPr/>
    </dgm:pt>
    <dgm:pt modelId="{9CA45AE5-466E-404B-BBCA-CAE1A651FEF8}" type="sibTrans" cxnId="{0F610AEE-87BA-4953-BE44-09B866373989}">
      <dgm:prSet/>
      <dgm:spPr/>
    </dgm:pt>
    <dgm:pt modelId="{0F48C568-B78E-409E-9759-4E87ACF01E42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Standard 4</a:t>
          </a:r>
        </a:p>
      </dgm:t>
    </dgm:pt>
    <dgm:pt modelId="{EE76A2A2-910D-4A6D-B4BC-42581223EF83}" type="parTrans" cxnId="{00228039-8171-41B0-868E-BBA27D0DB999}">
      <dgm:prSet/>
      <dgm:spPr/>
    </dgm:pt>
    <dgm:pt modelId="{714C6C11-491A-4AFD-A5F2-87405A45B856}" type="sibTrans" cxnId="{00228039-8171-41B0-868E-BBA27D0DB999}">
      <dgm:prSet/>
      <dgm:spPr/>
    </dgm:pt>
    <dgm:pt modelId="{8900FED1-C927-4B3E-8A7A-40780CAB73C8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Standard 6</a:t>
          </a:r>
        </a:p>
      </dgm:t>
    </dgm:pt>
    <dgm:pt modelId="{554DF11E-B171-48AB-9573-B5B99F9D72F3}" type="parTrans" cxnId="{FCAA5EB6-8C26-4361-9872-60EE433C2FF0}">
      <dgm:prSet/>
      <dgm:spPr/>
    </dgm:pt>
    <dgm:pt modelId="{E3B79C38-60E7-4BFC-9590-0869994B6E1B}" type="sibTrans" cxnId="{FCAA5EB6-8C26-4361-9872-60EE433C2FF0}">
      <dgm:prSet/>
      <dgm:spPr/>
    </dgm:pt>
    <dgm:pt modelId="{934CF02E-B990-43C0-B266-D3BD6735AC15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Learning Objectives</a:t>
          </a:r>
        </a:p>
      </dgm:t>
    </dgm:pt>
    <dgm:pt modelId="{9EEF5F7E-84A3-4ADD-A6AD-28DF349C679D}" type="parTrans" cxnId="{C8865104-82D8-4278-9F7F-440B314F9289}">
      <dgm:prSet/>
      <dgm:spPr/>
    </dgm:pt>
    <dgm:pt modelId="{5B78DF9A-FC55-43FD-A838-8F6930E1A3FA}" type="sibTrans" cxnId="{C8865104-82D8-4278-9F7F-440B314F9289}">
      <dgm:prSet/>
      <dgm:spPr/>
    </dgm:pt>
    <dgm:pt modelId="{2B3F4BF5-CC0E-47ED-9F59-DBFA6756E3B7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Instructional Materials</a:t>
          </a:r>
        </a:p>
      </dgm:t>
    </dgm:pt>
    <dgm:pt modelId="{C91B959D-C092-4A94-A907-FDA9BB22995F}" type="parTrans" cxnId="{D1DA31E5-DFFA-4DDD-AEF7-73E21FC0CE59}">
      <dgm:prSet/>
      <dgm:spPr/>
    </dgm:pt>
    <dgm:pt modelId="{393FC2D1-A6DF-4195-9FA2-707BCEA2CE0A}" type="sibTrans" cxnId="{D1DA31E5-DFFA-4DDD-AEF7-73E21FC0CE59}">
      <dgm:prSet/>
      <dgm:spPr/>
    </dgm:pt>
    <dgm:pt modelId="{8D05E828-9C35-46B7-933E-E5A9B275C729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Course Technologies</a:t>
          </a:r>
        </a:p>
      </dgm:t>
    </dgm:pt>
    <dgm:pt modelId="{AE8305E4-F7D3-4AED-BB2A-6480C876008B}" type="parTrans" cxnId="{BC6B7472-1EF5-49B6-8279-8CC8A6A64C91}">
      <dgm:prSet/>
      <dgm:spPr/>
    </dgm:pt>
    <dgm:pt modelId="{B2335803-E38F-44BE-BE18-ECE85795D625}" type="sibTrans" cxnId="{BC6B7472-1EF5-49B6-8279-8CC8A6A64C91}">
      <dgm:prSet/>
      <dgm:spPr/>
    </dgm:pt>
    <dgm:pt modelId="{7EB90999-8027-4F26-9760-336F2CBE03C4}" type="pres">
      <dgm:prSet presAssocID="{5B70BE39-81F1-4DF5-9509-EE87068D9195}" presName="theList" presStyleCnt="0">
        <dgm:presLayoutVars>
          <dgm:dir/>
          <dgm:animLvl val="lvl"/>
          <dgm:resizeHandles val="exact"/>
        </dgm:presLayoutVars>
      </dgm:prSet>
      <dgm:spPr/>
    </dgm:pt>
    <dgm:pt modelId="{026507DF-6098-491E-AB63-625D719B7A7C}" type="pres">
      <dgm:prSet presAssocID="{446DAD3C-BB86-4565-BDA6-070B1D114A4A}" presName="compNode" presStyleCnt="0"/>
      <dgm:spPr/>
    </dgm:pt>
    <dgm:pt modelId="{BF97BA85-2F13-4A9E-B1DC-D1CABB37FAA7}" type="pres">
      <dgm:prSet presAssocID="{446DAD3C-BB86-4565-BDA6-070B1D114A4A}" presName="aNode" presStyleLbl="bgShp" presStyleIdx="0" presStyleCnt="3"/>
      <dgm:spPr/>
    </dgm:pt>
    <dgm:pt modelId="{E3FB7A16-46EF-45AF-B222-A2CDA8E573A8}" type="pres">
      <dgm:prSet presAssocID="{446DAD3C-BB86-4565-BDA6-070B1D114A4A}" presName="textNode" presStyleLbl="bgShp" presStyleIdx="0" presStyleCnt="3"/>
      <dgm:spPr/>
    </dgm:pt>
    <dgm:pt modelId="{618F3806-DF11-409A-A94A-82F67DABB069}" type="pres">
      <dgm:prSet presAssocID="{446DAD3C-BB86-4565-BDA6-070B1D114A4A}" presName="compChildNode" presStyleCnt="0"/>
      <dgm:spPr/>
    </dgm:pt>
    <dgm:pt modelId="{58BBD4CC-8B7A-42A6-B2BD-40C28BDB4CF9}" type="pres">
      <dgm:prSet presAssocID="{446DAD3C-BB86-4565-BDA6-070B1D114A4A}" presName="theInnerList" presStyleCnt="0"/>
      <dgm:spPr/>
    </dgm:pt>
    <dgm:pt modelId="{73A5732D-2593-4571-9D6E-F11CF074A8AD}" type="pres">
      <dgm:prSet presAssocID="{A454A83E-BF8D-42F0-89A5-B0CABBE3ACFD}" presName="childNode" presStyleLbl="node1" presStyleIdx="0" presStyleCnt="8">
        <dgm:presLayoutVars>
          <dgm:bulletEnabled val="1"/>
        </dgm:presLayoutVars>
      </dgm:prSet>
      <dgm:spPr/>
    </dgm:pt>
    <dgm:pt modelId="{C3C9F3BB-32C5-42A6-9C35-CF29C1628ECC}" type="pres">
      <dgm:prSet presAssocID="{A454A83E-BF8D-42F0-89A5-B0CABBE3ACFD}" presName="aSpace2" presStyleCnt="0"/>
      <dgm:spPr/>
    </dgm:pt>
    <dgm:pt modelId="{D6AC71C5-0E95-46B5-B7BC-8765EA13DE46}" type="pres">
      <dgm:prSet presAssocID="{05676D2F-1954-458E-9B34-5F52D0DECA20}" presName="childNode" presStyleLbl="node1" presStyleIdx="1" presStyleCnt="8">
        <dgm:presLayoutVars>
          <dgm:bulletEnabled val="1"/>
        </dgm:presLayoutVars>
      </dgm:prSet>
      <dgm:spPr/>
    </dgm:pt>
    <dgm:pt modelId="{9DF5925F-E29D-4263-B883-84DA08013C2B}" type="pres">
      <dgm:prSet presAssocID="{05676D2F-1954-458E-9B34-5F52D0DECA20}" presName="aSpace2" presStyleCnt="0"/>
      <dgm:spPr/>
    </dgm:pt>
    <dgm:pt modelId="{DFADCAFF-ED21-40C7-BF99-90BF6B6A3011}" type="pres">
      <dgm:prSet presAssocID="{6F3BBDB1-530A-4CCF-AC2D-F0E226B5CC00}" presName="childNode" presStyleLbl="node1" presStyleIdx="2" presStyleCnt="8">
        <dgm:presLayoutVars>
          <dgm:bulletEnabled val="1"/>
        </dgm:presLayoutVars>
      </dgm:prSet>
      <dgm:spPr/>
    </dgm:pt>
    <dgm:pt modelId="{ABB0AB94-A997-4500-ABE8-C156BD44495D}" type="pres">
      <dgm:prSet presAssocID="{446DAD3C-BB86-4565-BDA6-070B1D114A4A}" presName="aSpace" presStyleCnt="0"/>
      <dgm:spPr/>
    </dgm:pt>
    <dgm:pt modelId="{42BACCFD-6A95-4CEE-B5A1-CEA29BD6D4F9}" type="pres">
      <dgm:prSet presAssocID="{A2A88DB1-B10D-4CE6-A3F1-B16CF350955F}" presName="compNode" presStyleCnt="0"/>
      <dgm:spPr/>
    </dgm:pt>
    <dgm:pt modelId="{462097F7-2A48-47E8-9772-95980A6E4AB3}" type="pres">
      <dgm:prSet presAssocID="{A2A88DB1-B10D-4CE6-A3F1-B16CF350955F}" presName="aNode" presStyleLbl="bgShp" presStyleIdx="1" presStyleCnt="3"/>
      <dgm:spPr/>
    </dgm:pt>
    <dgm:pt modelId="{52E10DD0-7988-461D-82C0-B63A592FCA5E}" type="pres">
      <dgm:prSet presAssocID="{A2A88DB1-B10D-4CE6-A3F1-B16CF350955F}" presName="textNode" presStyleLbl="bgShp" presStyleIdx="1" presStyleCnt="3"/>
      <dgm:spPr/>
    </dgm:pt>
    <dgm:pt modelId="{3E70B4F9-9283-445D-9184-9178BA5476C2}" type="pres">
      <dgm:prSet presAssocID="{A2A88DB1-B10D-4CE6-A3F1-B16CF350955F}" presName="compChildNode" presStyleCnt="0"/>
      <dgm:spPr/>
    </dgm:pt>
    <dgm:pt modelId="{E4FA706A-6309-4BAC-8B23-47C8326DD822}" type="pres">
      <dgm:prSet presAssocID="{A2A88DB1-B10D-4CE6-A3F1-B16CF350955F}" presName="theInnerList" presStyleCnt="0"/>
      <dgm:spPr/>
    </dgm:pt>
    <dgm:pt modelId="{E6C8867D-E5E3-418D-946A-A733808C829A}" type="pres">
      <dgm:prSet presAssocID="{E0779BB5-DED3-48AB-8E55-E65DC70AF0CA}" presName="childNode" presStyleLbl="node1" presStyleIdx="3" presStyleCnt="8">
        <dgm:presLayoutVars>
          <dgm:bulletEnabled val="1"/>
        </dgm:presLayoutVars>
      </dgm:prSet>
      <dgm:spPr/>
    </dgm:pt>
    <dgm:pt modelId="{8B70887D-93B6-489D-827F-E6F4A2775BE1}" type="pres">
      <dgm:prSet presAssocID="{E0779BB5-DED3-48AB-8E55-E65DC70AF0CA}" presName="aSpace2" presStyleCnt="0"/>
      <dgm:spPr/>
    </dgm:pt>
    <dgm:pt modelId="{8731D637-49A6-4596-B765-32128AFC18F4}" type="pres">
      <dgm:prSet presAssocID="{F1C27EE4-043A-4447-951A-7ADD08BD4E60}" presName="childNode" presStyleLbl="node1" presStyleIdx="4" presStyleCnt="8">
        <dgm:presLayoutVars>
          <dgm:bulletEnabled val="1"/>
        </dgm:presLayoutVars>
      </dgm:prSet>
      <dgm:spPr/>
    </dgm:pt>
    <dgm:pt modelId="{CCE30737-7211-4E88-9599-BB25E02E521B}" type="pres">
      <dgm:prSet presAssocID="{A2A88DB1-B10D-4CE6-A3F1-B16CF350955F}" presName="aSpace" presStyleCnt="0"/>
      <dgm:spPr/>
    </dgm:pt>
    <dgm:pt modelId="{86AA9CCC-38B3-4561-BC9F-0F9CF9E280FE}" type="pres">
      <dgm:prSet presAssocID="{F3E36C30-F405-4213-B1CA-04FAEA7F6E9C}" presName="compNode" presStyleCnt="0"/>
      <dgm:spPr/>
    </dgm:pt>
    <dgm:pt modelId="{F53DDFA4-FE5C-484A-97F1-7EED710575F4}" type="pres">
      <dgm:prSet presAssocID="{F3E36C30-F405-4213-B1CA-04FAEA7F6E9C}" presName="aNode" presStyleLbl="bgShp" presStyleIdx="2" presStyleCnt="3"/>
      <dgm:spPr/>
    </dgm:pt>
    <dgm:pt modelId="{00900E79-4FAB-4433-B023-6552087DE77B}" type="pres">
      <dgm:prSet presAssocID="{F3E36C30-F405-4213-B1CA-04FAEA7F6E9C}" presName="textNode" presStyleLbl="bgShp" presStyleIdx="2" presStyleCnt="3"/>
      <dgm:spPr/>
    </dgm:pt>
    <dgm:pt modelId="{51EC88DF-1F6F-4C61-8274-F7E4C2864CA7}" type="pres">
      <dgm:prSet presAssocID="{F3E36C30-F405-4213-B1CA-04FAEA7F6E9C}" presName="compChildNode" presStyleCnt="0"/>
      <dgm:spPr/>
    </dgm:pt>
    <dgm:pt modelId="{C41D03ED-4891-4E99-AD44-A3ACB1150C66}" type="pres">
      <dgm:prSet presAssocID="{F3E36C30-F405-4213-B1CA-04FAEA7F6E9C}" presName="theInnerList" presStyleCnt="0"/>
      <dgm:spPr/>
    </dgm:pt>
    <dgm:pt modelId="{23CA1E58-3B0C-4DEA-9CD7-A5BDEBAEE421}" type="pres">
      <dgm:prSet presAssocID="{9EE20791-DB9E-4A07-B65D-0BEC60AA942F}" presName="childNode" presStyleLbl="node1" presStyleIdx="5" presStyleCnt="8">
        <dgm:presLayoutVars>
          <dgm:bulletEnabled val="1"/>
        </dgm:presLayoutVars>
      </dgm:prSet>
      <dgm:spPr/>
    </dgm:pt>
    <dgm:pt modelId="{4662795E-E533-4430-BFEC-72181E182833}" type="pres">
      <dgm:prSet presAssocID="{9EE20791-DB9E-4A07-B65D-0BEC60AA942F}" presName="aSpace2" presStyleCnt="0"/>
      <dgm:spPr/>
    </dgm:pt>
    <dgm:pt modelId="{B39A75D5-640F-4010-95C8-8C48694B7B32}" type="pres">
      <dgm:prSet presAssocID="{0F48C568-B78E-409E-9759-4E87ACF01E42}" presName="childNode" presStyleLbl="node1" presStyleIdx="6" presStyleCnt="8">
        <dgm:presLayoutVars>
          <dgm:bulletEnabled val="1"/>
        </dgm:presLayoutVars>
      </dgm:prSet>
      <dgm:spPr/>
    </dgm:pt>
    <dgm:pt modelId="{AF13DACF-FDA3-495B-90C2-637FB8D8728C}" type="pres">
      <dgm:prSet presAssocID="{0F48C568-B78E-409E-9759-4E87ACF01E42}" presName="aSpace2" presStyleCnt="0"/>
      <dgm:spPr/>
    </dgm:pt>
    <dgm:pt modelId="{1BFA1036-F747-4A3B-BD43-8DBEB4890F32}" type="pres">
      <dgm:prSet presAssocID="{8900FED1-C927-4B3E-8A7A-40780CAB73C8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C8865104-82D8-4278-9F7F-440B314F9289}" srcId="{9EE20791-DB9E-4A07-B65D-0BEC60AA942F}" destId="{934CF02E-B990-43C0-B266-D3BD6735AC15}" srcOrd="0" destOrd="0" parTransId="{9EEF5F7E-84A3-4ADD-A6AD-28DF349C679D}" sibTransId="{5B78DF9A-FC55-43FD-A838-8F6930E1A3FA}"/>
    <dgm:cxn modelId="{B72C5206-D5BA-403D-AB34-3F2D1BB3E947}" srcId="{5B70BE39-81F1-4DF5-9509-EE87068D9195}" destId="{446DAD3C-BB86-4565-BDA6-070B1D114A4A}" srcOrd="0" destOrd="0" parTransId="{1D495E4A-5A43-47C7-BD99-8B5D92672CE4}" sibTransId="{D8C82138-3C3E-465A-AF99-C0101DBBB355}"/>
    <dgm:cxn modelId="{CBAB650A-4FE4-487C-8CB2-C699ACE2A180}" srcId="{5B70BE39-81F1-4DF5-9509-EE87068D9195}" destId="{F3E36C30-F405-4213-B1CA-04FAEA7F6E9C}" srcOrd="2" destOrd="0" parTransId="{18E37492-6F72-4C12-B44E-F77364C997FF}" sibTransId="{BDDDF76F-6208-4FEA-9683-6E1210E53E69}"/>
    <dgm:cxn modelId="{0590FB18-E385-45BF-A9AD-AFDF8F9A7420}" type="presOf" srcId="{6F3BBDB1-530A-4CCF-AC2D-F0E226B5CC00}" destId="{DFADCAFF-ED21-40C7-BF99-90BF6B6A3011}" srcOrd="0" destOrd="0" presId="urn:microsoft.com/office/officeart/2005/8/layout/lProcess2"/>
    <dgm:cxn modelId="{D66ADD36-8108-47A7-88FD-6BD70B02837A}" type="presOf" srcId="{0F48C568-B78E-409E-9759-4E87ACF01E42}" destId="{B39A75D5-640F-4010-95C8-8C48694B7B32}" srcOrd="0" destOrd="0" presId="urn:microsoft.com/office/officeart/2005/8/layout/lProcess2"/>
    <dgm:cxn modelId="{8DC21C38-3472-403F-8180-09DF5EEA9133}" type="presOf" srcId="{401ADAC9-7370-4C8A-9099-DAB66A567959}" destId="{73A5732D-2593-4571-9D6E-F11CF074A8AD}" srcOrd="0" destOrd="1" presId="urn:microsoft.com/office/officeart/2005/8/layout/lProcess2"/>
    <dgm:cxn modelId="{00228039-8171-41B0-868E-BBA27D0DB999}" srcId="{F3E36C30-F405-4213-B1CA-04FAEA7F6E9C}" destId="{0F48C568-B78E-409E-9759-4E87ACF01E42}" srcOrd="1" destOrd="0" parTransId="{EE76A2A2-910D-4A6D-B4BC-42581223EF83}" sibTransId="{714C6C11-491A-4AFD-A5F2-87405A45B856}"/>
    <dgm:cxn modelId="{83788C5F-D0A7-44C1-8FAC-13FCE2D78814}" type="presOf" srcId="{05676D2F-1954-458E-9B34-5F52D0DECA20}" destId="{D6AC71C5-0E95-46B5-B7BC-8765EA13DE46}" srcOrd="0" destOrd="0" presId="urn:microsoft.com/office/officeart/2005/8/layout/lProcess2"/>
    <dgm:cxn modelId="{B95F1E60-18B4-49C8-A597-3EB67363DF27}" srcId="{A2A88DB1-B10D-4CE6-A3F1-B16CF350955F}" destId="{E0779BB5-DED3-48AB-8E55-E65DC70AF0CA}" srcOrd="0" destOrd="0" parTransId="{7E1C2174-4D75-44D5-B970-F101E54F4E07}" sibTransId="{9A0A9BAC-7D27-4F2F-87C7-B50F8CAC26F0}"/>
    <dgm:cxn modelId="{DAAD3C60-3B19-42A3-BCD7-4A002FBDAF04}" srcId="{F1C27EE4-043A-4447-951A-7ADD08BD4E60}" destId="{70FC0D72-36D4-479A-9DCF-8472F3F33CDA}" srcOrd="0" destOrd="0" parTransId="{DCAE2D13-3D64-460F-BCA0-304173CE6F61}" sibTransId="{377824BE-45E7-4EF0-8503-903AA9649AFA}"/>
    <dgm:cxn modelId="{59DC1C61-630C-4F62-8950-5DF50533F930}" srcId="{446DAD3C-BB86-4565-BDA6-070B1D114A4A}" destId="{6F3BBDB1-530A-4CCF-AC2D-F0E226B5CC00}" srcOrd="2" destOrd="0" parTransId="{34ADE6BE-C27D-4DFA-9371-E34FF674926F}" sibTransId="{A630753A-9025-41DA-A636-42433665A330}"/>
    <dgm:cxn modelId="{C21A8E63-CEBD-4FDE-8B5E-CBCD672D7A1E}" type="presOf" srcId="{8900FED1-C927-4B3E-8A7A-40780CAB73C8}" destId="{1BFA1036-F747-4A3B-BD43-8DBEB4890F32}" srcOrd="0" destOrd="0" presId="urn:microsoft.com/office/officeart/2005/8/layout/lProcess2"/>
    <dgm:cxn modelId="{7662E965-FD31-4D26-886A-7F83011DF474}" srcId="{446DAD3C-BB86-4565-BDA6-070B1D114A4A}" destId="{05676D2F-1954-458E-9B34-5F52D0DECA20}" srcOrd="1" destOrd="0" parTransId="{DA97FC58-EA90-4490-8C05-698DAB9FA451}" sibTransId="{FCC9547C-40B4-4C4D-90DD-377D8BD1AE0A}"/>
    <dgm:cxn modelId="{99CC1D6B-9D96-4532-B2E0-DF9E1AEDD142}" type="presOf" srcId="{70FC0D72-36D4-479A-9DCF-8472F3F33CDA}" destId="{8731D637-49A6-4596-B765-32128AFC18F4}" srcOrd="0" destOrd="1" presId="urn:microsoft.com/office/officeart/2005/8/layout/lProcess2"/>
    <dgm:cxn modelId="{A5B2286B-00A4-4D17-B368-799AE5A89226}" type="presOf" srcId="{2B3F4BF5-CC0E-47ED-9F59-DBFA6756E3B7}" destId="{B39A75D5-640F-4010-95C8-8C48694B7B32}" srcOrd="0" destOrd="1" presId="urn:microsoft.com/office/officeart/2005/8/layout/lProcess2"/>
    <dgm:cxn modelId="{E1819F6C-77CB-4408-B7B5-35DB810419D3}" type="presOf" srcId="{F3E36C30-F405-4213-B1CA-04FAEA7F6E9C}" destId="{F53DDFA4-FE5C-484A-97F1-7EED710575F4}" srcOrd="0" destOrd="0" presId="urn:microsoft.com/office/officeart/2005/8/layout/lProcess2"/>
    <dgm:cxn modelId="{DA6BCF6C-9BA6-4449-80C2-A407E96D695D}" type="presOf" srcId="{934CF02E-B990-43C0-B266-D3BD6735AC15}" destId="{23CA1E58-3B0C-4DEA-9CD7-A5BDEBAEE421}" srcOrd="0" destOrd="1" presId="urn:microsoft.com/office/officeart/2005/8/layout/lProcess2"/>
    <dgm:cxn modelId="{2A8EAB6D-63F9-48FD-9755-477C76C482B7}" type="presOf" srcId="{A454A83E-BF8D-42F0-89A5-B0CABBE3ACFD}" destId="{73A5732D-2593-4571-9D6E-F11CF074A8AD}" srcOrd="0" destOrd="0" presId="urn:microsoft.com/office/officeart/2005/8/layout/lProcess2"/>
    <dgm:cxn modelId="{BC6B7472-1EF5-49B6-8279-8CC8A6A64C91}" srcId="{8900FED1-C927-4B3E-8A7A-40780CAB73C8}" destId="{8D05E828-9C35-46B7-933E-E5A9B275C729}" srcOrd="0" destOrd="0" parTransId="{AE8305E4-F7D3-4AED-BB2A-6480C876008B}" sibTransId="{B2335803-E38F-44BE-BE18-ECE85795D625}"/>
    <dgm:cxn modelId="{B05EC372-9E79-457A-B1AB-E5B6A006B5E6}" srcId="{05676D2F-1954-458E-9B34-5F52D0DECA20}" destId="{C776851C-3A9D-48EC-9952-DBBA8C47F7B8}" srcOrd="0" destOrd="0" parTransId="{879569BC-59DE-433D-A227-014093F36F0B}" sibTransId="{5CD37C0E-1639-4F51-BDED-5BE445CBFDA9}"/>
    <dgm:cxn modelId="{C2EBB974-2EBC-43A2-A56A-18CE1B1D81C2}" type="presOf" srcId="{1C1AA6EE-575D-4A8B-9AE1-55972DBD2B3F}" destId="{DFADCAFF-ED21-40C7-BF99-90BF6B6A3011}" srcOrd="0" destOrd="1" presId="urn:microsoft.com/office/officeart/2005/8/layout/lProcess2"/>
    <dgm:cxn modelId="{316AC974-79B4-4633-BF1D-E3DDC5FF0C44}" type="presOf" srcId="{D0C87997-C60D-4CCE-ABA1-A13155F57274}" destId="{E6C8867D-E5E3-418D-946A-A733808C829A}" srcOrd="0" destOrd="1" presId="urn:microsoft.com/office/officeart/2005/8/layout/lProcess2"/>
    <dgm:cxn modelId="{50874375-67D5-42CD-BFA1-835C28B06B13}" srcId="{A454A83E-BF8D-42F0-89A5-B0CABBE3ACFD}" destId="{401ADAC9-7370-4C8A-9099-DAB66A567959}" srcOrd="0" destOrd="0" parTransId="{7761FFBB-DFBB-42A7-A870-07172CA4121C}" sibTransId="{52A833CD-C60A-453B-A77C-9D37C53B87C5}"/>
    <dgm:cxn modelId="{4694DC55-EE93-44C0-A3BA-40EE11D4F990}" type="presOf" srcId="{C776851C-3A9D-48EC-9952-DBBA8C47F7B8}" destId="{D6AC71C5-0E95-46B5-B7BC-8765EA13DE46}" srcOrd="0" destOrd="1" presId="urn:microsoft.com/office/officeart/2005/8/layout/lProcess2"/>
    <dgm:cxn modelId="{9B6F7B78-CF44-4C98-890A-104D61B8B3C7}" srcId="{6F3BBDB1-530A-4CCF-AC2D-F0E226B5CC00}" destId="{1C1AA6EE-575D-4A8B-9AE1-55972DBD2B3F}" srcOrd="0" destOrd="0" parTransId="{F25B5C70-CB26-40E1-BBAB-E6AAF2650DBD}" sibTransId="{DD4D7785-7D56-4A30-97BF-F92802898716}"/>
    <dgm:cxn modelId="{F236067E-90A0-469B-BD10-AABFA5F70624}" srcId="{5B70BE39-81F1-4DF5-9509-EE87068D9195}" destId="{A2A88DB1-B10D-4CE6-A3F1-B16CF350955F}" srcOrd="1" destOrd="0" parTransId="{52638BD6-7002-4619-81B6-D33CAAD53DAD}" sibTransId="{9077222B-863E-4257-8BB5-D0A3A02DD497}"/>
    <dgm:cxn modelId="{7A9C3187-826C-412F-B0BA-D6367F69E4F2}" type="presOf" srcId="{446DAD3C-BB86-4565-BDA6-070B1D114A4A}" destId="{E3FB7A16-46EF-45AF-B222-A2CDA8E573A8}" srcOrd="1" destOrd="0" presId="urn:microsoft.com/office/officeart/2005/8/layout/lProcess2"/>
    <dgm:cxn modelId="{B9C4258D-25FF-45FC-8657-A079A466FD05}" srcId="{446DAD3C-BB86-4565-BDA6-070B1D114A4A}" destId="{A454A83E-BF8D-42F0-89A5-B0CABBE3ACFD}" srcOrd="0" destOrd="0" parTransId="{89649726-A971-421B-AB60-7E8162E51E9C}" sibTransId="{850EAE89-73AD-41A2-83C1-C42B879981A6}"/>
    <dgm:cxn modelId="{B77B6593-8D7D-4B8C-9C19-3941444981E9}" type="presOf" srcId="{E0779BB5-DED3-48AB-8E55-E65DC70AF0CA}" destId="{E6C8867D-E5E3-418D-946A-A733808C829A}" srcOrd="0" destOrd="0" presId="urn:microsoft.com/office/officeart/2005/8/layout/lProcess2"/>
    <dgm:cxn modelId="{0CEEE097-D74A-41CC-A23F-7D25F61E4409}" srcId="{F3E36C30-F405-4213-B1CA-04FAEA7F6E9C}" destId="{9EE20791-DB9E-4A07-B65D-0BEC60AA942F}" srcOrd="0" destOrd="0" parTransId="{B3634D8A-ED7E-4136-8F95-2C10A08EBB54}" sibTransId="{0622CE6F-6430-47F0-BA2B-41B40832F85B}"/>
    <dgm:cxn modelId="{DB2E569F-6ACF-4C65-A066-D257EBC0E840}" type="presOf" srcId="{9EE20791-DB9E-4A07-B65D-0BEC60AA942F}" destId="{23CA1E58-3B0C-4DEA-9CD7-A5BDEBAEE421}" srcOrd="0" destOrd="0" presId="urn:microsoft.com/office/officeart/2005/8/layout/lProcess2"/>
    <dgm:cxn modelId="{741B62AC-271B-4768-A36E-DDA82B8E208F}" srcId="{A2A88DB1-B10D-4CE6-A3F1-B16CF350955F}" destId="{F1C27EE4-043A-4447-951A-7ADD08BD4E60}" srcOrd="1" destOrd="0" parTransId="{160BA680-7B48-4021-B0D6-BAF67D26697A}" sibTransId="{62403F72-B777-4858-9FD5-9983F9E53385}"/>
    <dgm:cxn modelId="{28FBDBB1-C579-4A7B-87D5-DC9D4F371397}" type="presOf" srcId="{F3E36C30-F405-4213-B1CA-04FAEA7F6E9C}" destId="{00900E79-4FAB-4433-B023-6552087DE77B}" srcOrd="1" destOrd="0" presId="urn:microsoft.com/office/officeart/2005/8/layout/lProcess2"/>
    <dgm:cxn modelId="{FCAA5EB6-8C26-4361-9872-60EE433C2FF0}" srcId="{F3E36C30-F405-4213-B1CA-04FAEA7F6E9C}" destId="{8900FED1-C927-4B3E-8A7A-40780CAB73C8}" srcOrd="2" destOrd="0" parTransId="{554DF11E-B171-48AB-9573-B5B99F9D72F3}" sibTransId="{E3B79C38-60E7-4BFC-9590-0869994B6E1B}"/>
    <dgm:cxn modelId="{4A59E8B9-EDC6-428C-A059-052AAD587364}" type="presOf" srcId="{F1C27EE4-043A-4447-951A-7ADD08BD4E60}" destId="{8731D637-49A6-4596-B765-32128AFC18F4}" srcOrd="0" destOrd="0" presId="urn:microsoft.com/office/officeart/2005/8/layout/lProcess2"/>
    <dgm:cxn modelId="{E5DA18BF-7AFE-44B6-8314-538287A224B7}" type="presOf" srcId="{A2A88DB1-B10D-4CE6-A3F1-B16CF350955F}" destId="{52E10DD0-7988-461D-82C0-B63A592FCA5E}" srcOrd="1" destOrd="0" presId="urn:microsoft.com/office/officeart/2005/8/layout/lProcess2"/>
    <dgm:cxn modelId="{178DCDDE-EF9C-4E91-B31A-D6CC9928C82B}" type="presOf" srcId="{A2A88DB1-B10D-4CE6-A3F1-B16CF350955F}" destId="{462097F7-2A48-47E8-9772-95980A6E4AB3}" srcOrd="0" destOrd="0" presId="urn:microsoft.com/office/officeart/2005/8/layout/lProcess2"/>
    <dgm:cxn modelId="{8D4F32E1-893B-40C4-838E-258BDC966756}" type="presOf" srcId="{5B70BE39-81F1-4DF5-9509-EE87068D9195}" destId="{7EB90999-8027-4F26-9760-336F2CBE03C4}" srcOrd="0" destOrd="0" presId="urn:microsoft.com/office/officeart/2005/8/layout/lProcess2"/>
    <dgm:cxn modelId="{D1DA31E5-DFFA-4DDD-AEF7-73E21FC0CE59}" srcId="{0F48C568-B78E-409E-9759-4E87ACF01E42}" destId="{2B3F4BF5-CC0E-47ED-9F59-DBFA6756E3B7}" srcOrd="0" destOrd="0" parTransId="{C91B959D-C092-4A94-A907-FDA9BB22995F}" sibTransId="{393FC2D1-A6DF-4195-9FA2-707BCEA2CE0A}"/>
    <dgm:cxn modelId="{0F610AEE-87BA-4953-BE44-09B866373989}" srcId="{E0779BB5-DED3-48AB-8E55-E65DC70AF0CA}" destId="{D0C87997-C60D-4CCE-ABA1-A13155F57274}" srcOrd="0" destOrd="0" parTransId="{FC380588-61AC-406D-809B-54860B676957}" sibTransId="{9CA45AE5-466E-404B-BBCA-CAE1A651FEF8}"/>
    <dgm:cxn modelId="{094A7CF8-87A9-4C31-AA8B-3436593AD24D}" type="presOf" srcId="{8D05E828-9C35-46B7-933E-E5A9B275C729}" destId="{1BFA1036-F747-4A3B-BD43-8DBEB4890F32}" srcOrd="0" destOrd="1" presId="urn:microsoft.com/office/officeart/2005/8/layout/lProcess2"/>
    <dgm:cxn modelId="{05CF5CFA-D98F-4AA6-B87E-A244BB1F5C8B}" type="presOf" srcId="{446DAD3C-BB86-4565-BDA6-070B1D114A4A}" destId="{BF97BA85-2F13-4A9E-B1DC-D1CABB37FAA7}" srcOrd="0" destOrd="0" presId="urn:microsoft.com/office/officeart/2005/8/layout/lProcess2"/>
    <dgm:cxn modelId="{2AE6FE6E-4FAD-4CC4-9582-BD95796B4488}" type="presParOf" srcId="{7EB90999-8027-4F26-9760-336F2CBE03C4}" destId="{026507DF-6098-491E-AB63-625D719B7A7C}" srcOrd="0" destOrd="0" presId="urn:microsoft.com/office/officeart/2005/8/layout/lProcess2"/>
    <dgm:cxn modelId="{1273CD27-B4B2-4C9C-B78C-580A09B51C0B}" type="presParOf" srcId="{026507DF-6098-491E-AB63-625D719B7A7C}" destId="{BF97BA85-2F13-4A9E-B1DC-D1CABB37FAA7}" srcOrd="0" destOrd="0" presId="urn:microsoft.com/office/officeart/2005/8/layout/lProcess2"/>
    <dgm:cxn modelId="{15F2AC48-1B2F-4963-A654-913387B8E429}" type="presParOf" srcId="{026507DF-6098-491E-AB63-625D719B7A7C}" destId="{E3FB7A16-46EF-45AF-B222-A2CDA8E573A8}" srcOrd="1" destOrd="0" presId="urn:microsoft.com/office/officeart/2005/8/layout/lProcess2"/>
    <dgm:cxn modelId="{1AC63EE5-7A8C-4BCF-BB95-5CE324271407}" type="presParOf" srcId="{026507DF-6098-491E-AB63-625D719B7A7C}" destId="{618F3806-DF11-409A-A94A-82F67DABB069}" srcOrd="2" destOrd="0" presId="urn:microsoft.com/office/officeart/2005/8/layout/lProcess2"/>
    <dgm:cxn modelId="{DB5E96DA-F997-4994-9D66-7196ADFFE1AB}" type="presParOf" srcId="{618F3806-DF11-409A-A94A-82F67DABB069}" destId="{58BBD4CC-8B7A-42A6-B2BD-40C28BDB4CF9}" srcOrd="0" destOrd="0" presId="urn:microsoft.com/office/officeart/2005/8/layout/lProcess2"/>
    <dgm:cxn modelId="{9D0D666F-F998-4833-A53F-978AF229630C}" type="presParOf" srcId="{58BBD4CC-8B7A-42A6-B2BD-40C28BDB4CF9}" destId="{73A5732D-2593-4571-9D6E-F11CF074A8AD}" srcOrd="0" destOrd="0" presId="urn:microsoft.com/office/officeart/2005/8/layout/lProcess2"/>
    <dgm:cxn modelId="{7F64BB03-54B1-4963-B317-694B75CF3DEB}" type="presParOf" srcId="{58BBD4CC-8B7A-42A6-B2BD-40C28BDB4CF9}" destId="{C3C9F3BB-32C5-42A6-9C35-CF29C1628ECC}" srcOrd="1" destOrd="0" presId="urn:microsoft.com/office/officeart/2005/8/layout/lProcess2"/>
    <dgm:cxn modelId="{C4CD2524-7582-4C3B-8F7D-2162CC0A4637}" type="presParOf" srcId="{58BBD4CC-8B7A-42A6-B2BD-40C28BDB4CF9}" destId="{D6AC71C5-0E95-46B5-B7BC-8765EA13DE46}" srcOrd="2" destOrd="0" presId="urn:microsoft.com/office/officeart/2005/8/layout/lProcess2"/>
    <dgm:cxn modelId="{13C8B066-A3E5-4CE3-8D21-90DC7CF0C802}" type="presParOf" srcId="{58BBD4CC-8B7A-42A6-B2BD-40C28BDB4CF9}" destId="{9DF5925F-E29D-4263-B883-84DA08013C2B}" srcOrd="3" destOrd="0" presId="urn:microsoft.com/office/officeart/2005/8/layout/lProcess2"/>
    <dgm:cxn modelId="{E0E84EEA-6AAA-4D3C-9EDA-F240CC455B00}" type="presParOf" srcId="{58BBD4CC-8B7A-42A6-B2BD-40C28BDB4CF9}" destId="{DFADCAFF-ED21-40C7-BF99-90BF6B6A3011}" srcOrd="4" destOrd="0" presId="urn:microsoft.com/office/officeart/2005/8/layout/lProcess2"/>
    <dgm:cxn modelId="{14A6C88F-422B-4EDB-B69D-6138C3051CD1}" type="presParOf" srcId="{7EB90999-8027-4F26-9760-336F2CBE03C4}" destId="{ABB0AB94-A997-4500-ABE8-C156BD44495D}" srcOrd="1" destOrd="0" presId="urn:microsoft.com/office/officeart/2005/8/layout/lProcess2"/>
    <dgm:cxn modelId="{2DEE1B35-F908-4CA6-8AED-7362332A1515}" type="presParOf" srcId="{7EB90999-8027-4F26-9760-336F2CBE03C4}" destId="{42BACCFD-6A95-4CEE-B5A1-CEA29BD6D4F9}" srcOrd="2" destOrd="0" presId="urn:microsoft.com/office/officeart/2005/8/layout/lProcess2"/>
    <dgm:cxn modelId="{2B2A6E1E-6CD3-4F78-A346-B1C6FF9EF95D}" type="presParOf" srcId="{42BACCFD-6A95-4CEE-B5A1-CEA29BD6D4F9}" destId="{462097F7-2A48-47E8-9772-95980A6E4AB3}" srcOrd="0" destOrd="0" presId="urn:microsoft.com/office/officeart/2005/8/layout/lProcess2"/>
    <dgm:cxn modelId="{6EE33291-322A-4BCF-91A5-BC41B8868941}" type="presParOf" srcId="{42BACCFD-6A95-4CEE-B5A1-CEA29BD6D4F9}" destId="{52E10DD0-7988-461D-82C0-B63A592FCA5E}" srcOrd="1" destOrd="0" presId="urn:microsoft.com/office/officeart/2005/8/layout/lProcess2"/>
    <dgm:cxn modelId="{330D0809-5BD4-4720-800C-AB7D328995EE}" type="presParOf" srcId="{42BACCFD-6A95-4CEE-B5A1-CEA29BD6D4F9}" destId="{3E70B4F9-9283-445D-9184-9178BA5476C2}" srcOrd="2" destOrd="0" presId="urn:microsoft.com/office/officeart/2005/8/layout/lProcess2"/>
    <dgm:cxn modelId="{61B0854C-D1AC-444A-8747-3B7DE27AB97F}" type="presParOf" srcId="{3E70B4F9-9283-445D-9184-9178BA5476C2}" destId="{E4FA706A-6309-4BAC-8B23-47C8326DD822}" srcOrd="0" destOrd="0" presId="urn:microsoft.com/office/officeart/2005/8/layout/lProcess2"/>
    <dgm:cxn modelId="{2F6D9EF7-7033-43B7-8F6E-19899A63330E}" type="presParOf" srcId="{E4FA706A-6309-4BAC-8B23-47C8326DD822}" destId="{E6C8867D-E5E3-418D-946A-A733808C829A}" srcOrd="0" destOrd="0" presId="urn:microsoft.com/office/officeart/2005/8/layout/lProcess2"/>
    <dgm:cxn modelId="{33A79859-BE1A-49FE-96A5-FC3840CAEA7D}" type="presParOf" srcId="{E4FA706A-6309-4BAC-8B23-47C8326DD822}" destId="{8B70887D-93B6-489D-827F-E6F4A2775BE1}" srcOrd="1" destOrd="0" presId="urn:microsoft.com/office/officeart/2005/8/layout/lProcess2"/>
    <dgm:cxn modelId="{A1529F34-39DD-4D02-B6BD-FF674176E812}" type="presParOf" srcId="{E4FA706A-6309-4BAC-8B23-47C8326DD822}" destId="{8731D637-49A6-4596-B765-32128AFC18F4}" srcOrd="2" destOrd="0" presId="urn:microsoft.com/office/officeart/2005/8/layout/lProcess2"/>
    <dgm:cxn modelId="{AD5C5C51-E2EF-4889-AA33-B609F7FA0DCE}" type="presParOf" srcId="{7EB90999-8027-4F26-9760-336F2CBE03C4}" destId="{CCE30737-7211-4E88-9599-BB25E02E521B}" srcOrd="3" destOrd="0" presId="urn:microsoft.com/office/officeart/2005/8/layout/lProcess2"/>
    <dgm:cxn modelId="{70EAC842-7963-4D54-9E5C-AA5A44720454}" type="presParOf" srcId="{7EB90999-8027-4F26-9760-336F2CBE03C4}" destId="{86AA9CCC-38B3-4561-BC9F-0F9CF9E280FE}" srcOrd="4" destOrd="0" presId="urn:microsoft.com/office/officeart/2005/8/layout/lProcess2"/>
    <dgm:cxn modelId="{D5513258-0C79-4773-9FDC-7BDADD8BD33B}" type="presParOf" srcId="{86AA9CCC-38B3-4561-BC9F-0F9CF9E280FE}" destId="{F53DDFA4-FE5C-484A-97F1-7EED710575F4}" srcOrd="0" destOrd="0" presId="urn:microsoft.com/office/officeart/2005/8/layout/lProcess2"/>
    <dgm:cxn modelId="{D473DB34-3091-4110-ACE9-F0328D5B1B08}" type="presParOf" srcId="{86AA9CCC-38B3-4561-BC9F-0F9CF9E280FE}" destId="{00900E79-4FAB-4433-B023-6552087DE77B}" srcOrd="1" destOrd="0" presId="urn:microsoft.com/office/officeart/2005/8/layout/lProcess2"/>
    <dgm:cxn modelId="{0270064A-D704-4ABB-93C2-7A73FFC086F8}" type="presParOf" srcId="{86AA9CCC-38B3-4561-BC9F-0F9CF9E280FE}" destId="{51EC88DF-1F6F-4C61-8274-F7E4C2864CA7}" srcOrd="2" destOrd="0" presId="urn:microsoft.com/office/officeart/2005/8/layout/lProcess2"/>
    <dgm:cxn modelId="{7FDE2E49-6EEA-4553-9DFD-C4F8E0C4D8EE}" type="presParOf" srcId="{51EC88DF-1F6F-4C61-8274-F7E4C2864CA7}" destId="{C41D03ED-4891-4E99-AD44-A3ACB1150C66}" srcOrd="0" destOrd="0" presId="urn:microsoft.com/office/officeart/2005/8/layout/lProcess2"/>
    <dgm:cxn modelId="{EFEE2C1B-A266-49BF-A797-AF727DDB5998}" type="presParOf" srcId="{C41D03ED-4891-4E99-AD44-A3ACB1150C66}" destId="{23CA1E58-3B0C-4DEA-9CD7-A5BDEBAEE421}" srcOrd="0" destOrd="0" presId="urn:microsoft.com/office/officeart/2005/8/layout/lProcess2"/>
    <dgm:cxn modelId="{AD40E974-03F3-4013-A5B1-758BE77ABE24}" type="presParOf" srcId="{C41D03ED-4891-4E99-AD44-A3ACB1150C66}" destId="{4662795E-E533-4430-BFEC-72181E182833}" srcOrd="1" destOrd="0" presId="urn:microsoft.com/office/officeart/2005/8/layout/lProcess2"/>
    <dgm:cxn modelId="{79DE4A99-6676-4267-ABFE-C8AA7FF86E9B}" type="presParOf" srcId="{C41D03ED-4891-4E99-AD44-A3ACB1150C66}" destId="{B39A75D5-640F-4010-95C8-8C48694B7B32}" srcOrd="2" destOrd="0" presId="urn:microsoft.com/office/officeart/2005/8/layout/lProcess2"/>
    <dgm:cxn modelId="{0AFD80F1-63E0-4C52-BBC0-5778354D75CA}" type="presParOf" srcId="{C41D03ED-4891-4E99-AD44-A3ACB1150C66}" destId="{AF13DACF-FDA3-495B-90C2-637FB8D8728C}" srcOrd="3" destOrd="0" presId="urn:microsoft.com/office/officeart/2005/8/layout/lProcess2"/>
    <dgm:cxn modelId="{6935DEA4-D62B-48F2-8619-C974CD3FE0DB}" type="presParOf" srcId="{C41D03ED-4891-4E99-AD44-A3ACB1150C66}" destId="{1BFA1036-F747-4A3B-BD43-8DBEB4890F3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7BA85-2F13-4A9E-B1DC-D1CABB37FAA7}">
      <dsp:nvSpPr>
        <dsp:cNvPr id="0" name=""/>
        <dsp:cNvSpPr/>
      </dsp:nvSpPr>
      <dsp:spPr>
        <a:xfrm>
          <a:off x="908" y="0"/>
          <a:ext cx="2362000" cy="3657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/>
            </a:rPr>
            <a:t>Clarity of Course Expectations for Students</a:t>
          </a:r>
          <a:endParaRPr lang="en-US" sz="1700" kern="1200" dirty="0"/>
        </a:p>
      </dsp:txBody>
      <dsp:txXfrm>
        <a:off x="908" y="0"/>
        <a:ext cx="2362000" cy="1097280"/>
      </dsp:txXfrm>
    </dsp:sp>
    <dsp:sp modelId="{73A5732D-2593-4571-9D6E-F11CF074A8AD}">
      <dsp:nvSpPr>
        <dsp:cNvPr id="0" name=""/>
        <dsp:cNvSpPr/>
      </dsp:nvSpPr>
      <dsp:spPr>
        <a:xfrm>
          <a:off x="237108" y="1097592"/>
          <a:ext cx="1889600" cy="71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Standard 1 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/>
            </a:rPr>
            <a:t>Course Overview and Introduction</a:t>
          </a:r>
          <a:endParaRPr lang="en-US" sz="1100" kern="1200" dirty="0"/>
        </a:p>
      </dsp:txBody>
      <dsp:txXfrm>
        <a:off x="258154" y="1118638"/>
        <a:ext cx="1847508" cy="676479"/>
      </dsp:txXfrm>
    </dsp:sp>
    <dsp:sp modelId="{D6AC71C5-0E95-46B5-B7BC-8765EA13DE46}">
      <dsp:nvSpPr>
        <dsp:cNvPr id="0" name=""/>
        <dsp:cNvSpPr/>
      </dsp:nvSpPr>
      <dsp:spPr>
        <a:xfrm>
          <a:off x="237108" y="1926714"/>
          <a:ext cx="1889600" cy="71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Standard 3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/>
            </a:rPr>
            <a:t>Assessment and Measurement</a:t>
          </a:r>
        </a:p>
      </dsp:txBody>
      <dsp:txXfrm>
        <a:off x="258154" y="1947760"/>
        <a:ext cx="1847508" cy="676479"/>
      </dsp:txXfrm>
    </dsp:sp>
    <dsp:sp modelId="{DFADCAFF-ED21-40C7-BF99-90BF6B6A3011}">
      <dsp:nvSpPr>
        <dsp:cNvPr id="0" name=""/>
        <dsp:cNvSpPr/>
      </dsp:nvSpPr>
      <dsp:spPr>
        <a:xfrm>
          <a:off x="237108" y="2755835"/>
          <a:ext cx="1889600" cy="71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Standard 5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/>
            </a:rPr>
            <a:t>Learner Activities and Learner Interactions</a:t>
          </a:r>
          <a:endParaRPr lang="en-US" sz="1100" kern="1200" dirty="0"/>
        </a:p>
      </dsp:txBody>
      <dsp:txXfrm>
        <a:off x="258154" y="2776881"/>
        <a:ext cx="1847508" cy="676479"/>
      </dsp:txXfrm>
    </dsp:sp>
    <dsp:sp modelId="{462097F7-2A48-47E8-9772-95980A6E4AB3}">
      <dsp:nvSpPr>
        <dsp:cNvPr id="0" name=""/>
        <dsp:cNvSpPr/>
      </dsp:nvSpPr>
      <dsp:spPr>
        <a:xfrm>
          <a:off x="2540059" y="0"/>
          <a:ext cx="2362000" cy="3657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/>
            </a:rPr>
            <a:t>Accessibility and Support</a:t>
          </a:r>
          <a:endParaRPr lang="en-US" sz="1700" kern="1200" dirty="0"/>
        </a:p>
      </dsp:txBody>
      <dsp:txXfrm>
        <a:off x="2540059" y="0"/>
        <a:ext cx="2362000" cy="1097280"/>
      </dsp:txXfrm>
    </dsp:sp>
    <dsp:sp modelId="{E6C8867D-E5E3-418D-946A-A733808C829A}">
      <dsp:nvSpPr>
        <dsp:cNvPr id="0" name=""/>
        <dsp:cNvSpPr/>
      </dsp:nvSpPr>
      <dsp:spPr>
        <a:xfrm>
          <a:off x="2776259" y="1098351"/>
          <a:ext cx="1889600" cy="110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Standard 7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/>
            </a:rPr>
            <a:t>Learner Support</a:t>
          </a:r>
        </a:p>
      </dsp:txBody>
      <dsp:txXfrm>
        <a:off x="2808559" y="1130651"/>
        <a:ext cx="1825000" cy="1038216"/>
      </dsp:txXfrm>
    </dsp:sp>
    <dsp:sp modelId="{8731D637-49A6-4596-B765-32128AFC18F4}">
      <dsp:nvSpPr>
        <dsp:cNvPr id="0" name=""/>
        <dsp:cNvSpPr/>
      </dsp:nvSpPr>
      <dsp:spPr>
        <a:xfrm>
          <a:off x="2776259" y="2370832"/>
          <a:ext cx="1889600" cy="110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Standard 8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/>
            </a:rPr>
            <a:t>Accessibility and Usibility</a:t>
          </a:r>
          <a:endParaRPr lang="en-US" sz="1100" kern="1200" dirty="0"/>
        </a:p>
      </dsp:txBody>
      <dsp:txXfrm>
        <a:off x="2808559" y="2403132"/>
        <a:ext cx="1825000" cy="1038216"/>
      </dsp:txXfrm>
    </dsp:sp>
    <dsp:sp modelId="{F53DDFA4-FE5C-484A-97F1-7EED710575F4}">
      <dsp:nvSpPr>
        <dsp:cNvPr id="0" name=""/>
        <dsp:cNvSpPr/>
      </dsp:nvSpPr>
      <dsp:spPr>
        <a:xfrm>
          <a:off x="5079209" y="0"/>
          <a:ext cx="2362000" cy="3657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/>
            </a:rPr>
            <a:t>Connections between Course Objectives, Materials, and the Course</a:t>
          </a:r>
        </a:p>
      </dsp:txBody>
      <dsp:txXfrm>
        <a:off x="5079209" y="0"/>
        <a:ext cx="2362000" cy="1097280"/>
      </dsp:txXfrm>
    </dsp:sp>
    <dsp:sp modelId="{23CA1E58-3B0C-4DEA-9CD7-A5BDEBAEE421}">
      <dsp:nvSpPr>
        <dsp:cNvPr id="0" name=""/>
        <dsp:cNvSpPr/>
      </dsp:nvSpPr>
      <dsp:spPr>
        <a:xfrm>
          <a:off x="5315409" y="1097592"/>
          <a:ext cx="1889600" cy="71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Standard 2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/>
            </a:rPr>
            <a:t>Learning Objectives</a:t>
          </a:r>
        </a:p>
      </dsp:txBody>
      <dsp:txXfrm>
        <a:off x="5336455" y="1118638"/>
        <a:ext cx="1847508" cy="676479"/>
      </dsp:txXfrm>
    </dsp:sp>
    <dsp:sp modelId="{B39A75D5-640F-4010-95C8-8C48694B7B32}">
      <dsp:nvSpPr>
        <dsp:cNvPr id="0" name=""/>
        <dsp:cNvSpPr/>
      </dsp:nvSpPr>
      <dsp:spPr>
        <a:xfrm>
          <a:off x="5315409" y="1926714"/>
          <a:ext cx="1889600" cy="71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Standard 4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/>
            </a:rPr>
            <a:t>Instructional Materials</a:t>
          </a:r>
        </a:p>
      </dsp:txBody>
      <dsp:txXfrm>
        <a:off x="5336455" y="1947760"/>
        <a:ext cx="1847508" cy="676479"/>
      </dsp:txXfrm>
    </dsp:sp>
    <dsp:sp modelId="{1BFA1036-F747-4A3B-BD43-8DBEB4890F32}">
      <dsp:nvSpPr>
        <dsp:cNvPr id="0" name=""/>
        <dsp:cNvSpPr/>
      </dsp:nvSpPr>
      <dsp:spPr>
        <a:xfrm>
          <a:off x="5315409" y="2755835"/>
          <a:ext cx="1889600" cy="71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Standard 6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/>
            </a:rPr>
            <a:t>Course Technologies</a:t>
          </a:r>
        </a:p>
      </dsp:txBody>
      <dsp:txXfrm>
        <a:off x="5336455" y="2776881"/>
        <a:ext cx="1847508" cy="67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544DF-289F-CE49-9308-881680187B5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10300-A686-B345-BA3F-A22AF18A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8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82A4-6BA0-7C42-BBCE-E33308261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5905-1405-7E46-AD44-15062244B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1_bottom_blank_PP.psd"/>
          <p:cNvPicPr>
            <a:picLocks noChangeAspect="1"/>
          </p:cNvPicPr>
          <p:nvPr/>
        </p:nvPicPr>
        <p:blipFill>
          <a:blip r:embed="rId2"/>
          <a:srcRect l="4827" b="21052"/>
          <a:stretch>
            <a:fillRect/>
          </a:stretch>
        </p:blipFill>
        <p:spPr>
          <a:xfrm>
            <a:off x="-25231" y="5196181"/>
            <a:ext cx="9268050" cy="1699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105" y="673768"/>
            <a:ext cx="8469790" cy="2382253"/>
          </a:xfrm>
        </p:spPr>
        <p:txBody>
          <a:bodyPr wrap="none">
            <a:normAutofit fontScale="90000"/>
          </a:bodyPr>
          <a:lstStyle/>
          <a:p>
            <a:pPr algn="l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Dem"/>
                <a:cs typeface="FuturTDem"/>
              </a:rPr>
              <a:t>Exploring Faculty Perceptions</a:t>
            </a:r>
            <a:b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Dem"/>
                <a:cs typeface="FuturTDem"/>
              </a:rPr>
            </a:b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Dem"/>
                <a:cs typeface="FuturTDem"/>
              </a:rPr>
              <a:t>of Online Course Design after</a:t>
            </a:r>
            <a:b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Dem"/>
                <a:cs typeface="FuturTDem"/>
              </a:rPr>
            </a:b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Dem"/>
                <a:cs typeface="FuturTDem"/>
              </a:rPr>
              <a:t>Quality Matters Training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36800" y="5866230"/>
            <a:ext cx="6550826" cy="723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B1138B-4E3D-FFF0-677E-A310FDD6F4E6}"/>
              </a:ext>
            </a:extLst>
          </p:cNvPr>
          <p:cNvSpPr txBox="1"/>
          <p:nvPr/>
        </p:nvSpPr>
        <p:spPr>
          <a:xfrm>
            <a:off x="601579" y="3886200"/>
            <a:ext cx="3358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Candace Ryder</a:t>
            </a:r>
            <a:br>
              <a:rPr lang="en-US" dirty="0"/>
            </a:br>
            <a:r>
              <a:rPr lang="en-US" dirty="0"/>
              <a:t>Faculty Development Professional</a:t>
            </a:r>
            <a:br>
              <a:rPr lang="en-US" dirty="0"/>
            </a:br>
            <a:r>
              <a:rPr lang="en-US" dirty="0"/>
              <a:t>College of Business</a:t>
            </a:r>
            <a:br>
              <a:rPr lang="en-US" dirty="0"/>
            </a:br>
            <a:r>
              <a:rPr lang="en-US" dirty="0"/>
              <a:t>cryder2@uwyo.edu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4EE78-6DB9-E053-205C-24EAF82900F5}"/>
              </a:ext>
            </a:extLst>
          </p:cNvPr>
          <p:cNvSpPr txBox="1"/>
          <p:nvPr/>
        </p:nvSpPr>
        <p:spPr>
          <a:xfrm>
            <a:off x="4981077" y="3886199"/>
            <a:ext cx="3939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Oksana </a:t>
            </a:r>
            <a:r>
              <a:rPr lang="en-US" dirty="0" err="1"/>
              <a:t>Wasilik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Associate Lecturer</a:t>
            </a:r>
            <a:br>
              <a:rPr lang="en-US" dirty="0"/>
            </a:br>
            <a:r>
              <a:rPr lang="en-US" dirty="0"/>
              <a:t>Ellbogen Center for Teaching &amp; Learning</a:t>
            </a:r>
            <a:br>
              <a:rPr lang="en-US" dirty="0"/>
            </a:br>
            <a:r>
              <a:rPr lang="en-US" dirty="0" err="1"/>
              <a:t>oksana@uwyo.edu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7374724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BooRo1"/>
                <a:ea typeface="+mj-ea"/>
              </a:rPr>
              <a:t>Reasons for Participation</a:t>
            </a:r>
            <a:endParaRPr lang="en-US"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BED6F-81DD-CF8C-4EAE-F8D71187CBBB}"/>
              </a:ext>
            </a:extLst>
          </p:cNvPr>
          <p:cNvSpPr txBox="1"/>
          <p:nvPr/>
        </p:nvSpPr>
        <p:spPr>
          <a:xfrm>
            <a:off x="532312" y="238719"/>
            <a:ext cx="8093797" cy="54861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500"/>
              </a:spcAft>
            </a:pPr>
            <a:r>
              <a:rPr lang="en-US" sz="3200" dirty="0">
                <a:ea typeface="+mn-lt"/>
                <a:cs typeface="+mn-lt"/>
              </a:rPr>
              <a:t>To learn about best practices.</a:t>
            </a:r>
            <a:endParaRPr lang="en-US" sz="3200" dirty="0">
              <a:ea typeface="Calibri"/>
              <a:cs typeface="Calibri"/>
            </a:endParaRPr>
          </a:p>
          <a:p>
            <a:pPr>
              <a:spcAft>
                <a:spcPts val="1500"/>
              </a:spcAft>
            </a:pPr>
            <a:r>
              <a:rPr lang="en-US" sz="3200" dirty="0">
                <a:ea typeface="+mn-lt"/>
                <a:cs typeface="+mn-lt"/>
              </a:rPr>
              <a:t>I would like to improve my online teaching.</a:t>
            </a:r>
            <a:endParaRPr lang="en-US" sz="3200" dirty="0">
              <a:ea typeface="Calibri"/>
              <a:cs typeface="Calibri"/>
            </a:endParaRPr>
          </a:p>
          <a:p>
            <a:pPr>
              <a:spcAft>
                <a:spcPts val="1500"/>
              </a:spcAft>
            </a:pPr>
            <a:r>
              <a:rPr lang="en-US" sz="3200" dirty="0">
                <a:ea typeface="+mn-lt"/>
                <a:cs typeface="+mn-lt"/>
              </a:rPr>
              <a:t>To learn about the latest methods and approaches.</a:t>
            </a:r>
            <a:endParaRPr lang="en-US" sz="3200" dirty="0">
              <a:ea typeface="Calibri"/>
              <a:cs typeface="Calibri"/>
            </a:endParaRPr>
          </a:p>
          <a:p>
            <a:pPr>
              <a:spcAft>
                <a:spcPts val="1500"/>
              </a:spcAft>
            </a:pPr>
            <a:r>
              <a:rPr lang="en-US" sz="3200" dirty="0">
                <a:ea typeface="+mn-lt"/>
                <a:cs typeface="+mn-lt"/>
              </a:rPr>
              <a:t>Make the best experience for online students.</a:t>
            </a:r>
            <a:endParaRPr lang="en-US" sz="3200" dirty="0">
              <a:ea typeface="Calibri"/>
              <a:cs typeface="Calibri"/>
            </a:endParaRPr>
          </a:p>
          <a:p>
            <a:pPr>
              <a:spcAft>
                <a:spcPts val="1500"/>
              </a:spcAft>
            </a:pPr>
            <a:r>
              <a:rPr lang="en-US" sz="3200" dirty="0">
                <a:ea typeface="+mn-lt"/>
                <a:cs typeface="+mn-lt"/>
              </a:rPr>
              <a:t>Interested in learning more about effectively teaching online.</a:t>
            </a:r>
            <a:endParaRPr lang="en-US" sz="3200" dirty="0">
              <a:ea typeface="Calibri"/>
              <a:cs typeface="Calibri"/>
            </a:endParaRPr>
          </a:p>
          <a:p>
            <a:pPr>
              <a:spcAft>
                <a:spcPts val="1500"/>
              </a:spcAft>
            </a:pPr>
            <a:r>
              <a:rPr lang="en-US" sz="3200" dirty="0">
                <a:ea typeface="+mn-lt"/>
                <a:cs typeface="+mn-lt"/>
              </a:rPr>
              <a:t>There's always something to learn from someone.</a:t>
            </a:r>
            <a:endParaRPr lang="en-US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07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7374724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BooRo1"/>
                <a:ea typeface="+mj-ea"/>
              </a:rPr>
              <a:t>Audience Question</a:t>
            </a:r>
            <a:endParaRPr lang="en-US"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BED6F-81DD-CF8C-4EAE-F8D71187CBBB}"/>
              </a:ext>
            </a:extLst>
          </p:cNvPr>
          <p:cNvSpPr txBox="1"/>
          <p:nvPr/>
        </p:nvSpPr>
        <p:spPr>
          <a:xfrm>
            <a:off x="526435" y="1178976"/>
            <a:ext cx="809379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500"/>
              </a:spcAft>
            </a:pPr>
            <a:r>
              <a:rPr lang="en-US" sz="3200">
                <a:ea typeface="+mn-lt"/>
                <a:cs typeface="+mn-lt"/>
              </a:rPr>
              <a:t>Who are the stakeholders who can benefit from this research study?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3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06817" y="320828"/>
            <a:ext cx="4330366" cy="29714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58CCB1-F491-AAA2-679C-F2986D1707B0}"/>
              </a:ext>
            </a:extLst>
          </p:cNvPr>
          <p:cNvSpPr txBox="1"/>
          <p:nvPr/>
        </p:nvSpPr>
        <p:spPr>
          <a:xfrm>
            <a:off x="213801" y="5439748"/>
            <a:ext cx="3358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Candace Ryder</a:t>
            </a:r>
            <a:br>
              <a:rPr lang="en-US" dirty="0"/>
            </a:br>
            <a:r>
              <a:rPr lang="en-US" dirty="0"/>
              <a:t>Faculty Development Professional</a:t>
            </a:r>
            <a:br>
              <a:rPr lang="en-US" dirty="0"/>
            </a:br>
            <a:r>
              <a:rPr lang="en-US" dirty="0"/>
              <a:t>College of Business</a:t>
            </a:r>
            <a:br>
              <a:rPr lang="en-US" dirty="0"/>
            </a:br>
            <a:r>
              <a:rPr lang="en-US" dirty="0"/>
              <a:t>cryder2@uwyo.edu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1449A5-E3BB-B36D-21AD-6CEF337B231D}"/>
              </a:ext>
            </a:extLst>
          </p:cNvPr>
          <p:cNvSpPr txBox="1"/>
          <p:nvPr/>
        </p:nvSpPr>
        <p:spPr>
          <a:xfrm>
            <a:off x="5277157" y="5439748"/>
            <a:ext cx="3939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Oksana </a:t>
            </a:r>
            <a:r>
              <a:rPr lang="en-US" dirty="0" err="1"/>
              <a:t>Wasilik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Associate Lecturer</a:t>
            </a:r>
            <a:br>
              <a:rPr lang="en-US" dirty="0"/>
            </a:br>
            <a:r>
              <a:rPr lang="en-US" dirty="0"/>
              <a:t>Ellbogen Center for Teaching &amp; Learning</a:t>
            </a:r>
            <a:br>
              <a:rPr lang="en-US" dirty="0"/>
            </a:br>
            <a:r>
              <a:rPr lang="en-US" dirty="0" err="1"/>
              <a:t>oksana@uwyo.edu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CCDF2-A5CA-17FC-0CDF-7CAAB495A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157" y="3292293"/>
            <a:ext cx="3181043" cy="2147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1C2CA-A2E5-E41A-AF78-0C12C92CE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60" y="4331224"/>
            <a:ext cx="3358268" cy="8696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US" sz="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BooRo1"/>
                <a:ea typeface="+mj-ea"/>
              </a:rPr>
              <a:t>Background</a:t>
            </a:r>
            <a:endParaRPr lang="en-US"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BED6F-81DD-CF8C-4EAE-F8D71187CBBB}"/>
              </a:ext>
            </a:extLst>
          </p:cNvPr>
          <p:cNvSpPr txBox="1"/>
          <p:nvPr/>
        </p:nvSpPr>
        <p:spPr>
          <a:xfrm>
            <a:off x="1022684" y="1414170"/>
            <a:ext cx="7098631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QM Workshop: Designing Quality Online Learning Research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Calibri"/>
                <a:ea typeface="Calibri"/>
                <a:cs typeface="Calibri"/>
              </a:rPr>
              <a:t>Research question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Calibri"/>
                <a:ea typeface="Calibri"/>
                <a:cs typeface="Calibri"/>
              </a:rPr>
              <a:t>Stakeholders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 dirty="0">
                <a:latin typeface="Calibri"/>
                <a:ea typeface="Calibri"/>
                <a:cs typeface="Calibri"/>
              </a:rPr>
              <a:t>Confounding variables</a:t>
            </a:r>
          </a:p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BooRo1"/>
                <a:ea typeface="+mj-ea"/>
                <a:cs typeface="FuturTBooRo1"/>
              </a:rPr>
              <a:t>Research Question</a:t>
            </a:r>
            <a:endParaRPr kumimoji="0" lang="en-US" sz="5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BED6F-81DD-CF8C-4EAE-F8D71187CBBB}"/>
              </a:ext>
            </a:extLst>
          </p:cNvPr>
          <p:cNvSpPr txBox="1"/>
          <p:nvPr/>
        </p:nvSpPr>
        <p:spPr>
          <a:xfrm>
            <a:off x="1022684" y="1414170"/>
            <a:ext cx="7098631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effectLst/>
                <a:latin typeface="Calibri"/>
                <a:ea typeface="Calibri"/>
                <a:cs typeface="Calibri"/>
              </a:rPr>
              <a:t>Have faculty perceptions of quality designed online courses changed after attending workshops on designing online courses with quality in mind?</a:t>
            </a:r>
            <a:endParaRPr lang="en-US" sz="360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5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BooRo1"/>
                <a:ea typeface="+mj-ea"/>
                <a:cs typeface="FuturTBooRo1"/>
              </a:rPr>
              <a:t>Audience Question</a:t>
            </a:r>
            <a:endParaRPr kumimoji="0" lang="en-US" sz="5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BED6F-81DD-CF8C-4EAE-F8D71187CBBB}"/>
              </a:ext>
            </a:extLst>
          </p:cNvPr>
          <p:cNvSpPr txBox="1"/>
          <p:nvPr/>
        </p:nvSpPr>
        <p:spPr>
          <a:xfrm>
            <a:off x="1022684" y="1414170"/>
            <a:ext cx="709863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What kind of reactions do you get when you introduce QM to faculty?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1D9B0-1D1A-FA82-4A91-2CADE93E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7AD4914E-3DDE-0FDE-83C0-9CD21855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63E68C-C83F-29F7-761A-C6C0D243E760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0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uturTBooRo1"/>
                <a:ea typeface="+mj-ea"/>
                <a:cs typeface="FuturTBooRo1"/>
              </a:rPr>
              <a:t>Bucket Approach</a:t>
            </a:r>
            <a:endParaRPr kumimoji="0" lang="en-US" sz="5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5A6AD-5C50-2FDF-0CDC-A8C6C240A8F6}"/>
              </a:ext>
            </a:extLst>
          </p:cNvPr>
          <p:cNvSpPr txBox="1"/>
          <p:nvPr/>
        </p:nvSpPr>
        <p:spPr>
          <a:xfrm>
            <a:off x="389413" y="331722"/>
            <a:ext cx="84834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alibri"/>
                <a:ea typeface="Calibri"/>
                <a:cs typeface="Arial"/>
              </a:rPr>
              <a:t>“Bucket” Approach (Chand &amp; </a:t>
            </a:r>
            <a:r>
              <a:rPr lang="en-US" sz="2800" err="1">
                <a:latin typeface="Calibri"/>
                <a:ea typeface="Calibri"/>
                <a:cs typeface="Arial"/>
              </a:rPr>
              <a:t>Garbryszewska</a:t>
            </a:r>
            <a:r>
              <a:rPr lang="en-US" sz="2800" dirty="0">
                <a:latin typeface="Calibri"/>
                <a:ea typeface="Calibri"/>
                <a:cs typeface="Arial"/>
              </a:rPr>
              <a:t>, 2021)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 descr="Quality Matter general standards in &quot;buckets&quot;">
            <a:extLst>
              <a:ext uri="{FF2B5EF4-FFF2-40B4-BE49-F238E27FC236}">
                <a16:creationId xmlns:a16="http://schemas.microsoft.com/office/drawing/2014/main" id="{D24B0A47-7CD1-8834-7EA0-4A82D748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1366837"/>
            <a:ext cx="69246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1D9B0-1D1A-FA82-4A91-2CADE93E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7AD4914E-3DDE-0FDE-83C0-9CD21855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63E68C-C83F-29F7-761A-C6C0D243E760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7053763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0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uturTBooRo1"/>
                <a:ea typeface="+mj-ea"/>
                <a:cs typeface="FuturTBooRo1"/>
              </a:rPr>
              <a:t>Revised Bucket Approach</a:t>
            </a:r>
            <a:endParaRPr kumimoji="0" lang="en-US" sz="5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5A6AD-5C50-2FDF-0CDC-A8C6C240A8F6}"/>
              </a:ext>
            </a:extLst>
          </p:cNvPr>
          <p:cNvSpPr txBox="1"/>
          <p:nvPr/>
        </p:nvSpPr>
        <p:spPr>
          <a:xfrm>
            <a:off x="389413" y="331722"/>
            <a:ext cx="84834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alibri"/>
                <a:ea typeface="Calibri"/>
                <a:cs typeface="Arial"/>
              </a:rPr>
              <a:t>Revised “Bucket” Approach (Ryder &amp; </a:t>
            </a:r>
            <a:r>
              <a:rPr lang="en-US" sz="2800" err="1">
                <a:latin typeface="Calibri"/>
                <a:ea typeface="Calibri"/>
                <a:cs typeface="Arial"/>
              </a:rPr>
              <a:t>Waslik</a:t>
            </a:r>
            <a:r>
              <a:rPr lang="en-US" sz="2800" dirty="0">
                <a:latin typeface="Calibri"/>
                <a:ea typeface="Calibri"/>
                <a:cs typeface="Arial"/>
              </a:rPr>
              <a:t>, 2023)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318AAA1-B486-5389-A000-B0E462207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313999"/>
              </p:ext>
            </p:extLst>
          </p:nvPr>
        </p:nvGraphicFramePr>
        <p:xfrm>
          <a:off x="908631" y="1600200"/>
          <a:ext cx="744211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711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1D9B0-1D1A-FA82-4A91-2CADE93E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>
            <a:extLst>
              <a:ext uri="{FF2B5EF4-FFF2-40B4-BE49-F238E27FC236}">
                <a16:creationId xmlns:a16="http://schemas.microsoft.com/office/drawing/2014/main" id="{7AD4914E-3DDE-0FDE-83C0-9CD21855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63E68C-C83F-29F7-761A-C6C0D243E760}"/>
              </a:ext>
            </a:extLst>
          </p:cNvPr>
          <p:cNvSpPr txBox="1">
            <a:spLocks/>
          </p:cNvSpPr>
          <p:nvPr/>
        </p:nvSpPr>
        <p:spPr>
          <a:xfrm>
            <a:off x="261693" y="5938519"/>
            <a:ext cx="5265347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BooRo1"/>
                <a:ea typeface="+mj-ea"/>
                <a:cs typeface="FuturTBooRo1"/>
              </a:rPr>
              <a:t>I</a:t>
            </a:r>
            <a:r>
              <a:rPr kumimoji="0" lang="en-US" sz="5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FuturTBooRo1"/>
                <a:ea typeface="+mj-ea"/>
                <a:cs typeface="FuturTBooRo1"/>
              </a:rPr>
              <a:t>ntervention</a:t>
            </a:r>
            <a:endParaRPr kumimoji="0" lang="en-US" sz="5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FuturTBooRo1"/>
              <a:ea typeface="+mj-ea"/>
              <a:cs typeface="FuturTBooRo1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A1FCF0-5F73-8242-2424-FF7605C6DA0F}"/>
              </a:ext>
            </a:extLst>
          </p:cNvPr>
          <p:cNvSpPr txBox="1"/>
          <p:nvPr/>
        </p:nvSpPr>
        <p:spPr>
          <a:xfrm>
            <a:off x="1022684" y="777245"/>
            <a:ext cx="7098631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effectLst/>
                <a:latin typeface="Calibri"/>
                <a:ea typeface="Calibri"/>
                <a:cs typeface="Calibri"/>
              </a:rPr>
              <a:t>Workshop #1 - Introduction to Quality Matters</a:t>
            </a:r>
            <a:br>
              <a:rPr lang="en-US" sz="2400" dirty="0"/>
            </a:br>
            <a:r>
              <a:rPr lang="en-US" sz="2400" dirty="0">
                <a:effectLst/>
                <a:latin typeface="Calibri"/>
                <a:ea typeface="Calibri"/>
                <a:cs typeface="Calibri"/>
              </a:rPr>
              <a:t>Welcoming Learners to Your Course</a:t>
            </a: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Workshop #2 - </a:t>
            </a:r>
            <a:r>
              <a:rPr lang="en-US" sz="2400" dirty="0">
                <a:effectLst/>
                <a:latin typeface="Calibri"/>
                <a:ea typeface="Calibri"/>
                <a:cs typeface="Calibri"/>
              </a:rPr>
              <a:t>Enhancing Learner Experiences</a:t>
            </a:r>
            <a:br>
              <a:rPr lang="en-US" sz="2400" dirty="0"/>
            </a:br>
            <a:r>
              <a:rPr lang="en-US" sz="2400" dirty="0">
                <a:effectLst/>
                <a:latin typeface="Calibri"/>
                <a:ea typeface="Calibri"/>
                <a:cs typeface="Calibri"/>
              </a:rPr>
              <a:t>Through Active Learning and</a:t>
            </a:r>
            <a:br>
              <a:rPr lang="en-US" sz="2400" dirty="0"/>
            </a:br>
            <a:r>
              <a:rPr lang="en-US" sz="2400" dirty="0">
                <a:effectLst/>
                <a:latin typeface="Calibri"/>
                <a:ea typeface="Calibri"/>
                <a:cs typeface="Calibri"/>
              </a:rPr>
              <a:t>Authentic Assessments</a:t>
            </a: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Workshop #3 - </a:t>
            </a:r>
            <a:r>
              <a:rPr lang="en-US" sz="2400" dirty="0">
                <a:effectLst/>
                <a:latin typeface="Calibri"/>
                <a:ea typeface="Calibri"/>
                <a:cs typeface="Calibri"/>
              </a:rPr>
              <a:t>Ensuring Accessibility and Usability</a:t>
            </a:r>
            <a:br>
              <a:rPr lang="en-US" sz="2400" dirty="0"/>
            </a:br>
            <a:r>
              <a:rPr lang="en-US" sz="2400" dirty="0">
                <a:effectLst/>
                <a:latin typeface="Calibri"/>
                <a:ea typeface="Calibri"/>
                <a:cs typeface="Calibri"/>
              </a:rPr>
              <a:t>in Your Online Course</a:t>
            </a: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en-US" sz="2400" dirty="0">
                <a:latin typeface="Calibri"/>
                <a:ea typeface="Calibri"/>
                <a:cs typeface="Arial"/>
              </a:rPr>
              <a:t>Workshop #4 - Reviewing Learning Objectives and Aligning Your Online Course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8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7374724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BooRo1"/>
                <a:ea typeface="+mj-ea"/>
              </a:rPr>
              <a:t>Participant Demographics</a:t>
            </a:r>
            <a:endParaRPr lang="en-US"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BED6F-81DD-CF8C-4EAE-F8D71187CBBB}"/>
              </a:ext>
            </a:extLst>
          </p:cNvPr>
          <p:cNvSpPr txBox="1"/>
          <p:nvPr/>
        </p:nvSpPr>
        <p:spPr>
          <a:xfrm>
            <a:off x="445776" y="491116"/>
            <a:ext cx="8555324" cy="43781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500"/>
              </a:spcAft>
            </a:pPr>
            <a:r>
              <a:rPr lang="en-US" sz="3600" dirty="0">
                <a:latin typeface="Calibri"/>
                <a:ea typeface="Calibri"/>
                <a:cs typeface="Calibri"/>
              </a:rPr>
              <a:t>8 participants: 2 tenured, 6 teaching faculty</a:t>
            </a:r>
            <a:endParaRPr lang="en-US">
              <a:latin typeface="Calibri"/>
              <a:ea typeface="Calibri"/>
              <a:cs typeface="Calibri"/>
            </a:endParaRPr>
          </a:p>
          <a:p>
            <a:pPr>
              <a:spcAft>
                <a:spcPts val="1500"/>
              </a:spcAft>
            </a:pPr>
            <a:r>
              <a:rPr lang="en-US" sz="3600" dirty="0">
                <a:latin typeface="Calibri"/>
                <a:ea typeface="Calibri"/>
                <a:cs typeface="Calibri"/>
              </a:rPr>
              <a:t>Experience with online teaching:</a:t>
            </a:r>
          </a:p>
          <a:p>
            <a:pPr>
              <a:spcAft>
                <a:spcPts val="1500"/>
              </a:spcAft>
            </a:pPr>
            <a:r>
              <a:rPr lang="en-US" sz="3600" dirty="0">
                <a:latin typeface="Calibri"/>
                <a:ea typeface="Calibri"/>
                <a:cs typeface="Calibri"/>
              </a:rPr>
              <a:t>&lt;4 years: 4</a:t>
            </a:r>
          </a:p>
          <a:p>
            <a:pPr>
              <a:spcAft>
                <a:spcPts val="1500"/>
              </a:spcAft>
            </a:pPr>
            <a:r>
              <a:rPr lang="en-US" sz="3600" dirty="0">
                <a:latin typeface="Calibri"/>
                <a:ea typeface="Calibri"/>
                <a:cs typeface="Calibri"/>
              </a:rPr>
              <a:t>5–10 years: 2</a:t>
            </a:r>
          </a:p>
          <a:p>
            <a:pPr>
              <a:spcAft>
                <a:spcPts val="1500"/>
              </a:spcAft>
            </a:pPr>
            <a:r>
              <a:rPr lang="en-US" sz="3600" dirty="0">
                <a:latin typeface="Calibri"/>
                <a:ea typeface="Calibri"/>
                <a:cs typeface="Calibri"/>
              </a:rPr>
              <a:t>&gt;10 years: 2</a:t>
            </a:r>
          </a:p>
          <a:p>
            <a:pPr>
              <a:spcAft>
                <a:spcPts val="1500"/>
              </a:spcAft>
            </a:pPr>
            <a:r>
              <a:rPr lang="en-US" sz="3600" dirty="0">
                <a:latin typeface="Calibri"/>
                <a:ea typeface="Calibri"/>
                <a:cs typeface="Calibri"/>
              </a:rPr>
              <a:t>Previous QM training: none</a:t>
            </a:r>
          </a:p>
        </p:txBody>
      </p:sp>
    </p:spTree>
    <p:extLst>
      <p:ext uri="{BB962C8B-B14F-4D97-AF65-F5344CB8AC3E}">
        <p14:creationId xmlns:p14="http://schemas.microsoft.com/office/powerpoint/2010/main" val="119016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_bottom section_cmp_PP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1" y="5613935"/>
            <a:ext cx="9182779" cy="12830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693" y="5938519"/>
            <a:ext cx="7374724" cy="5537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TBooRo1"/>
                <a:ea typeface="+mj-ea"/>
              </a:rPr>
              <a:t>Confounding Variables</a:t>
            </a:r>
            <a:endParaRPr lang="en-US"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BED6F-81DD-CF8C-4EAE-F8D71187CBBB}"/>
              </a:ext>
            </a:extLst>
          </p:cNvPr>
          <p:cNvSpPr txBox="1"/>
          <p:nvPr/>
        </p:nvSpPr>
        <p:spPr>
          <a:xfrm>
            <a:off x="526435" y="1108457"/>
            <a:ext cx="8093797" cy="32470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spcAft>
                <a:spcPts val="1500"/>
              </a:spcAft>
              <a:buFont typeface="Arial"/>
              <a:buChar char="•"/>
            </a:pPr>
            <a:r>
              <a:rPr lang="en-US" sz="3600">
                <a:cs typeface="Calibri"/>
              </a:rPr>
              <a:t>Prior online teaching experience</a:t>
            </a:r>
            <a:endParaRPr lang="en-US">
              <a:cs typeface="Calibri"/>
            </a:endParaRPr>
          </a:p>
          <a:p>
            <a:pPr marL="571500" indent="-571500">
              <a:spcAft>
                <a:spcPts val="1500"/>
              </a:spcAft>
              <a:buFont typeface="Arial"/>
              <a:buChar char="•"/>
            </a:pPr>
            <a:r>
              <a:rPr lang="en-US" sz="3600">
                <a:cs typeface="Calibri"/>
              </a:rPr>
              <a:t>Previous course design iterations based on student feedback, </a:t>
            </a:r>
            <a:endParaRPr lang="en-US">
              <a:cs typeface="Calibri"/>
            </a:endParaRPr>
          </a:p>
          <a:p>
            <a:pPr marL="571500" indent="-571500">
              <a:spcAft>
                <a:spcPts val="1500"/>
              </a:spcAft>
              <a:buFont typeface="Arial"/>
              <a:buChar char="•"/>
            </a:pPr>
            <a:r>
              <a:rPr lang="en-US" sz="3600">
                <a:cs typeface="Calibri"/>
              </a:rPr>
              <a:t>Involvement in non-workshop professional development activities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84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151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Exploring Faculty Perceptions of Online Course Design after Quality Matters Training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FACILITIES</dc:title>
  <dc:creator>UW Admin User</dc:creator>
  <cp:lastModifiedBy>Candace R Ryder</cp:lastModifiedBy>
  <cp:revision>325</cp:revision>
  <dcterms:created xsi:type="dcterms:W3CDTF">2010-10-04T20:51:38Z</dcterms:created>
  <dcterms:modified xsi:type="dcterms:W3CDTF">2024-10-29T20:52:37Z</dcterms:modified>
</cp:coreProperties>
</file>