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3"/>
  </p:notesMasterIdLst>
  <p:handoutMasterIdLst>
    <p:handoutMasterId r:id="rId34"/>
  </p:handoutMasterIdLst>
  <p:sldIdLst>
    <p:sldId id="2524" r:id="rId5"/>
    <p:sldId id="2523" r:id="rId6"/>
    <p:sldId id="2534" r:id="rId7"/>
    <p:sldId id="2544" r:id="rId8"/>
    <p:sldId id="2533" r:id="rId9"/>
    <p:sldId id="2527" r:id="rId10"/>
    <p:sldId id="2535" r:id="rId11"/>
    <p:sldId id="2537" r:id="rId12"/>
    <p:sldId id="2538" r:id="rId13"/>
    <p:sldId id="2536" r:id="rId14"/>
    <p:sldId id="2543" r:id="rId15"/>
    <p:sldId id="2545" r:id="rId16"/>
    <p:sldId id="2531" r:id="rId17"/>
    <p:sldId id="2546" r:id="rId18"/>
    <p:sldId id="2547" r:id="rId19"/>
    <p:sldId id="2551" r:id="rId20"/>
    <p:sldId id="2548" r:id="rId21"/>
    <p:sldId id="2549" r:id="rId22"/>
    <p:sldId id="2550" r:id="rId23"/>
    <p:sldId id="2542" r:id="rId24"/>
    <p:sldId id="2553" r:id="rId25"/>
    <p:sldId id="2539" r:id="rId26"/>
    <p:sldId id="2541" r:id="rId27"/>
    <p:sldId id="2552" r:id="rId28"/>
    <p:sldId id="2540" r:id="rId29"/>
    <p:sldId id="2469" r:id="rId30"/>
    <p:sldId id="2525" r:id="rId31"/>
    <p:sldId id="2530"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008" userDrawn="1">
          <p15:clr>
            <a:srgbClr val="A4A3A4"/>
          </p15:clr>
        </p15:guide>
        <p15:guide id="2" pos="5856"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18B097E-07F9-4EDA-8188-D0AB6D03F99A}" v="27" dt="2024-04-26T11:51:18.926"/>
  </p1510:revLst>
</p1510:revInfo>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9" d="100"/>
          <a:sy n="109" d="100"/>
        </p:scale>
        <p:origin x="552" y="108"/>
      </p:cViewPr>
      <p:guideLst>
        <p:guide orient="horz" pos="4008"/>
        <p:guide pos="5856"/>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40"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2018837-64B5-4E20-83A5-89B993CB3C9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9C2A4FB-A56B-4413-A08B-0E9894B98B4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248B25D-8766-427E-8C9E-4845048D8DFC}" type="datetimeFigureOut">
              <a:rPr lang="en-US" smtClean="0"/>
              <a:t>4/26/2024</a:t>
            </a:fld>
            <a:endParaRPr lang="en-US"/>
          </a:p>
        </p:txBody>
      </p:sp>
      <p:sp>
        <p:nvSpPr>
          <p:cNvPr id="4" name="Footer Placeholder 3">
            <a:extLst>
              <a:ext uri="{FF2B5EF4-FFF2-40B4-BE49-F238E27FC236}">
                <a16:creationId xmlns:a16="http://schemas.microsoft.com/office/drawing/2014/main" id="{A3977F36-950D-4655-BC4A-F80BE1DBF79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56C246FD-229D-4B04-9855-212AD8D784A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A8A28B-0568-4092-BB1A-13C9B073E3A0}" type="slidenum">
              <a:rPr lang="en-US" smtClean="0"/>
              <a:t>‹#›</a:t>
            </a:fld>
            <a:endParaRPr lang="en-US"/>
          </a:p>
        </p:txBody>
      </p:sp>
    </p:spTree>
    <p:extLst>
      <p:ext uri="{BB962C8B-B14F-4D97-AF65-F5344CB8AC3E}">
        <p14:creationId xmlns:p14="http://schemas.microsoft.com/office/powerpoint/2010/main" val="1640525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26F439B-391B-4B41-826A-951FCF412C34}" type="datetimeFigureOut">
              <a:rPr lang="en-US" smtClean="0"/>
              <a:t>4/26/2024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FA0038-7055-434C-B6C4-B8C69565C600}" type="slidenum">
              <a:rPr lang="en-US" smtClean="0"/>
              <a:t>‹#›</a:t>
            </a:fld>
            <a:endParaRPr lang="en-US"/>
          </a:p>
        </p:txBody>
      </p:sp>
    </p:spTree>
    <p:extLst>
      <p:ext uri="{BB962C8B-B14F-4D97-AF65-F5344CB8AC3E}">
        <p14:creationId xmlns:p14="http://schemas.microsoft.com/office/powerpoint/2010/main" val="13908641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2496647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CFA0038-7055-434C-B6C4-B8C69565C600}" type="slidenum">
              <a:rPr lang="en-US" smtClean="0"/>
              <a:t>2</a:t>
            </a:fld>
            <a:endParaRPr lang="en-US"/>
          </a:p>
        </p:txBody>
      </p:sp>
    </p:spTree>
    <p:extLst>
      <p:ext uri="{BB962C8B-B14F-4D97-AF65-F5344CB8AC3E}">
        <p14:creationId xmlns:p14="http://schemas.microsoft.com/office/powerpoint/2010/main" val="18650315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CFA0038-7055-434C-B6C4-B8C69565C600}" type="slidenum">
              <a:rPr lang="en-US" smtClean="0"/>
              <a:t>6</a:t>
            </a:fld>
            <a:endParaRPr lang="en-US"/>
          </a:p>
        </p:txBody>
      </p:sp>
    </p:spTree>
    <p:extLst>
      <p:ext uri="{BB962C8B-B14F-4D97-AF65-F5344CB8AC3E}">
        <p14:creationId xmlns:p14="http://schemas.microsoft.com/office/powerpoint/2010/main" val="37765271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CFA0038-7055-434C-B6C4-B8C69565C600}" type="slidenum">
              <a:rPr lang="en-US" smtClean="0"/>
              <a:t>13</a:t>
            </a:fld>
            <a:endParaRPr lang="en-US"/>
          </a:p>
        </p:txBody>
      </p:sp>
    </p:spTree>
    <p:extLst>
      <p:ext uri="{BB962C8B-B14F-4D97-AF65-F5344CB8AC3E}">
        <p14:creationId xmlns:p14="http://schemas.microsoft.com/office/powerpoint/2010/main" val="35537460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CFA0038-7055-434C-B6C4-B8C69565C600}" type="slidenum">
              <a:rPr lang="en-US" smtClean="0"/>
              <a:t>26</a:t>
            </a:fld>
            <a:endParaRPr lang="en-US"/>
          </a:p>
        </p:txBody>
      </p:sp>
    </p:spTree>
    <p:extLst>
      <p:ext uri="{BB962C8B-B14F-4D97-AF65-F5344CB8AC3E}">
        <p14:creationId xmlns:p14="http://schemas.microsoft.com/office/powerpoint/2010/main" val="7949876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CFA0038-7055-434C-B6C4-B8C69565C600}" type="slidenum">
              <a:rPr lang="en-US" smtClean="0"/>
              <a:t>27</a:t>
            </a:fld>
            <a:endParaRPr lang="en-US"/>
          </a:p>
        </p:txBody>
      </p:sp>
    </p:spTree>
    <p:extLst>
      <p:ext uri="{BB962C8B-B14F-4D97-AF65-F5344CB8AC3E}">
        <p14:creationId xmlns:p14="http://schemas.microsoft.com/office/powerpoint/2010/main" val="12184473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2762129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838200" y="2655077"/>
            <a:ext cx="6548438" cy="2831323"/>
          </a:xfrm>
        </p:spPr>
        <p:txBody>
          <a:bodyPr anchor="b">
            <a:noAutofit/>
          </a:bodyPr>
          <a:lstStyle>
            <a:lvl1pPr>
              <a:defRPr sz="8000"/>
            </a:lvl1pPr>
          </a:lstStyle>
          <a:p>
            <a:r>
              <a:rPr lang="en-US"/>
              <a:t>CLICK TO EDIT MASTER TITLE</a:t>
            </a:r>
          </a:p>
        </p:txBody>
      </p:sp>
      <p:sp>
        <p:nvSpPr>
          <p:cNvPr id="10" name="Text Placeholder 2">
            <a:extLst>
              <a:ext uri="{FF2B5EF4-FFF2-40B4-BE49-F238E27FC236}">
                <a16:creationId xmlns:a16="http://schemas.microsoft.com/office/drawing/2014/main" id="{860D9A71-4723-318F-C9C2-A78E2B694A70}"/>
              </a:ext>
            </a:extLst>
          </p:cNvPr>
          <p:cNvSpPr>
            <a:spLocks noGrp="1"/>
          </p:cNvSpPr>
          <p:nvPr>
            <p:ph type="body" sz="quarter" idx="16" hasCustomPrompt="1"/>
          </p:nvPr>
        </p:nvSpPr>
        <p:spPr>
          <a:xfrm>
            <a:off x="129758" y="5998559"/>
            <a:ext cx="539496" cy="713232"/>
          </a:xfrm>
        </p:spPr>
        <p:txBody>
          <a:bodyPr anchor="ctr">
            <a:noAutofit/>
          </a:bodyPr>
          <a:lstStyle>
            <a:lvl1pPr marL="0" indent="0" algn="ctr">
              <a:lnSpc>
                <a:spcPct val="100000"/>
              </a:lnSpc>
              <a:spcBef>
                <a:spcPts val="0"/>
              </a:spcBef>
              <a:buNone/>
              <a:defRPr sz="4400" b="1" cap="all" baseline="0">
                <a:latin typeface="+mj-lt"/>
              </a:defRPr>
            </a:lvl1pPr>
          </a:lstStyle>
          <a:p>
            <a:pPr lvl="0"/>
            <a:r>
              <a:rPr lang="en-US"/>
              <a:t>X</a:t>
            </a:r>
          </a:p>
        </p:txBody>
      </p:sp>
      <p:sp>
        <p:nvSpPr>
          <p:cNvPr id="20" name="Picture Placeholder 19">
            <a:extLst>
              <a:ext uri="{FF2B5EF4-FFF2-40B4-BE49-F238E27FC236}">
                <a16:creationId xmlns:a16="http://schemas.microsoft.com/office/drawing/2014/main" id="{49BF2D20-DAE2-42DC-9AB8-77B7B38D7307}"/>
              </a:ext>
            </a:extLst>
          </p:cNvPr>
          <p:cNvSpPr>
            <a:spLocks noGrp="1"/>
          </p:cNvSpPr>
          <p:nvPr>
            <p:ph type="pic" sz="quarter" idx="13"/>
          </p:nvPr>
        </p:nvSpPr>
        <p:spPr>
          <a:xfrm>
            <a:off x="838200" y="0"/>
            <a:ext cx="11353800" cy="5791201"/>
          </a:xfrm>
          <a:custGeom>
            <a:avLst/>
            <a:gdLst>
              <a:gd name="connsiteX0" fmla="*/ 1 w 11353800"/>
              <a:gd name="connsiteY0" fmla="*/ 5791200 h 5791201"/>
              <a:gd name="connsiteX1" fmla="*/ 6662737 w 11353800"/>
              <a:gd name="connsiteY1" fmla="*/ 5791200 h 5791201"/>
              <a:gd name="connsiteX2" fmla="*/ 6662737 w 11353800"/>
              <a:gd name="connsiteY2" fmla="*/ 5791201 h 5791201"/>
              <a:gd name="connsiteX3" fmla="*/ 1 w 11353800"/>
              <a:gd name="connsiteY3" fmla="*/ 5791201 h 5791201"/>
              <a:gd name="connsiteX4" fmla="*/ 0 w 11353800"/>
              <a:gd name="connsiteY4" fmla="*/ 0 h 5791201"/>
              <a:gd name="connsiteX5" fmla="*/ 11353800 w 11353800"/>
              <a:gd name="connsiteY5" fmla="*/ 0 h 5791201"/>
              <a:gd name="connsiteX6" fmla="*/ 11353800 w 11353800"/>
              <a:gd name="connsiteY6" fmla="*/ 5791200 h 5791201"/>
              <a:gd name="connsiteX7" fmla="*/ 6662737 w 11353800"/>
              <a:gd name="connsiteY7" fmla="*/ 5791200 h 5791201"/>
              <a:gd name="connsiteX8" fmla="*/ 6662737 w 11353800"/>
              <a:gd name="connsiteY8" fmla="*/ 2531373 h 5791201"/>
              <a:gd name="connsiteX9" fmla="*/ 1 w 11353800"/>
              <a:gd name="connsiteY9" fmla="*/ 2531373 h 5791201"/>
              <a:gd name="connsiteX10" fmla="*/ 1 w 11353800"/>
              <a:gd name="connsiteY10" fmla="*/ 5791200 h 5791201"/>
              <a:gd name="connsiteX11" fmla="*/ 0 w 11353800"/>
              <a:gd name="connsiteY11" fmla="*/ 5791200 h 5791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353800" h="5791201">
                <a:moveTo>
                  <a:pt x="1" y="5791200"/>
                </a:moveTo>
                <a:lnTo>
                  <a:pt x="6662737" y="5791200"/>
                </a:lnTo>
                <a:lnTo>
                  <a:pt x="6662737" y="5791201"/>
                </a:lnTo>
                <a:lnTo>
                  <a:pt x="1" y="5791201"/>
                </a:lnTo>
                <a:close/>
                <a:moveTo>
                  <a:pt x="0" y="0"/>
                </a:moveTo>
                <a:lnTo>
                  <a:pt x="11353800" y="0"/>
                </a:lnTo>
                <a:lnTo>
                  <a:pt x="11353800" y="5791200"/>
                </a:lnTo>
                <a:lnTo>
                  <a:pt x="6662737" y="5791200"/>
                </a:lnTo>
                <a:lnTo>
                  <a:pt x="6662737" y="2531373"/>
                </a:lnTo>
                <a:lnTo>
                  <a:pt x="1" y="2531373"/>
                </a:lnTo>
                <a:lnTo>
                  <a:pt x="1" y="5791200"/>
                </a:lnTo>
                <a:lnTo>
                  <a:pt x="0" y="5791200"/>
                </a:lnTo>
                <a:close/>
              </a:path>
            </a:pathLst>
          </a:custGeom>
          <a:solidFill>
            <a:schemeClr val="bg2"/>
          </a:solidFill>
        </p:spPr>
        <p:txBody>
          <a:bodyPr wrap="square" anchor="t">
            <a:noAutofit/>
          </a:bodyPr>
          <a:lstStyle>
            <a:lvl1pPr marL="0" indent="0" algn="ctr">
              <a:buNone/>
              <a:defRPr/>
            </a:lvl1pPr>
          </a:lstStyle>
          <a:p>
            <a:r>
              <a:rPr lang="en-US"/>
              <a:t>Click icon to add picture</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838200" y="5486400"/>
            <a:ext cx="6548438" cy="304801"/>
          </a:xfrm>
        </p:spPr>
        <p:txBody>
          <a:bodyPr>
            <a:normAutofit/>
          </a:bodyPr>
          <a:lstStyle>
            <a:lvl1pPr marL="0" indent="0">
              <a:buNone/>
              <a:defRPr sz="1600" spc="300"/>
            </a:lvl1pPr>
          </a:lstStyle>
          <a:p>
            <a:pPr lvl="0"/>
            <a:r>
              <a:rPr lang="en-US"/>
              <a:t>WEBSITE GOES HERE</a:t>
            </a:r>
          </a:p>
        </p:txBody>
      </p:sp>
      <p:sp>
        <p:nvSpPr>
          <p:cNvPr id="9" name="Footer Placeholder 8">
            <a:extLst>
              <a:ext uri="{FF2B5EF4-FFF2-40B4-BE49-F238E27FC236}">
                <a16:creationId xmlns:a16="http://schemas.microsoft.com/office/drawing/2014/main" id="{D997E42D-5E17-7C76-9F7D-0B1EC402C337}"/>
              </a:ext>
            </a:extLst>
          </p:cNvPr>
          <p:cNvSpPr>
            <a:spLocks noGrp="1"/>
          </p:cNvSpPr>
          <p:nvPr>
            <p:ph type="ftr" sz="quarter" idx="17"/>
          </p:nvPr>
        </p:nvSpPr>
        <p:spPr/>
        <p:txBody>
          <a:bodyPr/>
          <a:lstStyle/>
          <a:p>
            <a:r>
              <a:rPr lang="en-US"/>
              <a:t>Margie's Travel</a:t>
            </a:r>
          </a:p>
        </p:txBody>
      </p:sp>
    </p:spTree>
    <p:extLst>
      <p:ext uri="{BB962C8B-B14F-4D97-AF65-F5344CB8AC3E}">
        <p14:creationId xmlns:p14="http://schemas.microsoft.com/office/powerpoint/2010/main" val="13994676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BF98B-2743-4B47-AE32-9926CC2BF549}"/>
              </a:ext>
            </a:extLst>
          </p:cNvPr>
          <p:cNvSpPr>
            <a:spLocks noGrp="1"/>
          </p:cNvSpPr>
          <p:nvPr>
            <p:ph type="title"/>
          </p:nvPr>
        </p:nvSpPr>
        <p:spPr>
          <a:xfrm>
            <a:off x="839788" y="365125"/>
            <a:ext cx="10515600" cy="1325563"/>
          </a:xfrm>
        </p:spPr>
        <p:txBody>
          <a:bodyPr/>
          <a:lstStyle>
            <a:lvl1pPr>
              <a:defRPr>
                <a:solidFill>
                  <a:schemeClr val="tx2"/>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AC6908B9-8BB9-5247-A9CC-EADBF62AB670}"/>
              </a:ext>
            </a:extLst>
          </p:cNvPr>
          <p:cNvSpPr>
            <a:spLocks noGrp="1"/>
          </p:cNvSpPr>
          <p:nvPr>
            <p:ph sz="half" idx="2"/>
          </p:nvPr>
        </p:nvSpPr>
        <p:spPr>
          <a:xfrm>
            <a:off x="839788" y="1885361"/>
            <a:ext cx="5157787" cy="4304302"/>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A5572680-8F07-DD43-A1EC-F836900FFE13}"/>
              </a:ext>
            </a:extLst>
          </p:cNvPr>
          <p:cNvSpPr>
            <a:spLocks noGrp="1"/>
          </p:cNvSpPr>
          <p:nvPr>
            <p:ph sz="quarter" idx="4"/>
          </p:nvPr>
        </p:nvSpPr>
        <p:spPr>
          <a:xfrm>
            <a:off x="6172200" y="1885361"/>
            <a:ext cx="5183188" cy="4304302"/>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2">
            <a:extLst>
              <a:ext uri="{FF2B5EF4-FFF2-40B4-BE49-F238E27FC236}">
                <a16:creationId xmlns:a16="http://schemas.microsoft.com/office/drawing/2014/main" id="{54CF5214-BAF8-8514-D9E3-DDD504A31BF5}"/>
              </a:ext>
            </a:extLst>
          </p:cNvPr>
          <p:cNvSpPr>
            <a:spLocks noGrp="1"/>
          </p:cNvSpPr>
          <p:nvPr>
            <p:ph type="body" sz="quarter" idx="16" hasCustomPrompt="1"/>
          </p:nvPr>
        </p:nvSpPr>
        <p:spPr>
          <a:xfrm>
            <a:off x="129758" y="5998559"/>
            <a:ext cx="539496" cy="713232"/>
          </a:xfrm>
        </p:spPr>
        <p:txBody>
          <a:bodyPr anchor="ctr">
            <a:noAutofit/>
          </a:bodyPr>
          <a:lstStyle>
            <a:lvl1pPr marL="0" indent="0" algn="ctr">
              <a:lnSpc>
                <a:spcPct val="100000"/>
              </a:lnSpc>
              <a:spcBef>
                <a:spcPts val="0"/>
              </a:spcBef>
              <a:buNone/>
              <a:defRPr sz="4400" b="1" cap="all" baseline="0">
                <a:latin typeface="+mj-lt"/>
              </a:defRPr>
            </a:lvl1pPr>
          </a:lstStyle>
          <a:p>
            <a:pPr lvl="0"/>
            <a:r>
              <a:rPr lang="en-US"/>
              <a:t>X</a:t>
            </a:r>
          </a:p>
        </p:txBody>
      </p:sp>
      <p:sp>
        <p:nvSpPr>
          <p:cNvPr id="7" name="Footer Placeholder 6">
            <a:extLst>
              <a:ext uri="{FF2B5EF4-FFF2-40B4-BE49-F238E27FC236}">
                <a16:creationId xmlns:a16="http://schemas.microsoft.com/office/drawing/2014/main" id="{A1000703-5040-3702-1528-F2226277CC9E}"/>
              </a:ext>
            </a:extLst>
          </p:cNvPr>
          <p:cNvSpPr>
            <a:spLocks noGrp="1"/>
          </p:cNvSpPr>
          <p:nvPr>
            <p:ph type="ftr" sz="quarter" idx="17"/>
          </p:nvPr>
        </p:nvSpPr>
        <p:spPr/>
        <p:txBody>
          <a:bodyPr/>
          <a:lstStyle/>
          <a:p>
            <a:r>
              <a:rPr lang="en-US"/>
              <a:t>Margie's Travel</a:t>
            </a:r>
          </a:p>
        </p:txBody>
      </p:sp>
    </p:spTree>
    <p:extLst>
      <p:ext uri="{BB962C8B-B14F-4D97-AF65-F5344CB8AC3E}">
        <p14:creationId xmlns:p14="http://schemas.microsoft.com/office/powerpoint/2010/main" val="41388935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Photos in Squares">
    <p:spTree>
      <p:nvGrpSpPr>
        <p:cNvPr id="1" name=""/>
        <p:cNvGrpSpPr/>
        <p:nvPr/>
      </p:nvGrpSpPr>
      <p:grpSpPr>
        <a:xfrm>
          <a:off x="0" y="0"/>
          <a:ext cx="0" cy="0"/>
          <a:chOff x="0" y="0"/>
          <a:chExt cx="0" cy="0"/>
        </a:xfrm>
      </p:grpSpPr>
      <p:sp>
        <p:nvSpPr>
          <p:cNvPr id="13" name="Picture placeholder"/>
          <p:cNvSpPr>
            <a:spLocks noGrp="1"/>
          </p:cNvSpPr>
          <p:nvPr>
            <p:ph type="pic" sz="quarter" idx="14"/>
          </p:nvPr>
        </p:nvSpPr>
        <p:spPr>
          <a:xfrm>
            <a:off x="6458601" y="-13063"/>
            <a:ext cx="4984597" cy="6881852"/>
          </a:xfrm>
          <a:custGeom>
            <a:avLst/>
            <a:gdLst>
              <a:gd name="connsiteX0" fmla="*/ 1503648 w 9969194"/>
              <a:gd name="connsiteY0" fmla="*/ 0 h 13763703"/>
              <a:gd name="connsiteX1" fmla="*/ 5527552 w 9969194"/>
              <a:gd name="connsiteY1" fmla="*/ 0 h 13763703"/>
              <a:gd name="connsiteX2" fmla="*/ 5527552 w 9969194"/>
              <a:gd name="connsiteY2" fmla="*/ 1227909 h 13763703"/>
              <a:gd name="connsiteX3" fmla="*/ 7022614 w 9969194"/>
              <a:gd name="connsiteY3" fmla="*/ 1227909 h 13763703"/>
              <a:gd name="connsiteX4" fmla="*/ 7022614 w 9969194"/>
              <a:gd name="connsiteY4" fmla="*/ 2794727 h 13763703"/>
              <a:gd name="connsiteX5" fmla="*/ 9969194 w 9969194"/>
              <a:gd name="connsiteY5" fmla="*/ 2794727 h 13763703"/>
              <a:gd name="connsiteX6" fmla="*/ 9969194 w 9969194"/>
              <a:gd name="connsiteY6" fmla="*/ 5957026 h 13763703"/>
              <a:gd name="connsiteX7" fmla="*/ 8950610 w 9969194"/>
              <a:gd name="connsiteY7" fmla="*/ 5957026 h 13763703"/>
              <a:gd name="connsiteX8" fmla="*/ 8950610 w 9969194"/>
              <a:gd name="connsiteY8" fmla="*/ 12565789 h 13763703"/>
              <a:gd name="connsiteX9" fmla="*/ 1869952 w 9969194"/>
              <a:gd name="connsiteY9" fmla="*/ 12565789 h 13763703"/>
              <a:gd name="connsiteX10" fmla="*/ 1869952 w 9969194"/>
              <a:gd name="connsiteY10" fmla="*/ 13763703 h 13763703"/>
              <a:gd name="connsiteX11" fmla="*/ 0 w 9969194"/>
              <a:gd name="connsiteY11" fmla="*/ 13763703 h 13763703"/>
              <a:gd name="connsiteX12" fmla="*/ 0 w 9969194"/>
              <a:gd name="connsiteY12" fmla="*/ 12096207 h 13763703"/>
              <a:gd name="connsiteX13" fmla="*/ 1503648 w 9969194"/>
              <a:gd name="connsiteY13" fmla="*/ 12096207 h 13763703"/>
              <a:gd name="connsiteX14" fmla="*/ 1503648 w 9969194"/>
              <a:gd name="connsiteY14" fmla="*/ 5147401 h 13763703"/>
              <a:gd name="connsiteX15" fmla="*/ 6808482 w 9969194"/>
              <a:gd name="connsiteY15" fmla="*/ 5147401 h 13763703"/>
              <a:gd name="connsiteX16" fmla="*/ 6808482 w 9969194"/>
              <a:gd name="connsiteY16" fmla="*/ 3088415 h 13763703"/>
              <a:gd name="connsiteX17" fmla="*/ 5160598 w 9969194"/>
              <a:gd name="connsiteY17" fmla="*/ 3088415 h 13763703"/>
              <a:gd name="connsiteX18" fmla="*/ 5160598 w 9969194"/>
              <a:gd name="connsiteY18" fmla="*/ 1436915 h 13763703"/>
              <a:gd name="connsiteX19" fmla="*/ 1503648 w 9969194"/>
              <a:gd name="connsiteY19" fmla="*/ 1436915 h 13763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969194" h="13763703">
                <a:moveTo>
                  <a:pt x="1503648" y="0"/>
                </a:moveTo>
                <a:lnTo>
                  <a:pt x="5527552" y="0"/>
                </a:lnTo>
                <a:lnTo>
                  <a:pt x="5527552" y="1227909"/>
                </a:lnTo>
                <a:lnTo>
                  <a:pt x="7022614" y="1227909"/>
                </a:lnTo>
                <a:lnTo>
                  <a:pt x="7022614" y="2794727"/>
                </a:lnTo>
                <a:lnTo>
                  <a:pt x="9969194" y="2794727"/>
                </a:lnTo>
                <a:lnTo>
                  <a:pt x="9969194" y="5957026"/>
                </a:lnTo>
                <a:lnTo>
                  <a:pt x="8950610" y="5957026"/>
                </a:lnTo>
                <a:lnTo>
                  <a:pt x="8950610" y="12565789"/>
                </a:lnTo>
                <a:lnTo>
                  <a:pt x="1869952" y="12565789"/>
                </a:lnTo>
                <a:lnTo>
                  <a:pt x="1869952" y="13763703"/>
                </a:lnTo>
                <a:lnTo>
                  <a:pt x="0" y="13763703"/>
                </a:lnTo>
                <a:lnTo>
                  <a:pt x="0" y="12096207"/>
                </a:lnTo>
                <a:lnTo>
                  <a:pt x="1503648" y="12096207"/>
                </a:lnTo>
                <a:lnTo>
                  <a:pt x="1503648" y="5147401"/>
                </a:lnTo>
                <a:lnTo>
                  <a:pt x="6808482" y="5147401"/>
                </a:lnTo>
                <a:lnTo>
                  <a:pt x="6808482" y="3088415"/>
                </a:lnTo>
                <a:lnTo>
                  <a:pt x="5160598" y="3088415"/>
                </a:lnTo>
                <a:lnTo>
                  <a:pt x="5160598" y="1436915"/>
                </a:lnTo>
                <a:lnTo>
                  <a:pt x="1503648" y="1436915"/>
                </a:lnTo>
                <a:close/>
              </a:path>
            </a:pathLst>
          </a:custGeom>
          <a:ln w="3175">
            <a:miter lim="400000"/>
          </a:ln>
          <a:extLst>
            <a:ext uri="{C572A759-6A51-4108-AA02-DFA0A04FC94B}">
              <ma14:wrappingTextBoxFlag xmlns="" xmlns:ma14="http://schemas.microsoft.com/office/mac/drawingml/2011/main" val="1"/>
            </a:ext>
          </a:extLst>
        </p:spPr>
        <p:txBody>
          <a:bodyPr wrap="square" anchor="ctr">
            <a:noAutofit/>
          </a:bodyPr>
          <a:lstStyle>
            <a:lvl1pPr marL="0" indent="0" algn="ctr">
              <a:buNone/>
              <a:defRPr/>
            </a:lvl1pPr>
          </a:lstStyle>
          <a:p>
            <a:r>
              <a:rPr lang="en-US" noProof="0"/>
              <a:t>Click icon to add picture</a:t>
            </a:r>
          </a:p>
        </p:txBody>
      </p:sp>
      <p:sp>
        <p:nvSpPr>
          <p:cNvPr id="7" name="Shape 223">
            <a:extLst>
              <a:ext uri="{FF2B5EF4-FFF2-40B4-BE49-F238E27FC236}">
                <a16:creationId xmlns:a16="http://schemas.microsoft.com/office/drawing/2014/main" id="{00159812-53E9-D848-9606-198A5B9858E2}"/>
              </a:ext>
            </a:extLst>
          </p:cNvPr>
          <p:cNvSpPr/>
          <p:nvPr userDrawn="1"/>
        </p:nvSpPr>
        <p:spPr>
          <a:xfrm>
            <a:off x="10491266" y="1562652"/>
            <a:ext cx="1562173" cy="1562173"/>
          </a:xfrm>
          <a:prstGeom prst="rect">
            <a:avLst/>
          </a:prstGeom>
          <a:ln w="38100">
            <a:solidFill>
              <a:schemeClr val="bg2"/>
            </a:solidFill>
            <a:miter lim="400000"/>
          </a:ln>
        </p:spPr>
        <p:txBody>
          <a:bodyPr lIns="19050" tIns="19050" rIns="19050" bIns="19050" anchor="ctr"/>
          <a:lstStyle/>
          <a:p>
            <a:pPr algn="ctr">
              <a:defRPr sz="3000">
                <a:solidFill>
                  <a:srgbClr val="FFFFFF"/>
                </a:solidFill>
                <a:latin typeface="Helvetica Light"/>
                <a:ea typeface="Helvetica Light"/>
                <a:cs typeface="Helvetica Light"/>
                <a:sym typeface="Helvetica Light"/>
              </a:defRPr>
            </a:pPr>
            <a:endParaRPr sz="1500">
              <a:solidFill>
                <a:schemeClr val="bg2"/>
              </a:solidFill>
            </a:endParaRPr>
          </a:p>
        </p:txBody>
      </p:sp>
      <p:sp>
        <p:nvSpPr>
          <p:cNvPr id="8" name="Shape 224">
            <a:extLst>
              <a:ext uri="{FF2B5EF4-FFF2-40B4-BE49-F238E27FC236}">
                <a16:creationId xmlns:a16="http://schemas.microsoft.com/office/drawing/2014/main" id="{B6EC8FD8-5421-9645-9F0E-CBC6D7CF690B}"/>
              </a:ext>
            </a:extLst>
          </p:cNvPr>
          <p:cNvSpPr/>
          <p:nvPr userDrawn="1"/>
        </p:nvSpPr>
        <p:spPr>
          <a:xfrm>
            <a:off x="7144406" y="879573"/>
            <a:ext cx="662702" cy="662702"/>
          </a:xfrm>
          <a:prstGeom prst="rect">
            <a:avLst/>
          </a:prstGeom>
          <a:ln w="38100">
            <a:solidFill>
              <a:schemeClr val="bg2"/>
            </a:solidFill>
            <a:miter lim="400000"/>
          </a:ln>
        </p:spPr>
        <p:txBody>
          <a:bodyPr lIns="19050" tIns="19050" rIns="19050" bIns="19050" anchor="ctr"/>
          <a:lstStyle/>
          <a:p>
            <a:pPr algn="ctr">
              <a:defRPr sz="3000">
                <a:solidFill>
                  <a:srgbClr val="FFFFFF"/>
                </a:solidFill>
                <a:latin typeface="Helvetica Light"/>
                <a:ea typeface="Helvetica Light"/>
                <a:cs typeface="Helvetica Light"/>
                <a:sym typeface="Helvetica Light"/>
              </a:defRPr>
            </a:pPr>
            <a:endParaRPr sz="1500">
              <a:solidFill>
                <a:schemeClr val="bg2"/>
              </a:solidFill>
            </a:endParaRPr>
          </a:p>
        </p:txBody>
      </p:sp>
      <p:sp>
        <p:nvSpPr>
          <p:cNvPr id="9" name="Shape 225">
            <a:extLst>
              <a:ext uri="{FF2B5EF4-FFF2-40B4-BE49-F238E27FC236}">
                <a16:creationId xmlns:a16="http://schemas.microsoft.com/office/drawing/2014/main" id="{FB52FD4B-1ED8-5C42-8013-FD61B2A3A2CB}"/>
              </a:ext>
            </a:extLst>
          </p:cNvPr>
          <p:cNvSpPr/>
          <p:nvPr userDrawn="1"/>
        </p:nvSpPr>
        <p:spPr>
          <a:xfrm>
            <a:off x="11488701" y="6383701"/>
            <a:ext cx="781358" cy="781358"/>
          </a:xfrm>
          <a:prstGeom prst="rect">
            <a:avLst/>
          </a:prstGeom>
          <a:ln w="38100">
            <a:solidFill>
              <a:schemeClr val="bg2"/>
            </a:solidFill>
            <a:miter lim="400000"/>
          </a:ln>
        </p:spPr>
        <p:txBody>
          <a:bodyPr lIns="19050" tIns="19050" rIns="19050" bIns="19050" anchor="ctr"/>
          <a:lstStyle/>
          <a:p>
            <a:pPr algn="ctr">
              <a:defRPr sz="3000">
                <a:solidFill>
                  <a:srgbClr val="FFFFFF"/>
                </a:solidFill>
                <a:latin typeface="Helvetica Light"/>
                <a:ea typeface="Helvetica Light"/>
                <a:cs typeface="Helvetica Light"/>
                <a:sym typeface="Helvetica Light"/>
              </a:defRPr>
            </a:pPr>
            <a:endParaRPr sz="1500">
              <a:solidFill>
                <a:schemeClr val="bg2"/>
              </a:solidFill>
            </a:endParaRPr>
          </a:p>
        </p:txBody>
      </p:sp>
      <p:sp>
        <p:nvSpPr>
          <p:cNvPr id="14" name="Title 1">
            <a:extLst>
              <a:ext uri="{FF2B5EF4-FFF2-40B4-BE49-F238E27FC236}">
                <a16:creationId xmlns:a16="http://schemas.microsoft.com/office/drawing/2014/main" id="{69038DA1-6D5C-EA47-BDA4-388C0BC571DF}"/>
              </a:ext>
            </a:extLst>
          </p:cNvPr>
          <p:cNvSpPr>
            <a:spLocks noGrp="1"/>
          </p:cNvSpPr>
          <p:nvPr>
            <p:ph type="title" hasCustomPrompt="1"/>
          </p:nvPr>
        </p:nvSpPr>
        <p:spPr>
          <a:xfrm>
            <a:off x="1328737" y="786810"/>
            <a:ext cx="4008437" cy="1395208"/>
          </a:xfrm>
        </p:spPr>
        <p:txBody>
          <a:bodyPr lIns="0" anchor="b"/>
          <a:lstStyle/>
          <a:p>
            <a:r>
              <a:rPr lang="en-US"/>
              <a:t>TITLE GOES</a:t>
            </a:r>
            <a:br>
              <a:rPr lang="en-US"/>
            </a:br>
            <a:r>
              <a:rPr lang="en-US"/>
              <a:t>HERE</a:t>
            </a:r>
          </a:p>
        </p:txBody>
      </p:sp>
      <p:sp>
        <p:nvSpPr>
          <p:cNvPr id="15" name="Text Placeholder 11">
            <a:extLst>
              <a:ext uri="{FF2B5EF4-FFF2-40B4-BE49-F238E27FC236}">
                <a16:creationId xmlns:a16="http://schemas.microsoft.com/office/drawing/2014/main" id="{D7404C76-F118-6149-96DF-BF25D43E26AD}"/>
              </a:ext>
            </a:extLst>
          </p:cNvPr>
          <p:cNvSpPr>
            <a:spLocks noGrp="1"/>
          </p:cNvSpPr>
          <p:nvPr>
            <p:ph type="body" sz="quarter" idx="11"/>
          </p:nvPr>
        </p:nvSpPr>
        <p:spPr>
          <a:xfrm>
            <a:off x="1328738" y="3019352"/>
            <a:ext cx="4008437" cy="3099153"/>
          </a:xfrm>
        </p:spPr>
        <p:txBody>
          <a:bodyPr lIns="0">
            <a:normAutofit/>
          </a:bodyPr>
          <a:lstStyle>
            <a:lvl1pPr>
              <a:lnSpc>
                <a:spcPct val="150000"/>
              </a:lnSpc>
              <a:defRPr sz="1200" spc="0">
                <a:solidFill>
                  <a:schemeClr val="tx2"/>
                </a:solidFill>
              </a:defRPr>
            </a:lvl1pPr>
            <a:lvl2pPr>
              <a:lnSpc>
                <a:spcPct val="150000"/>
              </a:lnSpc>
              <a:defRPr sz="1100" spc="0">
                <a:solidFill>
                  <a:schemeClr val="tx2"/>
                </a:solidFill>
              </a:defRPr>
            </a:lvl2pPr>
            <a:lvl3pPr>
              <a:lnSpc>
                <a:spcPct val="150000"/>
              </a:lnSpc>
              <a:defRPr sz="1050" spc="0">
                <a:solidFill>
                  <a:schemeClr val="tx2"/>
                </a:solidFill>
              </a:defRPr>
            </a:lvl3pPr>
            <a:lvl4pPr>
              <a:lnSpc>
                <a:spcPct val="150000"/>
              </a:lnSpc>
              <a:defRPr sz="1000" spc="0">
                <a:solidFill>
                  <a:schemeClr val="tx2"/>
                </a:solidFill>
              </a:defRPr>
            </a:lvl4pPr>
            <a:lvl5pPr>
              <a:lnSpc>
                <a:spcPct val="150000"/>
              </a:lnSpc>
              <a:defRPr sz="1000" spc="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1">
            <a:extLst>
              <a:ext uri="{FF2B5EF4-FFF2-40B4-BE49-F238E27FC236}">
                <a16:creationId xmlns:a16="http://schemas.microsoft.com/office/drawing/2014/main" id="{7205F80F-3B88-A44D-812A-11909F0C93D8}"/>
              </a:ext>
            </a:extLst>
          </p:cNvPr>
          <p:cNvSpPr>
            <a:spLocks noGrp="1"/>
          </p:cNvSpPr>
          <p:nvPr>
            <p:ph type="body" sz="quarter" idx="12" hasCustomPrompt="1"/>
          </p:nvPr>
        </p:nvSpPr>
        <p:spPr>
          <a:xfrm>
            <a:off x="1328738" y="2247679"/>
            <a:ext cx="4008437" cy="602887"/>
          </a:xfrm>
        </p:spPr>
        <p:txBody>
          <a:bodyPr lIns="0" anchor="t">
            <a:normAutofit/>
          </a:bodyPr>
          <a:lstStyle>
            <a:lvl1pPr marL="0" indent="0">
              <a:buNone/>
              <a:defRPr sz="1400" spc="300">
                <a:solidFill>
                  <a:schemeClr val="tx2"/>
                </a:solidFill>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a:t>SUBTITLE HERE</a:t>
            </a:r>
          </a:p>
        </p:txBody>
      </p:sp>
      <p:sp>
        <p:nvSpPr>
          <p:cNvPr id="3" name="Text Placeholder 2">
            <a:extLst>
              <a:ext uri="{FF2B5EF4-FFF2-40B4-BE49-F238E27FC236}">
                <a16:creationId xmlns:a16="http://schemas.microsoft.com/office/drawing/2014/main" id="{27935BE1-FFA8-5263-EA27-46138F971B9E}"/>
              </a:ext>
            </a:extLst>
          </p:cNvPr>
          <p:cNvSpPr>
            <a:spLocks noGrp="1"/>
          </p:cNvSpPr>
          <p:nvPr>
            <p:ph type="body" sz="quarter" idx="16" hasCustomPrompt="1"/>
          </p:nvPr>
        </p:nvSpPr>
        <p:spPr>
          <a:xfrm>
            <a:off x="129758" y="5998559"/>
            <a:ext cx="539496" cy="713232"/>
          </a:xfrm>
        </p:spPr>
        <p:txBody>
          <a:bodyPr anchor="ctr">
            <a:noAutofit/>
          </a:bodyPr>
          <a:lstStyle>
            <a:lvl1pPr marL="0" indent="0" algn="ctr">
              <a:lnSpc>
                <a:spcPct val="100000"/>
              </a:lnSpc>
              <a:spcBef>
                <a:spcPts val="0"/>
              </a:spcBef>
              <a:buNone/>
              <a:defRPr sz="4400" b="1" cap="all" baseline="0">
                <a:latin typeface="+mj-lt"/>
              </a:defRPr>
            </a:lvl1pPr>
          </a:lstStyle>
          <a:p>
            <a:pPr lvl="0"/>
            <a:r>
              <a:rPr lang="en-US"/>
              <a:t>X</a:t>
            </a:r>
          </a:p>
        </p:txBody>
      </p:sp>
      <p:sp>
        <p:nvSpPr>
          <p:cNvPr id="4" name="Footer Placeholder 3">
            <a:extLst>
              <a:ext uri="{FF2B5EF4-FFF2-40B4-BE49-F238E27FC236}">
                <a16:creationId xmlns:a16="http://schemas.microsoft.com/office/drawing/2014/main" id="{8486477F-C803-A169-A862-0FBB704A9DB6}"/>
              </a:ext>
            </a:extLst>
          </p:cNvPr>
          <p:cNvSpPr>
            <a:spLocks noGrp="1"/>
          </p:cNvSpPr>
          <p:nvPr>
            <p:ph type="ftr" sz="quarter" idx="17"/>
          </p:nvPr>
        </p:nvSpPr>
        <p:spPr/>
        <p:txBody>
          <a:bodyPr/>
          <a:lstStyle/>
          <a:p>
            <a:r>
              <a:rPr lang="en-US"/>
              <a:t>Margie's Travel</a:t>
            </a:r>
          </a:p>
        </p:txBody>
      </p:sp>
    </p:spTree>
    <p:extLst>
      <p:ext uri="{BB962C8B-B14F-4D97-AF65-F5344CB8AC3E}">
        <p14:creationId xmlns:p14="http://schemas.microsoft.com/office/powerpoint/2010/main" val="4141909845"/>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838200" y="2655077"/>
            <a:ext cx="6548438" cy="2831323"/>
          </a:xfrm>
        </p:spPr>
        <p:txBody>
          <a:bodyPr anchor="b">
            <a:noAutofit/>
          </a:bodyPr>
          <a:lstStyle>
            <a:lvl1pPr>
              <a:defRPr sz="6000"/>
            </a:lvl1pPr>
          </a:lstStyle>
          <a:p>
            <a:r>
              <a:rPr lang="en-US"/>
              <a:t>CLICK TO EDIT MASTER TITLE</a:t>
            </a:r>
          </a:p>
        </p:txBody>
      </p:sp>
      <p:sp>
        <p:nvSpPr>
          <p:cNvPr id="5" name="Subtitle 2">
            <a:extLst>
              <a:ext uri="{FF2B5EF4-FFF2-40B4-BE49-F238E27FC236}">
                <a16:creationId xmlns:a16="http://schemas.microsoft.com/office/drawing/2014/main" id="{CB11A616-4D84-4BF3-86C7-9F1BBDAD3A83}"/>
              </a:ext>
            </a:extLst>
          </p:cNvPr>
          <p:cNvSpPr>
            <a:spLocks noGrp="1"/>
          </p:cNvSpPr>
          <p:nvPr>
            <p:ph type="subTitle" idx="1"/>
          </p:nvPr>
        </p:nvSpPr>
        <p:spPr>
          <a:xfrm>
            <a:off x="838200" y="5486400"/>
            <a:ext cx="6548438" cy="697584"/>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3" name="Text Placeholder 2">
            <a:extLst>
              <a:ext uri="{FF2B5EF4-FFF2-40B4-BE49-F238E27FC236}">
                <a16:creationId xmlns:a16="http://schemas.microsoft.com/office/drawing/2014/main" id="{780447B9-A1CD-B8D8-4FD3-A505B9ACD373}"/>
              </a:ext>
            </a:extLst>
          </p:cNvPr>
          <p:cNvSpPr>
            <a:spLocks noGrp="1"/>
          </p:cNvSpPr>
          <p:nvPr>
            <p:ph type="body" sz="quarter" idx="16" hasCustomPrompt="1"/>
          </p:nvPr>
        </p:nvSpPr>
        <p:spPr>
          <a:xfrm>
            <a:off x="129758" y="5998559"/>
            <a:ext cx="539496" cy="713232"/>
          </a:xfrm>
        </p:spPr>
        <p:txBody>
          <a:bodyPr anchor="ctr">
            <a:noAutofit/>
          </a:bodyPr>
          <a:lstStyle>
            <a:lvl1pPr marL="0" indent="0" algn="ctr">
              <a:lnSpc>
                <a:spcPct val="100000"/>
              </a:lnSpc>
              <a:spcBef>
                <a:spcPts val="0"/>
              </a:spcBef>
              <a:buNone/>
              <a:defRPr sz="4400" b="1" cap="all" baseline="0">
                <a:latin typeface="+mj-lt"/>
              </a:defRPr>
            </a:lvl1pPr>
          </a:lstStyle>
          <a:p>
            <a:pPr lvl="0"/>
            <a:r>
              <a:rPr lang="en-US"/>
              <a:t>X</a:t>
            </a:r>
          </a:p>
        </p:txBody>
      </p:sp>
      <p:sp>
        <p:nvSpPr>
          <p:cNvPr id="4" name="Footer Placeholder 3">
            <a:extLst>
              <a:ext uri="{FF2B5EF4-FFF2-40B4-BE49-F238E27FC236}">
                <a16:creationId xmlns:a16="http://schemas.microsoft.com/office/drawing/2014/main" id="{1FD79251-F5C6-C2BD-F8FF-834672C71122}"/>
              </a:ext>
            </a:extLst>
          </p:cNvPr>
          <p:cNvSpPr>
            <a:spLocks noGrp="1"/>
          </p:cNvSpPr>
          <p:nvPr>
            <p:ph type="ftr" sz="quarter" idx="17"/>
          </p:nvPr>
        </p:nvSpPr>
        <p:spPr/>
        <p:txBody>
          <a:bodyPr/>
          <a:lstStyle/>
          <a:p>
            <a:r>
              <a:rPr lang="en-US"/>
              <a:t>Margie's Travel</a:t>
            </a:r>
          </a:p>
        </p:txBody>
      </p:sp>
    </p:spTree>
    <p:extLst>
      <p:ext uri="{BB962C8B-B14F-4D97-AF65-F5344CB8AC3E}">
        <p14:creationId xmlns:p14="http://schemas.microsoft.com/office/powerpoint/2010/main" val="34427259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D6BA20-74C4-B146-8DF6-85C573E19DB1}"/>
              </a:ext>
            </a:extLst>
          </p:cNvPr>
          <p:cNvSpPr>
            <a:spLocks noGrp="1"/>
          </p:cNvSpPr>
          <p:nvPr>
            <p:ph type="title" hasCustomPrompt="1"/>
          </p:nvPr>
        </p:nvSpPr>
        <p:spPr>
          <a:xfrm>
            <a:off x="1148373" y="1488558"/>
            <a:ext cx="5445858" cy="2704640"/>
          </a:xfrm>
        </p:spPr>
        <p:txBody>
          <a:bodyPr anchor="b">
            <a:normAutofit/>
          </a:bodyPr>
          <a:lstStyle>
            <a:lvl1pPr>
              <a:defRPr sz="4800"/>
            </a:lvl1pPr>
          </a:lstStyle>
          <a:p>
            <a:r>
              <a:rPr lang="en-US"/>
              <a:t>CLICK TO EDIT MASTER TITLE STYLE</a:t>
            </a:r>
          </a:p>
        </p:txBody>
      </p:sp>
      <p:sp>
        <p:nvSpPr>
          <p:cNvPr id="3" name="Text Placeholder 2">
            <a:extLst>
              <a:ext uri="{FF2B5EF4-FFF2-40B4-BE49-F238E27FC236}">
                <a16:creationId xmlns:a16="http://schemas.microsoft.com/office/drawing/2014/main" id="{9789FC2C-42AA-424F-9223-5F73B95D7C36}"/>
              </a:ext>
            </a:extLst>
          </p:cNvPr>
          <p:cNvSpPr>
            <a:spLocks noGrp="1"/>
          </p:cNvSpPr>
          <p:nvPr>
            <p:ph type="body" idx="1" hasCustomPrompt="1"/>
          </p:nvPr>
        </p:nvSpPr>
        <p:spPr>
          <a:xfrm>
            <a:off x="1148373" y="4220187"/>
            <a:ext cx="5445858" cy="1223684"/>
          </a:xfrm>
        </p:spPr>
        <p:txBody>
          <a:bodyPr>
            <a:normAutofit/>
          </a:bodyPr>
          <a:lstStyle>
            <a:lvl1pPr marL="0" indent="0">
              <a:buNone/>
              <a:defRPr sz="1800" b="0" i="0" spc="300">
                <a:solidFill>
                  <a:schemeClr val="tx1"/>
                </a:solidFill>
                <a:latin typeface="+mn-lt"/>
                <a:cs typeface="Gill Sans Light" panose="020B0302020104020203" pitchFamily="34" charset="-79"/>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5" name="Text Placeholder 2">
            <a:extLst>
              <a:ext uri="{FF2B5EF4-FFF2-40B4-BE49-F238E27FC236}">
                <a16:creationId xmlns:a16="http://schemas.microsoft.com/office/drawing/2014/main" id="{72FE91B6-3FF0-7E5D-54DA-F1738C53B034}"/>
              </a:ext>
            </a:extLst>
          </p:cNvPr>
          <p:cNvSpPr>
            <a:spLocks noGrp="1"/>
          </p:cNvSpPr>
          <p:nvPr>
            <p:ph type="body" sz="quarter" idx="16" hasCustomPrompt="1"/>
          </p:nvPr>
        </p:nvSpPr>
        <p:spPr>
          <a:xfrm>
            <a:off x="129758" y="5998559"/>
            <a:ext cx="539496" cy="713232"/>
          </a:xfrm>
        </p:spPr>
        <p:txBody>
          <a:bodyPr anchor="ctr">
            <a:noAutofit/>
          </a:bodyPr>
          <a:lstStyle>
            <a:lvl1pPr marL="0" indent="0" algn="ctr">
              <a:lnSpc>
                <a:spcPct val="100000"/>
              </a:lnSpc>
              <a:spcBef>
                <a:spcPts val="0"/>
              </a:spcBef>
              <a:buNone/>
              <a:defRPr sz="4400" b="1" cap="all" baseline="0">
                <a:latin typeface="+mj-lt"/>
              </a:defRPr>
            </a:lvl1pPr>
          </a:lstStyle>
          <a:p>
            <a:pPr lvl="0"/>
            <a:r>
              <a:rPr lang="en-US"/>
              <a:t>X</a:t>
            </a:r>
          </a:p>
        </p:txBody>
      </p:sp>
      <p:sp>
        <p:nvSpPr>
          <p:cNvPr id="6" name="Footer Placeholder 5">
            <a:extLst>
              <a:ext uri="{FF2B5EF4-FFF2-40B4-BE49-F238E27FC236}">
                <a16:creationId xmlns:a16="http://schemas.microsoft.com/office/drawing/2014/main" id="{46FC4073-3846-B3C7-13EA-D585D0241C4A}"/>
              </a:ext>
            </a:extLst>
          </p:cNvPr>
          <p:cNvSpPr>
            <a:spLocks noGrp="1"/>
          </p:cNvSpPr>
          <p:nvPr>
            <p:ph type="ftr" sz="quarter" idx="17"/>
          </p:nvPr>
        </p:nvSpPr>
        <p:spPr/>
        <p:txBody>
          <a:bodyPr/>
          <a:lstStyle/>
          <a:p>
            <a:r>
              <a:rPr lang="en-US"/>
              <a:t>Margie's Travel</a:t>
            </a:r>
          </a:p>
        </p:txBody>
      </p:sp>
    </p:spTree>
    <p:extLst>
      <p:ext uri="{BB962C8B-B14F-4D97-AF65-F5344CB8AC3E}">
        <p14:creationId xmlns:p14="http://schemas.microsoft.com/office/powerpoint/2010/main" val="30347444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CB2B6249-6B58-2F44-83C2-208195C23642}"/>
              </a:ext>
            </a:extLst>
          </p:cNvPr>
          <p:cNvSpPr>
            <a:spLocks noGrp="1"/>
          </p:cNvSpPr>
          <p:nvPr>
            <p:ph type="title"/>
          </p:nvPr>
        </p:nvSpPr>
        <p:spPr>
          <a:xfrm>
            <a:off x="838200" y="21057"/>
            <a:ext cx="10515600" cy="986943"/>
          </a:xfrm>
        </p:spPr>
        <p:txBody>
          <a:bodyPr/>
          <a:lstStyle/>
          <a:p>
            <a:r>
              <a:rPr lang="en-US" noProof="0"/>
              <a:t>Click to edit Master title style</a:t>
            </a:r>
          </a:p>
        </p:txBody>
      </p:sp>
      <p:sp>
        <p:nvSpPr>
          <p:cNvPr id="3" name="Text Placeholder 2">
            <a:extLst>
              <a:ext uri="{FF2B5EF4-FFF2-40B4-BE49-F238E27FC236}">
                <a16:creationId xmlns:a16="http://schemas.microsoft.com/office/drawing/2014/main" id="{32308C8E-8848-0563-A020-43F3295C0055}"/>
              </a:ext>
            </a:extLst>
          </p:cNvPr>
          <p:cNvSpPr>
            <a:spLocks noGrp="1"/>
          </p:cNvSpPr>
          <p:nvPr>
            <p:ph type="body" sz="quarter" idx="16" hasCustomPrompt="1"/>
          </p:nvPr>
        </p:nvSpPr>
        <p:spPr>
          <a:xfrm>
            <a:off x="129758" y="5998559"/>
            <a:ext cx="539496" cy="713232"/>
          </a:xfrm>
        </p:spPr>
        <p:txBody>
          <a:bodyPr anchor="ctr">
            <a:noAutofit/>
          </a:bodyPr>
          <a:lstStyle>
            <a:lvl1pPr marL="0" indent="0" algn="ctr">
              <a:lnSpc>
                <a:spcPct val="100000"/>
              </a:lnSpc>
              <a:spcBef>
                <a:spcPts val="0"/>
              </a:spcBef>
              <a:buNone/>
              <a:defRPr sz="4400" b="1" cap="all" baseline="0">
                <a:latin typeface="+mj-lt"/>
              </a:defRPr>
            </a:lvl1pPr>
          </a:lstStyle>
          <a:p>
            <a:pPr lvl="0"/>
            <a:r>
              <a:rPr lang="en-US"/>
              <a:t>X</a:t>
            </a:r>
          </a:p>
        </p:txBody>
      </p:sp>
      <p:sp>
        <p:nvSpPr>
          <p:cNvPr id="4" name="Footer Placeholder 3">
            <a:extLst>
              <a:ext uri="{FF2B5EF4-FFF2-40B4-BE49-F238E27FC236}">
                <a16:creationId xmlns:a16="http://schemas.microsoft.com/office/drawing/2014/main" id="{3D2989D8-A347-81C7-32D9-E12299F63352}"/>
              </a:ext>
            </a:extLst>
          </p:cNvPr>
          <p:cNvSpPr>
            <a:spLocks noGrp="1"/>
          </p:cNvSpPr>
          <p:nvPr>
            <p:ph type="ftr" sz="quarter" idx="17"/>
          </p:nvPr>
        </p:nvSpPr>
        <p:spPr/>
        <p:txBody>
          <a:bodyPr/>
          <a:lstStyle/>
          <a:p>
            <a:r>
              <a:rPr lang="en-US"/>
              <a:t>Margie's Travel</a:t>
            </a:r>
          </a:p>
        </p:txBody>
      </p:sp>
    </p:spTree>
    <p:extLst>
      <p:ext uri="{BB962C8B-B14F-4D97-AF65-F5344CB8AC3E}">
        <p14:creationId xmlns:p14="http://schemas.microsoft.com/office/powerpoint/2010/main" val="8650928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CB2B6249-6B58-2F44-83C2-208195C23642}"/>
              </a:ext>
            </a:extLst>
          </p:cNvPr>
          <p:cNvSpPr>
            <a:spLocks noGrp="1"/>
          </p:cNvSpPr>
          <p:nvPr>
            <p:ph type="title"/>
          </p:nvPr>
        </p:nvSpPr>
        <p:spPr>
          <a:xfrm>
            <a:off x="838200" y="21057"/>
            <a:ext cx="10515600" cy="986943"/>
          </a:xfrm>
        </p:spPr>
        <p:txBody>
          <a:bodyPr/>
          <a:lstStyle/>
          <a:p>
            <a:r>
              <a:rPr lang="en-US" noProof="0"/>
              <a:t>Click to edit Master title style</a:t>
            </a:r>
          </a:p>
        </p:txBody>
      </p:sp>
      <p:sp>
        <p:nvSpPr>
          <p:cNvPr id="3" name="Text Placeholder 2">
            <a:extLst>
              <a:ext uri="{FF2B5EF4-FFF2-40B4-BE49-F238E27FC236}">
                <a16:creationId xmlns:a16="http://schemas.microsoft.com/office/drawing/2014/main" id="{6B5E0DD3-854B-420F-ADA1-DED8ADDCC3A8}"/>
              </a:ext>
            </a:extLst>
          </p:cNvPr>
          <p:cNvSpPr>
            <a:spLocks noGrp="1"/>
          </p:cNvSpPr>
          <p:nvPr>
            <p:ph type="body" sz="quarter" idx="11"/>
          </p:nvPr>
        </p:nvSpPr>
        <p:spPr>
          <a:xfrm>
            <a:off x="1554163" y="2062956"/>
            <a:ext cx="9083675" cy="2732088"/>
          </a:xfrm>
        </p:spPr>
        <p:txBody>
          <a:bodyPr anchor="ctr">
            <a:normAutofit/>
          </a:bodyPr>
          <a:lstStyle>
            <a:lvl1pPr marL="0" indent="0" algn="ctr">
              <a:buNone/>
              <a:defRPr sz="6000"/>
            </a:lvl1pPr>
            <a:lvl2pPr marL="457200" indent="0">
              <a:buNone/>
              <a:defRPr/>
            </a:lvl2pPr>
          </a:lstStyle>
          <a:p>
            <a:pPr lvl="0"/>
            <a:r>
              <a:rPr lang="en-US" noProof="0"/>
              <a:t>Click to edit Master text styles</a:t>
            </a:r>
          </a:p>
        </p:txBody>
      </p:sp>
      <p:sp>
        <p:nvSpPr>
          <p:cNvPr id="4" name="Text Placeholder 2">
            <a:extLst>
              <a:ext uri="{FF2B5EF4-FFF2-40B4-BE49-F238E27FC236}">
                <a16:creationId xmlns:a16="http://schemas.microsoft.com/office/drawing/2014/main" id="{E5B803F5-45DF-1128-6100-2F10EB13F41E}"/>
              </a:ext>
            </a:extLst>
          </p:cNvPr>
          <p:cNvSpPr>
            <a:spLocks noGrp="1"/>
          </p:cNvSpPr>
          <p:nvPr>
            <p:ph type="body" sz="quarter" idx="16" hasCustomPrompt="1"/>
          </p:nvPr>
        </p:nvSpPr>
        <p:spPr>
          <a:xfrm>
            <a:off x="129758" y="5998559"/>
            <a:ext cx="539496" cy="713232"/>
          </a:xfrm>
        </p:spPr>
        <p:txBody>
          <a:bodyPr anchor="ctr">
            <a:noAutofit/>
          </a:bodyPr>
          <a:lstStyle>
            <a:lvl1pPr marL="0" indent="0" algn="ctr">
              <a:lnSpc>
                <a:spcPct val="100000"/>
              </a:lnSpc>
              <a:spcBef>
                <a:spcPts val="0"/>
              </a:spcBef>
              <a:buNone/>
              <a:defRPr sz="4400" b="1" cap="all" baseline="0">
                <a:latin typeface="+mj-lt"/>
              </a:defRPr>
            </a:lvl1pPr>
          </a:lstStyle>
          <a:p>
            <a:pPr lvl="0"/>
            <a:r>
              <a:rPr lang="en-US"/>
              <a:t>X</a:t>
            </a:r>
          </a:p>
        </p:txBody>
      </p:sp>
      <p:sp>
        <p:nvSpPr>
          <p:cNvPr id="5" name="Footer Placeholder 4">
            <a:extLst>
              <a:ext uri="{FF2B5EF4-FFF2-40B4-BE49-F238E27FC236}">
                <a16:creationId xmlns:a16="http://schemas.microsoft.com/office/drawing/2014/main" id="{DC308DF6-5037-363A-D495-7D49D3EE209B}"/>
              </a:ext>
            </a:extLst>
          </p:cNvPr>
          <p:cNvSpPr>
            <a:spLocks noGrp="1"/>
          </p:cNvSpPr>
          <p:nvPr>
            <p:ph type="ftr" sz="quarter" idx="17"/>
          </p:nvPr>
        </p:nvSpPr>
        <p:spPr/>
        <p:txBody>
          <a:bodyPr/>
          <a:lstStyle/>
          <a:p>
            <a:r>
              <a:rPr lang="en-US"/>
              <a:t>Margie's Travel</a:t>
            </a:r>
          </a:p>
        </p:txBody>
      </p:sp>
    </p:spTree>
    <p:extLst>
      <p:ext uri="{BB962C8B-B14F-4D97-AF65-F5344CB8AC3E}">
        <p14:creationId xmlns:p14="http://schemas.microsoft.com/office/powerpoint/2010/main" val="11813462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674535-13A9-914D-A6BC-97AFF288301C}"/>
              </a:ext>
            </a:extLst>
          </p:cNvPr>
          <p:cNvSpPr>
            <a:spLocks noGrp="1"/>
          </p:cNvSpPr>
          <p:nvPr>
            <p:ph type="title" hasCustomPrompt="1"/>
          </p:nvPr>
        </p:nvSpPr>
        <p:spPr>
          <a:xfrm>
            <a:off x="838200" y="0"/>
            <a:ext cx="10896600" cy="1226916"/>
          </a:xfrm>
        </p:spPr>
        <p:txBody>
          <a:bodyPr anchor="b"/>
          <a:lstStyle>
            <a:lvl1pPr algn="ctr">
              <a:defRPr/>
            </a:lvl1pPr>
          </a:lstStyle>
          <a:p>
            <a:r>
              <a:rPr lang="en-US"/>
              <a:t>CLICK TO EDIT MASTER TITLE STYLE</a:t>
            </a:r>
          </a:p>
        </p:txBody>
      </p:sp>
      <p:sp>
        <p:nvSpPr>
          <p:cNvPr id="7" name="Content Placeholder 5">
            <a:extLst>
              <a:ext uri="{FF2B5EF4-FFF2-40B4-BE49-F238E27FC236}">
                <a16:creationId xmlns:a16="http://schemas.microsoft.com/office/drawing/2014/main" id="{D75C1F3A-BBBB-2946-BF9D-CD1C4898C830}"/>
              </a:ext>
            </a:extLst>
          </p:cNvPr>
          <p:cNvSpPr>
            <a:spLocks noGrp="1"/>
          </p:cNvSpPr>
          <p:nvPr>
            <p:ph sz="quarter" idx="10"/>
          </p:nvPr>
        </p:nvSpPr>
        <p:spPr>
          <a:xfrm>
            <a:off x="838200" y="1690688"/>
            <a:ext cx="10896600" cy="48625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43A40995-514F-A74C-B120-F2ADB492062F}"/>
              </a:ext>
            </a:extLst>
          </p:cNvPr>
          <p:cNvSpPr>
            <a:spLocks noGrp="1"/>
          </p:cNvSpPr>
          <p:nvPr>
            <p:ph type="body" sz="quarter" idx="12" hasCustomPrompt="1"/>
          </p:nvPr>
        </p:nvSpPr>
        <p:spPr>
          <a:xfrm>
            <a:off x="838200" y="1175657"/>
            <a:ext cx="10896600" cy="320447"/>
          </a:xfrm>
        </p:spPr>
        <p:txBody>
          <a:bodyPr anchor="ctr">
            <a:normAutofit/>
          </a:bodyPr>
          <a:lstStyle>
            <a:lvl1pPr marL="0" indent="0" algn="ctr">
              <a:buNone/>
              <a:defRPr sz="1400" spc="300">
                <a:solidFill>
                  <a:schemeClr val="tx2"/>
                </a:solidFill>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a:t>SUBTITLE HERE</a:t>
            </a:r>
          </a:p>
        </p:txBody>
      </p:sp>
      <p:sp>
        <p:nvSpPr>
          <p:cNvPr id="4" name="Text Placeholder 2">
            <a:extLst>
              <a:ext uri="{FF2B5EF4-FFF2-40B4-BE49-F238E27FC236}">
                <a16:creationId xmlns:a16="http://schemas.microsoft.com/office/drawing/2014/main" id="{8DA51DAE-70D5-670E-0512-6D3D872790A2}"/>
              </a:ext>
            </a:extLst>
          </p:cNvPr>
          <p:cNvSpPr>
            <a:spLocks noGrp="1"/>
          </p:cNvSpPr>
          <p:nvPr>
            <p:ph type="body" sz="quarter" idx="16" hasCustomPrompt="1"/>
          </p:nvPr>
        </p:nvSpPr>
        <p:spPr>
          <a:xfrm>
            <a:off x="129758" y="5998559"/>
            <a:ext cx="539496" cy="713232"/>
          </a:xfrm>
        </p:spPr>
        <p:txBody>
          <a:bodyPr anchor="ctr">
            <a:noAutofit/>
          </a:bodyPr>
          <a:lstStyle>
            <a:lvl1pPr marL="0" indent="0" algn="ctr">
              <a:lnSpc>
                <a:spcPct val="100000"/>
              </a:lnSpc>
              <a:spcBef>
                <a:spcPts val="0"/>
              </a:spcBef>
              <a:buNone/>
              <a:defRPr sz="4400" b="1" cap="all" baseline="0">
                <a:latin typeface="+mj-lt"/>
              </a:defRPr>
            </a:lvl1pPr>
          </a:lstStyle>
          <a:p>
            <a:pPr lvl="0"/>
            <a:r>
              <a:rPr lang="en-US"/>
              <a:t>X</a:t>
            </a:r>
          </a:p>
        </p:txBody>
      </p:sp>
      <p:sp>
        <p:nvSpPr>
          <p:cNvPr id="5" name="Footer Placeholder 4">
            <a:extLst>
              <a:ext uri="{FF2B5EF4-FFF2-40B4-BE49-F238E27FC236}">
                <a16:creationId xmlns:a16="http://schemas.microsoft.com/office/drawing/2014/main" id="{41D15E8D-1FEC-DF9F-AFBC-45AC80A9DA4D}"/>
              </a:ext>
            </a:extLst>
          </p:cNvPr>
          <p:cNvSpPr>
            <a:spLocks noGrp="1"/>
          </p:cNvSpPr>
          <p:nvPr>
            <p:ph type="ftr" sz="quarter" idx="17"/>
          </p:nvPr>
        </p:nvSpPr>
        <p:spPr/>
        <p:txBody>
          <a:bodyPr/>
          <a:lstStyle/>
          <a:p>
            <a:r>
              <a:rPr lang="en-US"/>
              <a:t>Margie's Travel</a:t>
            </a:r>
          </a:p>
        </p:txBody>
      </p:sp>
    </p:spTree>
    <p:extLst>
      <p:ext uri="{BB962C8B-B14F-4D97-AF65-F5344CB8AC3E}">
        <p14:creationId xmlns:p14="http://schemas.microsoft.com/office/powerpoint/2010/main" val="8508298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CB2B6249-6B58-2F44-83C2-208195C23642}"/>
              </a:ext>
            </a:extLst>
          </p:cNvPr>
          <p:cNvSpPr>
            <a:spLocks noGrp="1"/>
          </p:cNvSpPr>
          <p:nvPr>
            <p:ph type="title"/>
          </p:nvPr>
        </p:nvSpPr>
        <p:spPr>
          <a:xfrm>
            <a:off x="839788" y="987426"/>
            <a:ext cx="3932237" cy="1868896"/>
          </a:xfrm>
        </p:spPr>
        <p:txBody>
          <a:bodyPr anchor="b"/>
          <a:lstStyle/>
          <a:p>
            <a:r>
              <a:rPr lang="en-US" noProof="0"/>
              <a:t>Click to edit Master title style</a:t>
            </a:r>
          </a:p>
        </p:txBody>
      </p:sp>
      <p:sp>
        <p:nvSpPr>
          <p:cNvPr id="4" name="Content Placeholder 2">
            <a:extLst>
              <a:ext uri="{FF2B5EF4-FFF2-40B4-BE49-F238E27FC236}">
                <a16:creationId xmlns:a16="http://schemas.microsoft.com/office/drawing/2014/main" id="{51B3D6EB-0B4B-4C00-A78E-E618E038C9B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Text Placeholder 3">
            <a:extLst>
              <a:ext uri="{FF2B5EF4-FFF2-40B4-BE49-F238E27FC236}">
                <a16:creationId xmlns:a16="http://schemas.microsoft.com/office/drawing/2014/main" id="{06353079-34E7-4CF0-8300-BCC1060B3B33}"/>
              </a:ext>
            </a:extLst>
          </p:cNvPr>
          <p:cNvSpPr>
            <a:spLocks noGrp="1"/>
          </p:cNvSpPr>
          <p:nvPr>
            <p:ph type="body" sz="half" idx="2"/>
          </p:nvPr>
        </p:nvSpPr>
        <p:spPr>
          <a:xfrm>
            <a:off x="839788" y="2856322"/>
            <a:ext cx="3932237" cy="3012666"/>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
        <p:nvSpPr>
          <p:cNvPr id="3" name="Text Placeholder 2">
            <a:extLst>
              <a:ext uri="{FF2B5EF4-FFF2-40B4-BE49-F238E27FC236}">
                <a16:creationId xmlns:a16="http://schemas.microsoft.com/office/drawing/2014/main" id="{14B672F7-6F1E-B5F8-D111-799B2C4A5A32}"/>
              </a:ext>
            </a:extLst>
          </p:cNvPr>
          <p:cNvSpPr>
            <a:spLocks noGrp="1"/>
          </p:cNvSpPr>
          <p:nvPr>
            <p:ph type="body" sz="quarter" idx="16" hasCustomPrompt="1"/>
          </p:nvPr>
        </p:nvSpPr>
        <p:spPr>
          <a:xfrm>
            <a:off x="129758" y="5998559"/>
            <a:ext cx="539496" cy="713232"/>
          </a:xfrm>
        </p:spPr>
        <p:txBody>
          <a:bodyPr anchor="ctr">
            <a:noAutofit/>
          </a:bodyPr>
          <a:lstStyle>
            <a:lvl1pPr marL="0" indent="0" algn="ctr">
              <a:lnSpc>
                <a:spcPct val="100000"/>
              </a:lnSpc>
              <a:spcBef>
                <a:spcPts val="0"/>
              </a:spcBef>
              <a:buNone/>
              <a:defRPr sz="4400" b="1" cap="all" baseline="0">
                <a:latin typeface="+mj-lt"/>
              </a:defRPr>
            </a:lvl1pPr>
          </a:lstStyle>
          <a:p>
            <a:pPr lvl="0"/>
            <a:r>
              <a:rPr lang="en-US"/>
              <a:t>X</a:t>
            </a:r>
          </a:p>
        </p:txBody>
      </p:sp>
      <p:sp>
        <p:nvSpPr>
          <p:cNvPr id="7" name="Footer Placeholder 6">
            <a:extLst>
              <a:ext uri="{FF2B5EF4-FFF2-40B4-BE49-F238E27FC236}">
                <a16:creationId xmlns:a16="http://schemas.microsoft.com/office/drawing/2014/main" id="{75FB2EE8-F086-AC09-D4FF-5B41B4EAF107}"/>
              </a:ext>
            </a:extLst>
          </p:cNvPr>
          <p:cNvSpPr>
            <a:spLocks noGrp="1"/>
          </p:cNvSpPr>
          <p:nvPr>
            <p:ph type="ftr" sz="quarter" idx="17"/>
          </p:nvPr>
        </p:nvSpPr>
        <p:spPr/>
        <p:txBody>
          <a:bodyPr/>
          <a:lstStyle/>
          <a:p>
            <a:r>
              <a:rPr lang="en-US"/>
              <a:t>Margie's Travel</a:t>
            </a:r>
          </a:p>
        </p:txBody>
      </p:sp>
    </p:spTree>
    <p:extLst>
      <p:ext uri="{BB962C8B-B14F-4D97-AF65-F5344CB8AC3E}">
        <p14:creationId xmlns:p14="http://schemas.microsoft.com/office/powerpoint/2010/main" val="33861226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CB2B6249-6B58-2F44-83C2-208195C23642}"/>
              </a:ext>
            </a:extLst>
          </p:cNvPr>
          <p:cNvSpPr>
            <a:spLocks noGrp="1"/>
          </p:cNvSpPr>
          <p:nvPr>
            <p:ph type="title"/>
          </p:nvPr>
        </p:nvSpPr>
        <p:spPr>
          <a:xfrm>
            <a:off x="839788" y="987426"/>
            <a:ext cx="3932237" cy="1868896"/>
          </a:xfrm>
        </p:spPr>
        <p:txBody>
          <a:bodyPr anchor="b"/>
          <a:lstStyle/>
          <a:p>
            <a:r>
              <a:rPr lang="en-US" noProof="0"/>
              <a:t>Click to edit Master title style</a:t>
            </a:r>
          </a:p>
        </p:txBody>
      </p:sp>
      <p:sp>
        <p:nvSpPr>
          <p:cNvPr id="5" name="Text Placeholder 3">
            <a:extLst>
              <a:ext uri="{FF2B5EF4-FFF2-40B4-BE49-F238E27FC236}">
                <a16:creationId xmlns:a16="http://schemas.microsoft.com/office/drawing/2014/main" id="{06353079-34E7-4CF0-8300-BCC1060B3B33}"/>
              </a:ext>
            </a:extLst>
          </p:cNvPr>
          <p:cNvSpPr>
            <a:spLocks noGrp="1"/>
          </p:cNvSpPr>
          <p:nvPr>
            <p:ph type="body" sz="half" idx="2"/>
          </p:nvPr>
        </p:nvSpPr>
        <p:spPr>
          <a:xfrm>
            <a:off x="839788" y="2856322"/>
            <a:ext cx="3932237" cy="3012666"/>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
        <p:nvSpPr>
          <p:cNvPr id="7" name="Picture Placeholder 2">
            <a:extLst>
              <a:ext uri="{FF2B5EF4-FFF2-40B4-BE49-F238E27FC236}">
                <a16:creationId xmlns:a16="http://schemas.microsoft.com/office/drawing/2014/main" id="{B04B7B3E-1EE1-4212-9F4F-0C7DC6C1584F}"/>
              </a:ext>
            </a:extLst>
          </p:cNvPr>
          <p:cNvSpPr>
            <a:spLocks noGrp="1"/>
          </p:cNvSpPr>
          <p:nvPr>
            <p:ph type="pic" idx="11"/>
          </p:nvPr>
        </p:nvSpPr>
        <p:spPr>
          <a:xfrm>
            <a:off x="5180012"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p>
        </p:txBody>
      </p:sp>
      <p:sp>
        <p:nvSpPr>
          <p:cNvPr id="3" name="Text Placeholder 2">
            <a:extLst>
              <a:ext uri="{FF2B5EF4-FFF2-40B4-BE49-F238E27FC236}">
                <a16:creationId xmlns:a16="http://schemas.microsoft.com/office/drawing/2014/main" id="{BDAF25DC-2220-A7C3-D7CF-C9BF7DC3E08E}"/>
              </a:ext>
            </a:extLst>
          </p:cNvPr>
          <p:cNvSpPr>
            <a:spLocks noGrp="1"/>
          </p:cNvSpPr>
          <p:nvPr>
            <p:ph type="body" sz="quarter" idx="16" hasCustomPrompt="1"/>
          </p:nvPr>
        </p:nvSpPr>
        <p:spPr>
          <a:xfrm>
            <a:off x="129758" y="5998559"/>
            <a:ext cx="539496" cy="713232"/>
          </a:xfrm>
        </p:spPr>
        <p:txBody>
          <a:bodyPr anchor="ctr">
            <a:noAutofit/>
          </a:bodyPr>
          <a:lstStyle>
            <a:lvl1pPr marL="0" indent="0" algn="ctr">
              <a:lnSpc>
                <a:spcPct val="100000"/>
              </a:lnSpc>
              <a:spcBef>
                <a:spcPts val="0"/>
              </a:spcBef>
              <a:buNone/>
              <a:defRPr sz="4400" b="1" cap="all" baseline="0">
                <a:latin typeface="+mj-lt"/>
              </a:defRPr>
            </a:lvl1pPr>
          </a:lstStyle>
          <a:p>
            <a:pPr lvl="0"/>
            <a:r>
              <a:rPr lang="en-US"/>
              <a:t>X</a:t>
            </a:r>
          </a:p>
        </p:txBody>
      </p:sp>
      <p:sp>
        <p:nvSpPr>
          <p:cNvPr id="4" name="Footer Placeholder 3">
            <a:extLst>
              <a:ext uri="{FF2B5EF4-FFF2-40B4-BE49-F238E27FC236}">
                <a16:creationId xmlns:a16="http://schemas.microsoft.com/office/drawing/2014/main" id="{30DD550B-8177-0A10-F8B5-965766F90986}"/>
              </a:ext>
            </a:extLst>
          </p:cNvPr>
          <p:cNvSpPr>
            <a:spLocks noGrp="1"/>
          </p:cNvSpPr>
          <p:nvPr>
            <p:ph type="ftr" sz="quarter" idx="17"/>
          </p:nvPr>
        </p:nvSpPr>
        <p:spPr/>
        <p:txBody>
          <a:bodyPr/>
          <a:lstStyle/>
          <a:p>
            <a:r>
              <a:rPr lang="en-US"/>
              <a:t>Margie's Travel</a:t>
            </a:r>
          </a:p>
        </p:txBody>
      </p:sp>
    </p:spTree>
    <p:extLst>
      <p:ext uri="{BB962C8B-B14F-4D97-AF65-F5344CB8AC3E}">
        <p14:creationId xmlns:p14="http://schemas.microsoft.com/office/powerpoint/2010/main" val="32590135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12192000" cy="6858000"/>
          </a:xfrm>
          <a:solidFill>
            <a:schemeClr val="bg1">
              <a:lumMod val="95000"/>
            </a:schemeClr>
          </a:solidFill>
        </p:spPr>
        <p:txBody>
          <a:bodyPr anchor="ctr">
            <a:normAutofit/>
          </a:bodyPr>
          <a:lstStyle>
            <a:lvl1pPr marL="0" indent="0" algn="ctr">
              <a:buNone/>
              <a:defRPr sz="1400"/>
            </a:lvl1pPr>
          </a:lstStyle>
          <a:p>
            <a:r>
              <a:rPr lang="en-US"/>
              <a:t>Click icon to add picture</a:t>
            </a:r>
          </a:p>
        </p:txBody>
      </p:sp>
    </p:spTree>
    <p:extLst>
      <p:ext uri="{BB962C8B-B14F-4D97-AF65-F5344CB8AC3E}">
        <p14:creationId xmlns:p14="http://schemas.microsoft.com/office/powerpoint/2010/main" val="91182597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lide Divider with Image">
    <p:spTree>
      <p:nvGrpSpPr>
        <p:cNvPr id="1" name=""/>
        <p:cNvGrpSpPr/>
        <p:nvPr/>
      </p:nvGrpSpPr>
      <p:grpSpPr>
        <a:xfrm>
          <a:off x="0" y="0"/>
          <a:ext cx="0" cy="0"/>
          <a:chOff x="0" y="0"/>
          <a:chExt cx="0" cy="0"/>
        </a:xfrm>
      </p:grpSpPr>
      <p:sp>
        <p:nvSpPr>
          <p:cNvPr id="28" name="Picture Placeholder 27">
            <a:extLst>
              <a:ext uri="{FF2B5EF4-FFF2-40B4-BE49-F238E27FC236}">
                <a16:creationId xmlns:a16="http://schemas.microsoft.com/office/drawing/2014/main" id="{EA8FB924-7820-A342-A545-0DFCE2908E1F}"/>
              </a:ext>
            </a:extLst>
          </p:cNvPr>
          <p:cNvSpPr>
            <a:spLocks noGrp="1"/>
          </p:cNvSpPr>
          <p:nvPr>
            <p:ph type="pic" sz="quarter" idx="13"/>
          </p:nvPr>
        </p:nvSpPr>
        <p:spPr>
          <a:xfrm>
            <a:off x="831850" y="0"/>
            <a:ext cx="1136015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5451231 h 6858000"/>
              <a:gd name="connsiteX5" fmla="*/ 6277708 w 12192000"/>
              <a:gd name="connsiteY5" fmla="*/ 5451231 h 6858000"/>
              <a:gd name="connsiteX6" fmla="*/ 6277708 w 12192000"/>
              <a:gd name="connsiteY6" fmla="*/ 1481138 h 6858000"/>
              <a:gd name="connsiteX7" fmla="*/ 0 w 12192000"/>
              <a:gd name="connsiteY7" fmla="*/ 148113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0" y="0"/>
                </a:moveTo>
                <a:lnTo>
                  <a:pt x="12192000" y="0"/>
                </a:lnTo>
                <a:lnTo>
                  <a:pt x="12192000" y="6858000"/>
                </a:lnTo>
                <a:lnTo>
                  <a:pt x="0" y="6858000"/>
                </a:lnTo>
                <a:lnTo>
                  <a:pt x="0" y="5451231"/>
                </a:lnTo>
                <a:lnTo>
                  <a:pt x="6277708" y="5451231"/>
                </a:lnTo>
                <a:lnTo>
                  <a:pt x="6277708" y="1481138"/>
                </a:lnTo>
                <a:lnTo>
                  <a:pt x="0" y="1481138"/>
                </a:lnTo>
                <a:close/>
              </a:path>
            </a:pathLst>
          </a:custGeom>
          <a:solidFill>
            <a:schemeClr val="bg1">
              <a:lumMod val="95000"/>
            </a:schemeClr>
          </a:solidFill>
        </p:spPr>
        <p:txBody>
          <a:bodyPr wrap="square">
            <a:noAutofit/>
          </a:bodyPr>
          <a:lstStyle>
            <a:lvl1pPr marL="0" indent="0" algn="ctr">
              <a:buNone/>
              <a:defRPr sz="1400"/>
            </a:lvl1pPr>
          </a:lstStyle>
          <a:p>
            <a:r>
              <a:rPr lang="en-US"/>
              <a:t>Click icon to add picture</a:t>
            </a:r>
          </a:p>
        </p:txBody>
      </p:sp>
      <p:sp>
        <p:nvSpPr>
          <p:cNvPr id="2" name="Title 1">
            <a:extLst>
              <a:ext uri="{FF2B5EF4-FFF2-40B4-BE49-F238E27FC236}">
                <a16:creationId xmlns:a16="http://schemas.microsoft.com/office/drawing/2014/main" id="{1ED6BA20-74C4-B146-8DF6-85C573E19DB1}"/>
              </a:ext>
            </a:extLst>
          </p:cNvPr>
          <p:cNvSpPr>
            <a:spLocks noGrp="1"/>
          </p:cNvSpPr>
          <p:nvPr>
            <p:ph type="title" hasCustomPrompt="1"/>
          </p:nvPr>
        </p:nvSpPr>
        <p:spPr>
          <a:xfrm>
            <a:off x="1148373" y="1488558"/>
            <a:ext cx="5445858" cy="2704640"/>
          </a:xfrm>
        </p:spPr>
        <p:txBody>
          <a:bodyPr anchor="b">
            <a:normAutofit/>
          </a:bodyPr>
          <a:lstStyle>
            <a:lvl1pPr>
              <a:defRPr sz="4800"/>
            </a:lvl1pPr>
          </a:lstStyle>
          <a:p>
            <a:r>
              <a:rPr lang="en-US"/>
              <a:t>CLICK TO EDIT MASTER TITLE STYLE</a:t>
            </a:r>
          </a:p>
        </p:txBody>
      </p:sp>
      <p:sp>
        <p:nvSpPr>
          <p:cNvPr id="3" name="Text Placeholder 2">
            <a:extLst>
              <a:ext uri="{FF2B5EF4-FFF2-40B4-BE49-F238E27FC236}">
                <a16:creationId xmlns:a16="http://schemas.microsoft.com/office/drawing/2014/main" id="{9789FC2C-42AA-424F-9223-5F73B95D7C36}"/>
              </a:ext>
            </a:extLst>
          </p:cNvPr>
          <p:cNvSpPr>
            <a:spLocks noGrp="1"/>
          </p:cNvSpPr>
          <p:nvPr>
            <p:ph type="body" idx="1" hasCustomPrompt="1"/>
          </p:nvPr>
        </p:nvSpPr>
        <p:spPr>
          <a:xfrm>
            <a:off x="1148373" y="4220187"/>
            <a:ext cx="5445858" cy="1223684"/>
          </a:xfrm>
        </p:spPr>
        <p:txBody>
          <a:bodyPr>
            <a:normAutofit/>
          </a:bodyPr>
          <a:lstStyle>
            <a:lvl1pPr marL="0" indent="0">
              <a:buNone/>
              <a:defRPr sz="1800" b="0" i="0" spc="300">
                <a:solidFill>
                  <a:schemeClr val="tx1"/>
                </a:solidFill>
                <a:latin typeface="+mn-lt"/>
                <a:cs typeface="Gill Sans Light" panose="020B0302020104020203" pitchFamily="34" charset="-79"/>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5" name="Text Placeholder 2">
            <a:extLst>
              <a:ext uri="{FF2B5EF4-FFF2-40B4-BE49-F238E27FC236}">
                <a16:creationId xmlns:a16="http://schemas.microsoft.com/office/drawing/2014/main" id="{7F4DAD80-935E-1259-8337-9302BCD9A32D}"/>
              </a:ext>
            </a:extLst>
          </p:cNvPr>
          <p:cNvSpPr>
            <a:spLocks noGrp="1"/>
          </p:cNvSpPr>
          <p:nvPr>
            <p:ph type="body" sz="quarter" idx="16" hasCustomPrompt="1"/>
          </p:nvPr>
        </p:nvSpPr>
        <p:spPr>
          <a:xfrm>
            <a:off x="129758" y="5998559"/>
            <a:ext cx="539496" cy="713232"/>
          </a:xfrm>
        </p:spPr>
        <p:txBody>
          <a:bodyPr anchor="ctr">
            <a:noAutofit/>
          </a:bodyPr>
          <a:lstStyle>
            <a:lvl1pPr marL="0" indent="0" algn="ctr">
              <a:lnSpc>
                <a:spcPct val="100000"/>
              </a:lnSpc>
              <a:spcBef>
                <a:spcPts val="0"/>
              </a:spcBef>
              <a:buNone/>
              <a:defRPr sz="4400" b="1" cap="all" baseline="0">
                <a:latin typeface="+mj-lt"/>
              </a:defRPr>
            </a:lvl1pPr>
          </a:lstStyle>
          <a:p>
            <a:pPr lvl="0"/>
            <a:r>
              <a:rPr lang="en-US"/>
              <a:t>X</a:t>
            </a:r>
          </a:p>
        </p:txBody>
      </p:sp>
      <p:sp>
        <p:nvSpPr>
          <p:cNvPr id="6" name="Footer Placeholder 5">
            <a:extLst>
              <a:ext uri="{FF2B5EF4-FFF2-40B4-BE49-F238E27FC236}">
                <a16:creationId xmlns:a16="http://schemas.microsoft.com/office/drawing/2014/main" id="{CCC3A7E5-67D2-51AE-C09E-4EB06E74959E}"/>
              </a:ext>
            </a:extLst>
          </p:cNvPr>
          <p:cNvSpPr>
            <a:spLocks noGrp="1"/>
          </p:cNvSpPr>
          <p:nvPr>
            <p:ph type="ftr" sz="quarter" idx="17"/>
          </p:nvPr>
        </p:nvSpPr>
        <p:spPr/>
        <p:txBody>
          <a:bodyPr/>
          <a:lstStyle/>
          <a:p>
            <a:r>
              <a:rPr lang="en-US"/>
              <a:t>Margie's Travel</a:t>
            </a:r>
          </a:p>
        </p:txBody>
      </p:sp>
    </p:spTree>
    <p:extLst>
      <p:ext uri="{BB962C8B-B14F-4D97-AF65-F5344CB8AC3E}">
        <p14:creationId xmlns:p14="http://schemas.microsoft.com/office/powerpoint/2010/main" val="11327372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67CA2F9-D292-2A36-2C2B-01C0A5C15981}"/>
              </a:ext>
            </a:extLst>
          </p:cNvPr>
          <p:cNvSpPr>
            <a:spLocks noGrp="1"/>
          </p:cNvSpPr>
          <p:nvPr>
            <p:ph type="body" sz="quarter" idx="16" hasCustomPrompt="1"/>
          </p:nvPr>
        </p:nvSpPr>
        <p:spPr>
          <a:xfrm>
            <a:off x="129758" y="5998559"/>
            <a:ext cx="539496" cy="713232"/>
          </a:xfrm>
        </p:spPr>
        <p:txBody>
          <a:bodyPr anchor="ctr">
            <a:noAutofit/>
          </a:bodyPr>
          <a:lstStyle>
            <a:lvl1pPr marL="0" indent="0" algn="ctr">
              <a:lnSpc>
                <a:spcPct val="100000"/>
              </a:lnSpc>
              <a:spcBef>
                <a:spcPts val="0"/>
              </a:spcBef>
              <a:buNone/>
              <a:defRPr sz="4400" b="1" cap="all" baseline="0">
                <a:latin typeface="+mj-lt"/>
              </a:defRPr>
            </a:lvl1pPr>
          </a:lstStyle>
          <a:p>
            <a:pPr lvl="0"/>
            <a:r>
              <a:rPr lang="en-US"/>
              <a:t>X</a:t>
            </a:r>
          </a:p>
        </p:txBody>
      </p:sp>
      <p:sp>
        <p:nvSpPr>
          <p:cNvPr id="4" name="Footer Placeholder 3">
            <a:extLst>
              <a:ext uri="{FF2B5EF4-FFF2-40B4-BE49-F238E27FC236}">
                <a16:creationId xmlns:a16="http://schemas.microsoft.com/office/drawing/2014/main" id="{4C13771C-0245-E2F2-6D9B-A80890CD07E2}"/>
              </a:ext>
            </a:extLst>
          </p:cNvPr>
          <p:cNvSpPr>
            <a:spLocks noGrp="1"/>
          </p:cNvSpPr>
          <p:nvPr>
            <p:ph type="ftr" sz="quarter" idx="17"/>
          </p:nvPr>
        </p:nvSpPr>
        <p:spPr/>
        <p:txBody>
          <a:bodyPr/>
          <a:lstStyle/>
          <a:p>
            <a:r>
              <a:rPr lang="en-US"/>
              <a:t>Margie's Travel</a:t>
            </a:r>
          </a:p>
        </p:txBody>
      </p:sp>
    </p:spTree>
    <p:extLst>
      <p:ext uri="{BB962C8B-B14F-4D97-AF65-F5344CB8AC3E}">
        <p14:creationId xmlns:p14="http://schemas.microsoft.com/office/powerpoint/2010/main" val="12869723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hank You Slid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03EE4273-5B11-44D2-BB30-AB361AEA564E}"/>
              </a:ext>
            </a:extLst>
          </p:cNvPr>
          <p:cNvSpPr>
            <a:spLocks noGrp="1"/>
          </p:cNvSpPr>
          <p:nvPr>
            <p:ph type="pic" sz="quarter" idx="13"/>
          </p:nvPr>
        </p:nvSpPr>
        <p:spPr>
          <a:xfrm>
            <a:off x="838200" y="0"/>
            <a:ext cx="11353800" cy="5791201"/>
          </a:xfrm>
          <a:custGeom>
            <a:avLst/>
            <a:gdLst>
              <a:gd name="connsiteX0" fmla="*/ 1 w 11353800"/>
              <a:gd name="connsiteY0" fmla="*/ 5791200 h 5791201"/>
              <a:gd name="connsiteX1" fmla="*/ 6662737 w 11353800"/>
              <a:gd name="connsiteY1" fmla="*/ 5791200 h 5791201"/>
              <a:gd name="connsiteX2" fmla="*/ 6662737 w 11353800"/>
              <a:gd name="connsiteY2" fmla="*/ 5791201 h 5791201"/>
              <a:gd name="connsiteX3" fmla="*/ 1 w 11353800"/>
              <a:gd name="connsiteY3" fmla="*/ 5791201 h 5791201"/>
              <a:gd name="connsiteX4" fmla="*/ 0 w 11353800"/>
              <a:gd name="connsiteY4" fmla="*/ 0 h 5791201"/>
              <a:gd name="connsiteX5" fmla="*/ 8012252 w 11353800"/>
              <a:gd name="connsiteY5" fmla="*/ 0 h 5791201"/>
              <a:gd name="connsiteX6" fmla="*/ 8012252 w 11353800"/>
              <a:gd name="connsiteY6" fmla="*/ 1892595 h 5791201"/>
              <a:gd name="connsiteX7" fmla="*/ 11353800 w 11353800"/>
              <a:gd name="connsiteY7" fmla="*/ 1892595 h 5791201"/>
              <a:gd name="connsiteX8" fmla="*/ 11353800 w 11353800"/>
              <a:gd name="connsiteY8" fmla="*/ 5791200 h 5791201"/>
              <a:gd name="connsiteX9" fmla="*/ 6662737 w 11353800"/>
              <a:gd name="connsiteY9" fmla="*/ 5791200 h 5791201"/>
              <a:gd name="connsiteX10" fmla="*/ 6662737 w 11353800"/>
              <a:gd name="connsiteY10" fmla="*/ 2531373 h 5791201"/>
              <a:gd name="connsiteX11" fmla="*/ 1 w 11353800"/>
              <a:gd name="connsiteY11" fmla="*/ 2531373 h 5791201"/>
              <a:gd name="connsiteX12" fmla="*/ 1 w 11353800"/>
              <a:gd name="connsiteY12" fmla="*/ 5791200 h 5791201"/>
              <a:gd name="connsiteX13" fmla="*/ 0 w 11353800"/>
              <a:gd name="connsiteY13" fmla="*/ 5791200 h 5791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53800" h="5791201">
                <a:moveTo>
                  <a:pt x="1" y="5791200"/>
                </a:moveTo>
                <a:lnTo>
                  <a:pt x="6662737" y="5791200"/>
                </a:lnTo>
                <a:lnTo>
                  <a:pt x="6662737" y="5791201"/>
                </a:lnTo>
                <a:lnTo>
                  <a:pt x="1" y="5791201"/>
                </a:lnTo>
                <a:close/>
                <a:moveTo>
                  <a:pt x="0" y="0"/>
                </a:moveTo>
                <a:lnTo>
                  <a:pt x="8012252" y="0"/>
                </a:lnTo>
                <a:lnTo>
                  <a:pt x="8012252" y="1892595"/>
                </a:lnTo>
                <a:lnTo>
                  <a:pt x="11353800" y="1892595"/>
                </a:lnTo>
                <a:lnTo>
                  <a:pt x="11353800" y="5791200"/>
                </a:lnTo>
                <a:lnTo>
                  <a:pt x="6662737" y="5791200"/>
                </a:lnTo>
                <a:lnTo>
                  <a:pt x="6662737" y="2531373"/>
                </a:lnTo>
                <a:lnTo>
                  <a:pt x="1" y="2531373"/>
                </a:lnTo>
                <a:lnTo>
                  <a:pt x="1" y="5791200"/>
                </a:lnTo>
                <a:lnTo>
                  <a:pt x="0" y="5791200"/>
                </a:lnTo>
                <a:close/>
              </a:path>
            </a:pathLst>
          </a:custGeom>
          <a:solidFill>
            <a:schemeClr val="bg2"/>
          </a:solidFill>
        </p:spPr>
        <p:txBody>
          <a:bodyPr wrap="square" anchor="t">
            <a:noAutofit/>
          </a:bodyPr>
          <a:lstStyle>
            <a:lvl1pPr marL="0" indent="0" algn="ctr">
              <a:buNone/>
              <a:defRPr/>
            </a:lvl1pPr>
          </a:lstStyle>
          <a:p>
            <a:r>
              <a:rPr lang="en-US"/>
              <a:t>Click icon to add picture</a:t>
            </a:r>
          </a:p>
        </p:txBody>
      </p:sp>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838201" y="3072985"/>
            <a:ext cx="6548438" cy="2413416"/>
          </a:xfrm>
        </p:spPr>
        <p:txBody>
          <a:bodyPr anchor="b">
            <a:noAutofit/>
          </a:bodyPr>
          <a:lstStyle>
            <a:lvl1pPr>
              <a:defRPr sz="6000"/>
            </a:lvl1pPr>
          </a:lstStyle>
          <a:p>
            <a:r>
              <a:rPr lang="en-US"/>
              <a:t>CLICK TO EDIT MASTER TITLE</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838199" y="5486401"/>
            <a:ext cx="6548439" cy="304800"/>
          </a:xfrm>
        </p:spPr>
        <p:txBody>
          <a:bodyPr>
            <a:normAutofit/>
          </a:bodyPr>
          <a:lstStyle>
            <a:lvl1pPr marL="0" indent="0">
              <a:buNone/>
              <a:defRPr sz="1600" spc="300"/>
            </a:lvl1pPr>
          </a:lstStyle>
          <a:p>
            <a:pPr lvl="0"/>
            <a:r>
              <a:rPr lang="en-US"/>
              <a:t>WEBSITE GOES HERE</a:t>
            </a:r>
          </a:p>
        </p:txBody>
      </p:sp>
      <p:sp>
        <p:nvSpPr>
          <p:cNvPr id="3" name="Text Placeholder 2">
            <a:extLst>
              <a:ext uri="{FF2B5EF4-FFF2-40B4-BE49-F238E27FC236}">
                <a16:creationId xmlns:a16="http://schemas.microsoft.com/office/drawing/2014/main" id="{407224C5-CBBF-C6D4-C9CD-4858D41B98C1}"/>
              </a:ext>
            </a:extLst>
          </p:cNvPr>
          <p:cNvSpPr>
            <a:spLocks noGrp="1"/>
          </p:cNvSpPr>
          <p:nvPr>
            <p:ph type="body" sz="quarter" idx="16" hasCustomPrompt="1"/>
          </p:nvPr>
        </p:nvSpPr>
        <p:spPr>
          <a:xfrm>
            <a:off x="129758" y="5998559"/>
            <a:ext cx="539496" cy="713232"/>
          </a:xfrm>
        </p:spPr>
        <p:txBody>
          <a:bodyPr anchor="ctr">
            <a:noAutofit/>
          </a:bodyPr>
          <a:lstStyle>
            <a:lvl1pPr marL="0" indent="0" algn="ctr">
              <a:lnSpc>
                <a:spcPct val="100000"/>
              </a:lnSpc>
              <a:spcBef>
                <a:spcPts val="0"/>
              </a:spcBef>
              <a:buNone/>
              <a:defRPr sz="4400" b="1" cap="all" baseline="0">
                <a:latin typeface="+mj-lt"/>
              </a:defRPr>
            </a:lvl1pPr>
          </a:lstStyle>
          <a:p>
            <a:pPr lvl="0"/>
            <a:r>
              <a:rPr lang="en-US"/>
              <a:t>X</a:t>
            </a:r>
          </a:p>
        </p:txBody>
      </p:sp>
      <p:sp>
        <p:nvSpPr>
          <p:cNvPr id="5" name="Footer Placeholder 4">
            <a:extLst>
              <a:ext uri="{FF2B5EF4-FFF2-40B4-BE49-F238E27FC236}">
                <a16:creationId xmlns:a16="http://schemas.microsoft.com/office/drawing/2014/main" id="{BE00C47D-B0AE-9E59-A1D3-21F8530029CB}"/>
              </a:ext>
            </a:extLst>
          </p:cNvPr>
          <p:cNvSpPr>
            <a:spLocks noGrp="1"/>
          </p:cNvSpPr>
          <p:nvPr>
            <p:ph type="ftr" sz="quarter" idx="17"/>
          </p:nvPr>
        </p:nvSpPr>
        <p:spPr/>
        <p:txBody>
          <a:bodyPr/>
          <a:lstStyle/>
          <a:p>
            <a:r>
              <a:rPr lang="en-US"/>
              <a:t>Margie's Travel</a:t>
            </a:r>
          </a:p>
        </p:txBody>
      </p:sp>
    </p:spTree>
    <p:extLst>
      <p:ext uri="{BB962C8B-B14F-4D97-AF65-F5344CB8AC3E}">
        <p14:creationId xmlns:p14="http://schemas.microsoft.com/office/powerpoint/2010/main" val="15066228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lide Divider 2">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80C00A69-6129-E54C-B138-69D96462CE83}"/>
              </a:ext>
            </a:extLst>
          </p:cNvPr>
          <p:cNvSpPr>
            <a:spLocks noGrp="1"/>
          </p:cNvSpPr>
          <p:nvPr>
            <p:ph type="pic" sz="quarter" idx="10"/>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6682850 w 12192000"/>
              <a:gd name="connsiteY3" fmla="*/ 6858000 h 6858000"/>
              <a:gd name="connsiteX4" fmla="*/ 6682850 w 12192000"/>
              <a:gd name="connsiteY4" fmla="*/ 3259237 h 6858000"/>
              <a:gd name="connsiteX5" fmla="*/ 838200 w 12192000"/>
              <a:gd name="connsiteY5" fmla="*/ 3259237 h 6858000"/>
              <a:gd name="connsiteX6" fmla="*/ 8382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0" y="0"/>
                </a:moveTo>
                <a:lnTo>
                  <a:pt x="12192000" y="0"/>
                </a:lnTo>
                <a:lnTo>
                  <a:pt x="12192000" y="6858000"/>
                </a:lnTo>
                <a:lnTo>
                  <a:pt x="6682850" y="6858000"/>
                </a:lnTo>
                <a:lnTo>
                  <a:pt x="6682850" y="3259237"/>
                </a:lnTo>
                <a:lnTo>
                  <a:pt x="838200" y="3259237"/>
                </a:lnTo>
                <a:lnTo>
                  <a:pt x="838200" y="6858000"/>
                </a:lnTo>
                <a:lnTo>
                  <a:pt x="0" y="6858000"/>
                </a:lnTo>
                <a:close/>
              </a:path>
            </a:pathLst>
          </a:custGeom>
          <a:solidFill>
            <a:schemeClr val="bg1">
              <a:lumMod val="95000"/>
            </a:schemeClr>
          </a:solidFill>
        </p:spPr>
        <p:txBody>
          <a:bodyPr wrap="square" anchor="t">
            <a:noAutofit/>
          </a:bodyPr>
          <a:lstStyle>
            <a:lvl1pPr marL="0" indent="0" algn="ctr">
              <a:buNone/>
              <a:defRPr sz="1400"/>
            </a:lvl1pPr>
          </a:lstStyle>
          <a:p>
            <a:r>
              <a:rPr lang="en-US"/>
              <a:t>Click icon to add picture</a:t>
            </a:r>
          </a:p>
        </p:txBody>
      </p:sp>
      <p:sp>
        <p:nvSpPr>
          <p:cNvPr id="12" name="Title 1">
            <a:extLst>
              <a:ext uri="{FF2B5EF4-FFF2-40B4-BE49-F238E27FC236}">
                <a16:creationId xmlns:a16="http://schemas.microsoft.com/office/drawing/2014/main" id="{D985175C-7C48-9449-9A0A-088E9BCAE9BE}"/>
              </a:ext>
            </a:extLst>
          </p:cNvPr>
          <p:cNvSpPr>
            <a:spLocks noGrp="1"/>
          </p:cNvSpPr>
          <p:nvPr>
            <p:ph type="title" hasCustomPrompt="1"/>
          </p:nvPr>
        </p:nvSpPr>
        <p:spPr>
          <a:xfrm>
            <a:off x="1148373" y="3259237"/>
            <a:ext cx="5445858" cy="2852737"/>
          </a:xfrm>
        </p:spPr>
        <p:txBody>
          <a:bodyPr anchor="b">
            <a:normAutofit/>
          </a:bodyPr>
          <a:lstStyle>
            <a:lvl1pPr>
              <a:defRPr sz="4800"/>
            </a:lvl1pPr>
          </a:lstStyle>
          <a:p>
            <a:r>
              <a:rPr lang="en-US"/>
              <a:t>CLICK TO EDIT MASTER TITLE STYLE</a:t>
            </a:r>
          </a:p>
        </p:txBody>
      </p:sp>
      <p:sp>
        <p:nvSpPr>
          <p:cNvPr id="13" name="Text Placeholder 2">
            <a:extLst>
              <a:ext uri="{FF2B5EF4-FFF2-40B4-BE49-F238E27FC236}">
                <a16:creationId xmlns:a16="http://schemas.microsoft.com/office/drawing/2014/main" id="{44F669B5-8A24-5846-82A0-51E5506817FB}"/>
              </a:ext>
            </a:extLst>
          </p:cNvPr>
          <p:cNvSpPr>
            <a:spLocks noGrp="1"/>
          </p:cNvSpPr>
          <p:nvPr>
            <p:ph type="body" idx="1" hasCustomPrompt="1"/>
          </p:nvPr>
        </p:nvSpPr>
        <p:spPr>
          <a:xfrm>
            <a:off x="1148373" y="6138962"/>
            <a:ext cx="5445858" cy="580815"/>
          </a:xfrm>
        </p:spPr>
        <p:txBody>
          <a:bodyPr>
            <a:normAutofit/>
          </a:bodyPr>
          <a:lstStyle>
            <a:lvl1pPr marL="0" indent="0">
              <a:buNone/>
              <a:defRPr sz="1800" b="0" i="0" spc="300">
                <a:solidFill>
                  <a:schemeClr val="tx2"/>
                </a:solidFill>
                <a:latin typeface="+mn-lt"/>
                <a:cs typeface="Gill Sans Light" panose="020B0302020104020203" pitchFamily="34" charset="-79"/>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93417881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Image and Conten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6096000" y="0"/>
            <a:ext cx="6096000" cy="6858000"/>
          </a:xfrm>
          <a:solidFill>
            <a:schemeClr val="bg1">
              <a:lumMod val="95000"/>
            </a:schemeClr>
          </a:solidFill>
        </p:spPr>
        <p:txBody>
          <a:bodyPr anchor="ctr">
            <a:normAutofit/>
          </a:bodyPr>
          <a:lstStyle>
            <a:lvl1pPr marL="0" indent="0" algn="ctr">
              <a:buNone/>
              <a:defRPr sz="1400"/>
            </a:lvl1pPr>
          </a:lstStyle>
          <a:p>
            <a:r>
              <a:rPr lang="en-US"/>
              <a:t>Click icon to add picture</a:t>
            </a:r>
          </a:p>
        </p:txBody>
      </p:sp>
      <p:sp>
        <p:nvSpPr>
          <p:cNvPr id="10" name="Title 1">
            <a:extLst>
              <a:ext uri="{FF2B5EF4-FFF2-40B4-BE49-F238E27FC236}">
                <a16:creationId xmlns:a16="http://schemas.microsoft.com/office/drawing/2014/main" id="{95B2C2DA-ADF3-D44B-8824-9B44E01F747F}"/>
              </a:ext>
            </a:extLst>
          </p:cNvPr>
          <p:cNvSpPr>
            <a:spLocks noGrp="1"/>
          </p:cNvSpPr>
          <p:nvPr>
            <p:ph type="title" hasCustomPrompt="1"/>
          </p:nvPr>
        </p:nvSpPr>
        <p:spPr>
          <a:xfrm>
            <a:off x="1328737" y="786810"/>
            <a:ext cx="4008437" cy="1395208"/>
          </a:xfrm>
        </p:spPr>
        <p:txBody>
          <a:bodyPr lIns="0" anchor="b"/>
          <a:lstStyle/>
          <a:p>
            <a:r>
              <a:rPr lang="en-US"/>
              <a:t>TITLE GOES</a:t>
            </a:r>
            <a:br>
              <a:rPr lang="en-US"/>
            </a:br>
            <a:r>
              <a:rPr lang="en-US"/>
              <a:t>HERE</a:t>
            </a:r>
          </a:p>
        </p:txBody>
      </p:sp>
      <p:sp>
        <p:nvSpPr>
          <p:cNvPr id="12" name="Text Placeholder 11">
            <a:extLst>
              <a:ext uri="{FF2B5EF4-FFF2-40B4-BE49-F238E27FC236}">
                <a16:creationId xmlns:a16="http://schemas.microsoft.com/office/drawing/2014/main" id="{DA80A15A-88F2-2144-8707-F31DD26C52BD}"/>
              </a:ext>
            </a:extLst>
          </p:cNvPr>
          <p:cNvSpPr>
            <a:spLocks noGrp="1"/>
          </p:cNvSpPr>
          <p:nvPr>
            <p:ph type="body" sz="quarter" idx="11"/>
          </p:nvPr>
        </p:nvSpPr>
        <p:spPr>
          <a:xfrm>
            <a:off x="1328738" y="3019352"/>
            <a:ext cx="4008437" cy="3099153"/>
          </a:xfrm>
        </p:spPr>
        <p:txBody>
          <a:bodyPr lIns="0">
            <a:normAutofit/>
          </a:bodyPr>
          <a:lstStyle>
            <a:lvl1pPr>
              <a:lnSpc>
                <a:spcPct val="150000"/>
              </a:lnSpc>
              <a:defRPr sz="1600" spc="0">
                <a:solidFill>
                  <a:schemeClr val="tx2"/>
                </a:solidFill>
              </a:defRPr>
            </a:lvl1pPr>
            <a:lvl2pPr>
              <a:lnSpc>
                <a:spcPct val="150000"/>
              </a:lnSpc>
              <a:defRPr sz="1400" spc="0">
                <a:solidFill>
                  <a:schemeClr val="tx2"/>
                </a:solidFill>
              </a:defRPr>
            </a:lvl2pPr>
            <a:lvl3pPr>
              <a:lnSpc>
                <a:spcPct val="150000"/>
              </a:lnSpc>
              <a:defRPr sz="1200" spc="0">
                <a:solidFill>
                  <a:schemeClr val="tx2"/>
                </a:solidFill>
              </a:defRPr>
            </a:lvl3pPr>
            <a:lvl4pPr>
              <a:lnSpc>
                <a:spcPct val="150000"/>
              </a:lnSpc>
              <a:defRPr sz="1100" spc="0">
                <a:solidFill>
                  <a:schemeClr val="tx2"/>
                </a:solidFill>
              </a:defRPr>
            </a:lvl4pPr>
            <a:lvl5pPr>
              <a:lnSpc>
                <a:spcPct val="150000"/>
              </a:lnSpc>
              <a:defRPr sz="1100" spc="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11">
            <a:extLst>
              <a:ext uri="{FF2B5EF4-FFF2-40B4-BE49-F238E27FC236}">
                <a16:creationId xmlns:a16="http://schemas.microsoft.com/office/drawing/2014/main" id="{6CAA743B-32D9-CE44-9E46-D38DB57EFACE}"/>
              </a:ext>
            </a:extLst>
          </p:cNvPr>
          <p:cNvSpPr>
            <a:spLocks noGrp="1"/>
          </p:cNvSpPr>
          <p:nvPr>
            <p:ph type="body" sz="quarter" idx="12" hasCustomPrompt="1"/>
          </p:nvPr>
        </p:nvSpPr>
        <p:spPr>
          <a:xfrm>
            <a:off x="1328738" y="2247679"/>
            <a:ext cx="4008437" cy="602887"/>
          </a:xfrm>
        </p:spPr>
        <p:txBody>
          <a:bodyPr lIns="0" anchor="t">
            <a:normAutofit/>
          </a:bodyPr>
          <a:lstStyle>
            <a:lvl1pPr marL="0" indent="0">
              <a:buNone/>
              <a:defRPr sz="1400" spc="300">
                <a:solidFill>
                  <a:schemeClr val="tx2"/>
                </a:solidFill>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a:t>SUBTITLE HERE</a:t>
            </a:r>
          </a:p>
        </p:txBody>
      </p:sp>
      <p:sp>
        <p:nvSpPr>
          <p:cNvPr id="4" name="Text Placeholder 2">
            <a:extLst>
              <a:ext uri="{FF2B5EF4-FFF2-40B4-BE49-F238E27FC236}">
                <a16:creationId xmlns:a16="http://schemas.microsoft.com/office/drawing/2014/main" id="{D3522F9F-EB81-A0A9-3124-03576F3C9406}"/>
              </a:ext>
            </a:extLst>
          </p:cNvPr>
          <p:cNvSpPr>
            <a:spLocks noGrp="1"/>
          </p:cNvSpPr>
          <p:nvPr>
            <p:ph type="body" sz="quarter" idx="16" hasCustomPrompt="1"/>
          </p:nvPr>
        </p:nvSpPr>
        <p:spPr>
          <a:xfrm>
            <a:off x="129758" y="5998559"/>
            <a:ext cx="539496" cy="713232"/>
          </a:xfrm>
        </p:spPr>
        <p:txBody>
          <a:bodyPr anchor="ctr">
            <a:noAutofit/>
          </a:bodyPr>
          <a:lstStyle>
            <a:lvl1pPr marL="0" indent="0" algn="ctr">
              <a:lnSpc>
                <a:spcPct val="100000"/>
              </a:lnSpc>
              <a:spcBef>
                <a:spcPts val="0"/>
              </a:spcBef>
              <a:buNone/>
              <a:defRPr sz="4400" b="1" cap="all" baseline="0">
                <a:latin typeface="+mj-lt"/>
              </a:defRPr>
            </a:lvl1pPr>
          </a:lstStyle>
          <a:p>
            <a:pPr lvl="0"/>
            <a:r>
              <a:rPr lang="en-US"/>
              <a:t>X</a:t>
            </a:r>
          </a:p>
        </p:txBody>
      </p:sp>
      <p:sp>
        <p:nvSpPr>
          <p:cNvPr id="5" name="Footer Placeholder 4">
            <a:extLst>
              <a:ext uri="{FF2B5EF4-FFF2-40B4-BE49-F238E27FC236}">
                <a16:creationId xmlns:a16="http://schemas.microsoft.com/office/drawing/2014/main" id="{51C6B880-736A-41D0-4CDF-906D0D32D4A1}"/>
              </a:ext>
            </a:extLst>
          </p:cNvPr>
          <p:cNvSpPr>
            <a:spLocks noGrp="1"/>
          </p:cNvSpPr>
          <p:nvPr>
            <p:ph type="ftr" sz="quarter" idx="17"/>
          </p:nvPr>
        </p:nvSpPr>
        <p:spPr/>
        <p:txBody>
          <a:bodyPr/>
          <a:lstStyle/>
          <a:p>
            <a:r>
              <a:rPr lang="en-US"/>
              <a:t>Margie's Travel</a:t>
            </a:r>
          </a:p>
        </p:txBody>
      </p:sp>
    </p:spTree>
    <p:extLst>
      <p:ext uri="{BB962C8B-B14F-4D97-AF65-F5344CB8AC3E}">
        <p14:creationId xmlns:p14="http://schemas.microsoft.com/office/powerpoint/2010/main" val="383684983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64"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mage and Content 2">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838200" y="0"/>
            <a:ext cx="5257800" cy="6858000"/>
          </a:xfrm>
          <a:solidFill>
            <a:schemeClr val="bg1">
              <a:lumMod val="95000"/>
            </a:schemeClr>
          </a:solidFill>
        </p:spPr>
        <p:txBody>
          <a:bodyPr anchor="ctr">
            <a:normAutofit/>
          </a:bodyPr>
          <a:lstStyle>
            <a:lvl1pPr marL="0" indent="0" algn="ctr">
              <a:buNone/>
              <a:defRPr sz="1400"/>
            </a:lvl1pPr>
          </a:lstStyle>
          <a:p>
            <a:r>
              <a:rPr lang="en-US"/>
              <a:t>Click icon to add picture</a:t>
            </a:r>
          </a:p>
        </p:txBody>
      </p:sp>
      <p:sp>
        <p:nvSpPr>
          <p:cNvPr id="4" name="Text Placeholder 2">
            <a:extLst>
              <a:ext uri="{FF2B5EF4-FFF2-40B4-BE49-F238E27FC236}">
                <a16:creationId xmlns:a16="http://schemas.microsoft.com/office/drawing/2014/main" id="{5CDB5228-26E3-B388-99AB-D6E28F6ED61C}"/>
              </a:ext>
            </a:extLst>
          </p:cNvPr>
          <p:cNvSpPr>
            <a:spLocks noGrp="1"/>
          </p:cNvSpPr>
          <p:nvPr>
            <p:ph type="body" sz="quarter" idx="16" hasCustomPrompt="1"/>
          </p:nvPr>
        </p:nvSpPr>
        <p:spPr>
          <a:xfrm>
            <a:off x="129758" y="5998559"/>
            <a:ext cx="539496" cy="713232"/>
          </a:xfrm>
        </p:spPr>
        <p:txBody>
          <a:bodyPr anchor="ctr">
            <a:noAutofit/>
          </a:bodyPr>
          <a:lstStyle>
            <a:lvl1pPr marL="0" indent="0" algn="ctr">
              <a:lnSpc>
                <a:spcPct val="100000"/>
              </a:lnSpc>
              <a:spcBef>
                <a:spcPts val="0"/>
              </a:spcBef>
              <a:buNone/>
              <a:defRPr sz="4400" b="1" cap="all" baseline="0">
                <a:latin typeface="+mj-lt"/>
              </a:defRPr>
            </a:lvl1pPr>
          </a:lstStyle>
          <a:p>
            <a:pPr lvl="0"/>
            <a:r>
              <a:rPr lang="en-US"/>
              <a:t>X</a:t>
            </a:r>
          </a:p>
        </p:txBody>
      </p:sp>
      <p:sp>
        <p:nvSpPr>
          <p:cNvPr id="5" name="Footer Placeholder 4">
            <a:extLst>
              <a:ext uri="{FF2B5EF4-FFF2-40B4-BE49-F238E27FC236}">
                <a16:creationId xmlns:a16="http://schemas.microsoft.com/office/drawing/2014/main" id="{50CDB750-8624-CF47-B512-2548F394EBC7}"/>
              </a:ext>
            </a:extLst>
          </p:cNvPr>
          <p:cNvSpPr>
            <a:spLocks noGrp="1"/>
          </p:cNvSpPr>
          <p:nvPr>
            <p:ph type="ftr" sz="quarter" idx="17"/>
          </p:nvPr>
        </p:nvSpPr>
        <p:spPr/>
        <p:txBody>
          <a:bodyPr/>
          <a:lstStyle/>
          <a:p>
            <a:r>
              <a:rPr lang="en-US"/>
              <a:t>Margie's Travel</a:t>
            </a:r>
          </a:p>
        </p:txBody>
      </p:sp>
    </p:spTree>
    <p:extLst>
      <p:ext uri="{BB962C8B-B14F-4D97-AF65-F5344CB8AC3E}">
        <p14:creationId xmlns:p14="http://schemas.microsoft.com/office/powerpoint/2010/main" val="143746151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ingle Imag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A9295395-4EC9-4A2A-A4BF-5B0E3F1E9072}"/>
              </a:ext>
            </a:extLst>
          </p:cNvPr>
          <p:cNvSpPr>
            <a:spLocks noGrp="1"/>
          </p:cNvSpPr>
          <p:nvPr>
            <p:ph type="pic" sz="quarter" idx="12"/>
          </p:nvPr>
        </p:nvSpPr>
        <p:spPr>
          <a:xfrm>
            <a:off x="838200" y="0"/>
            <a:ext cx="11353800" cy="6858000"/>
          </a:xfrm>
          <a:custGeom>
            <a:avLst/>
            <a:gdLst>
              <a:gd name="connsiteX0" fmla="*/ 0 w 11353800"/>
              <a:gd name="connsiteY0" fmla="*/ 0 h 6858000"/>
              <a:gd name="connsiteX1" fmla="*/ 11353800 w 11353800"/>
              <a:gd name="connsiteY1" fmla="*/ 0 h 6858000"/>
              <a:gd name="connsiteX2" fmla="*/ 11353800 w 11353800"/>
              <a:gd name="connsiteY2" fmla="*/ 4947138 h 6858000"/>
              <a:gd name="connsiteX3" fmla="*/ 7133492 w 11353800"/>
              <a:gd name="connsiteY3" fmla="*/ 4947138 h 6858000"/>
              <a:gd name="connsiteX4" fmla="*/ 7133492 w 11353800"/>
              <a:gd name="connsiteY4" fmla="*/ 6858000 h 6858000"/>
              <a:gd name="connsiteX5" fmla="*/ 0 w 11353800"/>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53800" h="6858000">
                <a:moveTo>
                  <a:pt x="0" y="0"/>
                </a:moveTo>
                <a:lnTo>
                  <a:pt x="11353800" y="0"/>
                </a:lnTo>
                <a:lnTo>
                  <a:pt x="11353800" y="4947138"/>
                </a:lnTo>
                <a:lnTo>
                  <a:pt x="7133492" y="4947138"/>
                </a:lnTo>
                <a:lnTo>
                  <a:pt x="7133492" y="6858000"/>
                </a:lnTo>
                <a:lnTo>
                  <a:pt x="0" y="6858000"/>
                </a:lnTo>
                <a:close/>
              </a:path>
            </a:pathLst>
          </a:custGeom>
        </p:spPr>
        <p:txBody>
          <a:bodyPr wrap="square">
            <a:noAutofit/>
          </a:bodyPr>
          <a:lstStyle>
            <a:lvl1pPr marL="0" indent="0" algn="ctr">
              <a:buNone/>
              <a:defRPr/>
            </a:lvl1pPr>
          </a:lstStyle>
          <a:p>
            <a:r>
              <a:rPr lang="en-US"/>
              <a:t>Click icon to add picture</a:t>
            </a:r>
          </a:p>
        </p:txBody>
      </p:sp>
      <p:sp>
        <p:nvSpPr>
          <p:cNvPr id="5" name="Text Placeholder 4">
            <a:extLst>
              <a:ext uri="{FF2B5EF4-FFF2-40B4-BE49-F238E27FC236}">
                <a16:creationId xmlns:a16="http://schemas.microsoft.com/office/drawing/2014/main" id="{4C6DA884-7C48-8D49-9DFE-4CE990C95A09}"/>
              </a:ext>
            </a:extLst>
          </p:cNvPr>
          <p:cNvSpPr>
            <a:spLocks noGrp="1"/>
          </p:cNvSpPr>
          <p:nvPr>
            <p:ph type="body" sz="quarter" idx="11" hasCustomPrompt="1"/>
          </p:nvPr>
        </p:nvSpPr>
        <p:spPr>
          <a:xfrm>
            <a:off x="8281989" y="5829950"/>
            <a:ext cx="3558320" cy="628650"/>
          </a:xfrm>
        </p:spPr>
        <p:txBody>
          <a:bodyPr>
            <a:normAutofit/>
          </a:bodyPr>
          <a:lstStyle>
            <a:lvl1pPr marL="0" indent="0" algn="ctr">
              <a:lnSpc>
                <a:spcPct val="150000"/>
              </a:lnSpc>
              <a:buNone/>
              <a:defRPr sz="1200"/>
            </a:lvl1pPr>
            <a:lvl2pPr marL="457200" indent="0">
              <a:buNone/>
              <a:defRPr sz="900"/>
            </a:lvl2pPr>
            <a:lvl3pPr marL="914400" indent="0">
              <a:buNone/>
              <a:defRPr sz="800"/>
            </a:lvl3pPr>
            <a:lvl4pPr marL="1371600" indent="0">
              <a:buNone/>
              <a:defRPr sz="700"/>
            </a:lvl4pPr>
            <a:lvl5pPr marL="1828800" indent="0">
              <a:buNone/>
              <a:defRPr sz="700"/>
            </a:lvl5pPr>
          </a:lstStyle>
          <a:p>
            <a:pPr lvl="0"/>
            <a:r>
              <a:rPr lang="en-US"/>
              <a:t>Caption Goes Here</a:t>
            </a:r>
          </a:p>
        </p:txBody>
      </p:sp>
      <p:sp>
        <p:nvSpPr>
          <p:cNvPr id="6" name="Title 1">
            <a:extLst>
              <a:ext uri="{FF2B5EF4-FFF2-40B4-BE49-F238E27FC236}">
                <a16:creationId xmlns:a16="http://schemas.microsoft.com/office/drawing/2014/main" id="{EEFCCE50-D1A9-1249-AF64-BA06424C8034}"/>
              </a:ext>
            </a:extLst>
          </p:cNvPr>
          <p:cNvSpPr>
            <a:spLocks noGrp="1"/>
          </p:cNvSpPr>
          <p:nvPr>
            <p:ph type="title" hasCustomPrompt="1"/>
          </p:nvPr>
        </p:nvSpPr>
        <p:spPr>
          <a:xfrm>
            <a:off x="8296179" y="5250600"/>
            <a:ext cx="3545503" cy="564335"/>
          </a:xfrm>
        </p:spPr>
        <p:txBody>
          <a:bodyPr>
            <a:normAutofit/>
          </a:bodyPr>
          <a:lstStyle>
            <a:lvl1pPr algn="ctr">
              <a:defRPr sz="2800"/>
            </a:lvl1pPr>
          </a:lstStyle>
          <a:p>
            <a:r>
              <a:rPr lang="en-US"/>
              <a:t>TITLE GOES HERE</a:t>
            </a:r>
          </a:p>
        </p:txBody>
      </p:sp>
      <p:sp>
        <p:nvSpPr>
          <p:cNvPr id="3" name="Text Placeholder 2">
            <a:extLst>
              <a:ext uri="{FF2B5EF4-FFF2-40B4-BE49-F238E27FC236}">
                <a16:creationId xmlns:a16="http://schemas.microsoft.com/office/drawing/2014/main" id="{4A456811-6AF7-0E20-D7FA-553D839C0B72}"/>
              </a:ext>
            </a:extLst>
          </p:cNvPr>
          <p:cNvSpPr>
            <a:spLocks noGrp="1"/>
          </p:cNvSpPr>
          <p:nvPr>
            <p:ph type="body" sz="quarter" idx="16" hasCustomPrompt="1"/>
          </p:nvPr>
        </p:nvSpPr>
        <p:spPr>
          <a:xfrm>
            <a:off x="129758" y="5998559"/>
            <a:ext cx="539496" cy="713232"/>
          </a:xfrm>
        </p:spPr>
        <p:txBody>
          <a:bodyPr anchor="ctr">
            <a:noAutofit/>
          </a:bodyPr>
          <a:lstStyle>
            <a:lvl1pPr marL="0" indent="0" algn="ctr">
              <a:lnSpc>
                <a:spcPct val="100000"/>
              </a:lnSpc>
              <a:spcBef>
                <a:spcPts val="0"/>
              </a:spcBef>
              <a:buNone/>
              <a:defRPr sz="4400" b="1" cap="all" baseline="0">
                <a:latin typeface="+mj-lt"/>
              </a:defRPr>
            </a:lvl1pPr>
          </a:lstStyle>
          <a:p>
            <a:pPr lvl="0"/>
            <a:r>
              <a:rPr lang="en-US"/>
              <a:t>X</a:t>
            </a:r>
          </a:p>
        </p:txBody>
      </p:sp>
      <p:sp>
        <p:nvSpPr>
          <p:cNvPr id="4" name="Footer Placeholder 3">
            <a:extLst>
              <a:ext uri="{FF2B5EF4-FFF2-40B4-BE49-F238E27FC236}">
                <a16:creationId xmlns:a16="http://schemas.microsoft.com/office/drawing/2014/main" id="{4B314A5E-0111-C20E-9AD9-4CAB4D23DBE9}"/>
              </a:ext>
            </a:extLst>
          </p:cNvPr>
          <p:cNvSpPr>
            <a:spLocks noGrp="1"/>
          </p:cNvSpPr>
          <p:nvPr>
            <p:ph type="ftr" sz="quarter" idx="17"/>
          </p:nvPr>
        </p:nvSpPr>
        <p:spPr/>
        <p:txBody>
          <a:bodyPr/>
          <a:lstStyle/>
          <a:p>
            <a:r>
              <a:rPr lang="en-US"/>
              <a:t>Margie's Travel</a:t>
            </a:r>
          </a:p>
        </p:txBody>
      </p:sp>
    </p:spTree>
    <p:extLst>
      <p:ext uri="{BB962C8B-B14F-4D97-AF65-F5344CB8AC3E}">
        <p14:creationId xmlns:p14="http://schemas.microsoft.com/office/powerpoint/2010/main" val="156526201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rison with Image">
    <p:spTree>
      <p:nvGrpSpPr>
        <p:cNvPr id="1" name=""/>
        <p:cNvGrpSpPr/>
        <p:nvPr/>
      </p:nvGrpSpPr>
      <p:grpSpPr>
        <a:xfrm>
          <a:off x="0" y="0"/>
          <a:ext cx="0" cy="0"/>
          <a:chOff x="0" y="0"/>
          <a:chExt cx="0" cy="0"/>
        </a:xfrm>
      </p:grpSpPr>
      <p:sp>
        <p:nvSpPr>
          <p:cNvPr id="20" name="Picture Placeholder 19">
            <a:extLst>
              <a:ext uri="{FF2B5EF4-FFF2-40B4-BE49-F238E27FC236}">
                <a16:creationId xmlns:a16="http://schemas.microsoft.com/office/drawing/2014/main" id="{A71C3BC6-F801-857C-8E0C-7DDA360BC9FB}"/>
              </a:ext>
            </a:extLst>
          </p:cNvPr>
          <p:cNvSpPr>
            <a:spLocks noGrp="1"/>
          </p:cNvSpPr>
          <p:nvPr>
            <p:ph type="pic" sz="quarter" idx="14"/>
          </p:nvPr>
        </p:nvSpPr>
        <p:spPr>
          <a:xfrm>
            <a:off x="838200" y="2627"/>
            <a:ext cx="11353799" cy="4631365"/>
          </a:xfrm>
          <a:custGeom>
            <a:avLst/>
            <a:gdLst>
              <a:gd name="connsiteX0" fmla="*/ 0 w 11353799"/>
              <a:gd name="connsiteY0" fmla="*/ 0 h 4631365"/>
              <a:gd name="connsiteX1" fmla="*/ 11353799 w 11353799"/>
              <a:gd name="connsiteY1" fmla="*/ 0 h 4631365"/>
              <a:gd name="connsiteX2" fmla="*/ 11353799 w 11353799"/>
              <a:gd name="connsiteY2" fmla="*/ 4631365 h 4631365"/>
              <a:gd name="connsiteX3" fmla="*/ 10892905 w 11353799"/>
              <a:gd name="connsiteY3" fmla="*/ 4631365 h 4631365"/>
              <a:gd name="connsiteX4" fmla="*/ 10892905 w 11353799"/>
              <a:gd name="connsiteY4" fmla="*/ 1965657 h 4631365"/>
              <a:gd name="connsiteX5" fmla="*/ 5773993 w 11353799"/>
              <a:gd name="connsiteY5" fmla="*/ 1965657 h 4631365"/>
              <a:gd name="connsiteX6" fmla="*/ 5773993 w 11353799"/>
              <a:gd name="connsiteY6" fmla="*/ 4631365 h 4631365"/>
              <a:gd name="connsiteX7" fmla="*/ 5118912 w 11353799"/>
              <a:gd name="connsiteY7" fmla="*/ 4631365 h 4631365"/>
              <a:gd name="connsiteX8" fmla="*/ 5118912 w 11353799"/>
              <a:gd name="connsiteY8" fmla="*/ 1965657 h 4631365"/>
              <a:gd name="connsiteX9" fmla="*/ 0 w 11353799"/>
              <a:gd name="connsiteY9" fmla="*/ 1965657 h 4631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353799" h="4631365">
                <a:moveTo>
                  <a:pt x="0" y="0"/>
                </a:moveTo>
                <a:lnTo>
                  <a:pt x="11353799" y="0"/>
                </a:lnTo>
                <a:lnTo>
                  <a:pt x="11353799" y="4631365"/>
                </a:lnTo>
                <a:lnTo>
                  <a:pt x="10892905" y="4631365"/>
                </a:lnTo>
                <a:lnTo>
                  <a:pt x="10892905" y="1965657"/>
                </a:lnTo>
                <a:lnTo>
                  <a:pt x="5773993" y="1965657"/>
                </a:lnTo>
                <a:lnTo>
                  <a:pt x="5773993" y="4631365"/>
                </a:lnTo>
                <a:lnTo>
                  <a:pt x="5118912" y="4631365"/>
                </a:lnTo>
                <a:lnTo>
                  <a:pt x="5118912" y="1965657"/>
                </a:lnTo>
                <a:lnTo>
                  <a:pt x="0" y="1965657"/>
                </a:lnTo>
                <a:close/>
              </a:path>
            </a:pathLst>
          </a:custGeom>
          <a:solidFill>
            <a:schemeClr val="bg1">
              <a:lumMod val="95000"/>
            </a:schemeClr>
          </a:solidFill>
        </p:spPr>
        <p:txBody>
          <a:bodyPr wrap="square">
            <a:noAutofit/>
          </a:bodyPr>
          <a:lstStyle>
            <a:lvl1pPr marL="0" indent="0" algn="ctr">
              <a:buNone/>
              <a:defRPr sz="1400"/>
            </a:lvl1pPr>
          </a:lstStyle>
          <a:p>
            <a:r>
              <a:rPr lang="en-US"/>
              <a:t>Click icon to add picture</a:t>
            </a:r>
          </a:p>
        </p:txBody>
      </p:sp>
      <p:sp>
        <p:nvSpPr>
          <p:cNvPr id="4" name="Text Placeholder 2">
            <a:extLst>
              <a:ext uri="{FF2B5EF4-FFF2-40B4-BE49-F238E27FC236}">
                <a16:creationId xmlns:a16="http://schemas.microsoft.com/office/drawing/2014/main" id="{E94B1A93-5100-5048-8230-09B3D176D183}"/>
              </a:ext>
            </a:extLst>
          </p:cNvPr>
          <p:cNvSpPr>
            <a:spLocks noGrp="1"/>
          </p:cNvSpPr>
          <p:nvPr>
            <p:ph type="body" idx="1"/>
          </p:nvPr>
        </p:nvSpPr>
        <p:spPr>
          <a:xfrm>
            <a:off x="1562100" y="2679700"/>
            <a:ext cx="4242611" cy="645001"/>
          </a:xfrm>
        </p:spPr>
        <p:txBody>
          <a:bodyPr anchor="ctr"/>
          <a:lstStyle>
            <a:lvl1pPr marL="0" indent="0">
              <a:buNone/>
              <a:defRPr sz="2400" b="1" i="0">
                <a:solidFill>
                  <a:schemeClr val="tx2"/>
                </a:solidFill>
                <a:latin typeface="+mj-lt"/>
                <a:cs typeface="Gill Sans" panose="020B0502020104020203" pitchFamily="34" charset="-79"/>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Content Placeholder 3">
            <a:extLst>
              <a:ext uri="{FF2B5EF4-FFF2-40B4-BE49-F238E27FC236}">
                <a16:creationId xmlns:a16="http://schemas.microsoft.com/office/drawing/2014/main" id="{8A037B8A-C781-9F40-A9F6-BCCD198DD34B}"/>
              </a:ext>
            </a:extLst>
          </p:cNvPr>
          <p:cNvSpPr>
            <a:spLocks noGrp="1"/>
          </p:cNvSpPr>
          <p:nvPr>
            <p:ph sz="half" idx="2"/>
          </p:nvPr>
        </p:nvSpPr>
        <p:spPr>
          <a:xfrm>
            <a:off x="1562100" y="3324700"/>
            <a:ext cx="4242611" cy="3304699"/>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4">
            <a:extLst>
              <a:ext uri="{FF2B5EF4-FFF2-40B4-BE49-F238E27FC236}">
                <a16:creationId xmlns:a16="http://schemas.microsoft.com/office/drawing/2014/main" id="{66926CBF-E2B0-C44C-AD98-B15D17ADD5AF}"/>
              </a:ext>
            </a:extLst>
          </p:cNvPr>
          <p:cNvSpPr>
            <a:spLocks noGrp="1"/>
          </p:cNvSpPr>
          <p:nvPr>
            <p:ph type="body" sz="quarter" idx="3"/>
          </p:nvPr>
        </p:nvSpPr>
        <p:spPr>
          <a:xfrm>
            <a:off x="7467601" y="2679700"/>
            <a:ext cx="4072192" cy="645001"/>
          </a:xfrm>
        </p:spPr>
        <p:txBody>
          <a:bodyPr anchor="ctr"/>
          <a:lstStyle>
            <a:lvl1pPr marL="0" indent="0">
              <a:buNone/>
              <a:defRPr sz="2400" b="1" i="0">
                <a:solidFill>
                  <a:schemeClr val="tx2"/>
                </a:solidFill>
                <a:latin typeface="+mj-lt"/>
                <a:cs typeface="Gill Sans" panose="020B0502020104020203" pitchFamily="34" charset="-79"/>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Content Placeholder 5">
            <a:extLst>
              <a:ext uri="{FF2B5EF4-FFF2-40B4-BE49-F238E27FC236}">
                <a16:creationId xmlns:a16="http://schemas.microsoft.com/office/drawing/2014/main" id="{318A1595-1A86-304F-A361-B3E4B06837FA}"/>
              </a:ext>
            </a:extLst>
          </p:cNvPr>
          <p:cNvSpPr>
            <a:spLocks noGrp="1"/>
          </p:cNvSpPr>
          <p:nvPr>
            <p:ph sz="quarter" idx="4"/>
          </p:nvPr>
        </p:nvSpPr>
        <p:spPr>
          <a:xfrm>
            <a:off x="7467601" y="3324700"/>
            <a:ext cx="4072192" cy="3304699"/>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1">
            <a:extLst>
              <a:ext uri="{FF2B5EF4-FFF2-40B4-BE49-F238E27FC236}">
                <a16:creationId xmlns:a16="http://schemas.microsoft.com/office/drawing/2014/main" id="{18DEFE0B-9B5C-734D-8394-A770FAA615B3}"/>
              </a:ext>
            </a:extLst>
          </p:cNvPr>
          <p:cNvSpPr/>
          <p:nvPr userDrawn="1"/>
        </p:nvSpPr>
        <p:spPr>
          <a:xfrm>
            <a:off x="838200" y="2679700"/>
            <a:ext cx="546100" cy="5461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A02390A6-F565-8844-A9B9-4C6ACB7857F5}"/>
              </a:ext>
            </a:extLst>
          </p:cNvPr>
          <p:cNvSpPr/>
          <p:nvPr userDrawn="1"/>
        </p:nvSpPr>
        <p:spPr>
          <a:xfrm>
            <a:off x="6742889" y="2679700"/>
            <a:ext cx="546100" cy="5461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86674C34-BF58-4A21-BEE1-52BA2A5DBB70}"/>
              </a:ext>
            </a:extLst>
          </p:cNvPr>
          <p:cNvSpPr>
            <a:spLocks noGrp="1"/>
          </p:cNvSpPr>
          <p:nvPr>
            <p:ph type="title"/>
          </p:nvPr>
        </p:nvSpPr>
        <p:spPr/>
        <p:txBody>
          <a:bodyPr/>
          <a:lstStyle/>
          <a:p>
            <a:r>
              <a:rPr lang="en-US"/>
              <a:t>Click to edit Master title style</a:t>
            </a:r>
          </a:p>
        </p:txBody>
      </p:sp>
      <p:sp>
        <p:nvSpPr>
          <p:cNvPr id="11" name="Text Placeholder 2">
            <a:extLst>
              <a:ext uri="{FF2B5EF4-FFF2-40B4-BE49-F238E27FC236}">
                <a16:creationId xmlns:a16="http://schemas.microsoft.com/office/drawing/2014/main" id="{5B9DBB42-C0AF-BA88-3E44-5D81D0468533}"/>
              </a:ext>
            </a:extLst>
          </p:cNvPr>
          <p:cNvSpPr>
            <a:spLocks noGrp="1"/>
          </p:cNvSpPr>
          <p:nvPr>
            <p:ph type="body" sz="quarter" idx="16" hasCustomPrompt="1"/>
          </p:nvPr>
        </p:nvSpPr>
        <p:spPr>
          <a:xfrm>
            <a:off x="129758" y="5998559"/>
            <a:ext cx="539496" cy="713232"/>
          </a:xfrm>
        </p:spPr>
        <p:txBody>
          <a:bodyPr anchor="ctr">
            <a:noAutofit/>
          </a:bodyPr>
          <a:lstStyle>
            <a:lvl1pPr marL="0" indent="0" algn="ctr">
              <a:lnSpc>
                <a:spcPct val="100000"/>
              </a:lnSpc>
              <a:spcBef>
                <a:spcPts val="0"/>
              </a:spcBef>
              <a:buNone/>
              <a:defRPr sz="4400" b="1" cap="all" baseline="0">
                <a:latin typeface="+mj-lt"/>
              </a:defRPr>
            </a:lvl1pPr>
          </a:lstStyle>
          <a:p>
            <a:pPr lvl="0"/>
            <a:r>
              <a:rPr lang="en-US"/>
              <a:t>X</a:t>
            </a:r>
          </a:p>
        </p:txBody>
      </p:sp>
      <p:sp>
        <p:nvSpPr>
          <p:cNvPr id="12" name="Footer Placeholder 11">
            <a:extLst>
              <a:ext uri="{FF2B5EF4-FFF2-40B4-BE49-F238E27FC236}">
                <a16:creationId xmlns:a16="http://schemas.microsoft.com/office/drawing/2014/main" id="{60BB105E-34AD-3B20-BA4B-F2896C2BFBA2}"/>
              </a:ext>
            </a:extLst>
          </p:cNvPr>
          <p:cNvSpPr>
            <a:spLocks noGrp="1"/>
          </p:cNvSpPr>
          <p:nvPr>
            <p:ph type="ftr" sz="quarter" idx="17"/>
          </p:nvPr>
        </p:nvSpPr>
        <p:spPr/>
        <p:txBody>
          <a:bodyPr/>
          <a:lstStyle/>
          <a:p>
            <a:r>
              <a:rPr lang="en-US"/>
              <a:t>Margie's Travel</a:t>
            </a:r>
          </a:p>
        </p:txBody>
      </p:sp>
    </p:spTree>
    <p:extLst>
      <p:ext uri="{BB962C8B-B14F-4D97-AF65-F5344CB8AC3E}">
        <p14:creationId xmlns:p14="http://schemas.microsoft.com/office/powerpoint/2010/main" val="12417601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73ADF8-C269-5D42-A626-BE35303B98E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E7CE01-A53E-894C-9672-25D8CB7D5F89}"/>
              </a:ext>
            </a:extLst>
          </p:cNvPr>
          <p:cNvSpPr>
            <a:spLocks noGrp="1"/>
          </p:cNvSpPr>
          <p:nvPr>
            <p:ph idx="1"/>
          </p:nvPr>
        </p:nvSpPr>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2">
            <a:extLst>
              <a:ext uri="{FF2B5EF4-FFF2-40B4-BE49-F238E27FC236}">
                <a16:creationId xmlns:a16="http://schemas.microsoft.com/office/drawing/2014/main" id="{81B6C343-7B00-3AEC-3ED2-310084346664}"/>
              </a:ext>
            </a:extLst>
          </p:cNvPr>
          <p:cNvSpPr>
            <a:spLocks noGrp="1"/>
          </p:cNvSpPr>
          <p:nvPr>
            <p:ph type="body" sz="quarter" idx="16" hasCustomPrompt="1"/>
          </p:nvPr>
        </p:nvSpPr>
        <p:spPr>
          <a:xfrm>
            <a:off x="129758" y="5998559"/>
            <a:ext cx="539496" cy="713232"/>
          </a:xfrm>
        </p:spPr>
        <p:txBody>
          <a:bodyPr anchor="ctr">
            <a:noAutofit/>
          </a:bodyPr>
          <a:lstStyle>
            <a:lvl1pPr marL="0" indent="0" algn="ctr">
              <a:lnSpc>
                <a:spcPct val="100000"/>
              </a:lnSpc>
              <a:spcBef>
                <a:spcPts val="0"/>
              </a:spcBef>
              <a:buNone/>
              <a:defRPr sz="4400" b="1" cap="all" baseline="0">
                <a:latin typeface="+mj-lt"/>
              </a:defRPr>
            </a:lvl1pPr>
          </a:lstStyle>
          <a:p>
            <a:pPr lvl="0"/>
            <a:r>
              <a:rPr lang="en-US"/>
              <a:t>X</a:t>
            </a:r>
          </a:p>
        </p:txBody>
      </p:sp>
      <p:sp>
        <p:nvSpPr>
          <p:cNvPr id="7" name="Footer Placeholder 6">
            <a:extLst>
              <a:ext uri="{FF2B5EF4-FFF2-40B4-BE49-F238E27FC236}">
                <a16:creationId xmlns:a16="http://schemas.microsoft.com/office/drawing/2014/main" id="{D501290A-034A-F4BD-B23D-0BCD0540BB41}"/>
              </a:ext>
            </a:extLst>
          </p:cNvPr>
          <p:cNvSpPr>
            <a:spLocks noGrp="1"/>
          </p:cNvSpPr>
          <p:nvPr>
            <p:ph type="ftr" sz="quarter" idx="17"/>
          </p:nvPr>
        </p:nvSpPr>
        <p:spPr/>
        <p:txBody>
          <a:bodyPr/>
          <a:lstStyle/>
          <a:p>
            <a:r>
              <a:rPr lang="en-US"/>
              <a:t>Margie's Travel</a:t>
            </a:r>
          </a:p>
        </p:txBody>
      </p:sp>
    </p:spTree>
    <p:extLst>
      <p:ext uri="{BB962C8B-B14F-4D97-AF65-F5344CB8AC3E}">
        <p14:creationId xmlns:p14="http://schemas.microsoft.com/office/powerpoint/2010/main" val="614176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BF98B-2743-4B47-AE32-9926CC2BF549}"/>
              </a:ext>
            </a:extLst>
          </p:cNvPr>
          <p:cNvSpPr>
            <a:spLocks noGrp="1"/>
          </p:cNvSpPr>
          <p:nvPr>
            <p:ph type="title"/>
          </p:nvPr>
        </p:nvSpPr>
        <p:spPr>
          <a:xfrm>
            <a:off x="839788" y="365125"/>
            <a:ext cx="10515600" cy="1325563"/>
          </a:xfrm>
        </p:spPr>
        <p:txBody>
          <a:bodyPr/>
          <a:lstStyle>
            <a:lvl1pPr>
              <a:defRPr>
                <a:solidFill>
                  <a:schemeClr val="tx2"/>
                </a:solidFill>
              </a:defRPr>
            </a:lvl1pPr>
          </a:lstStyle>
          <a:p>
            <a:r>
              <a:rPr lang="en-US"/>
              <a:t>Click to edit Master title style</a:t>
            </a:r>
          </a:p>
        </p:txBody>
      </p:sp>
      <p:sp>
        <p:nvSpPr>
          <p:cNvPr id="3" name="Text Placeholder 2">
            <a:extLst>
              <a:ext uri="{FF2B5EF4-FFF2-40B4-BE49-F238E27FC236}">
                <a16:creationId xmlns:a16="http://schemas.microsoft.com/office/drawing/2014/main" id="{19F824E8-8F6B-3D44-A59E-3179A03A787F}"/>
              </a:ext>
            </a:extLst>
          </p:cNvPr>
          <p:cNvSpPr>
            <a:spLocks noGrp="1"/>
          </p:cNvSpPr>
          <p:nvPr>
            <p:ph type="body" idx="1"/>
          </p:nvPr>
        </p:nvSpPr>
        <p:spPr>
          <a:xfrm>
            <a:off x="839788" y="1681163"/>
            <a:ext cx="5157787" cy="823912"/>
          </a:xfr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C6908B9-8BB9-5247-A9CC-EADBF62AB670}"/>
              </a:ext>
            </a:extLst>
          </p:cNvPr>
          <p:cNvSpPr>
            <a:spLocks noGrp="1"/>
          </p:cNvSpPr>
          <p:nvPr>
            <p:ph sz="half" idx="2"/>
          </p:nvPr>
        </p:nvSpPr>
        <p:spPr>
          <a:xfrm>
            <a:off x="839788" y="2505075"/>
            <a:ext cx="5157787" cy="3684588"/>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17E1808-3255-6342-8F11-708C178C6864}"/>
              </a:ext>
            </a:extLst>
          </p:cNvPr>
          <p:cNvSpPr>
            <a:spLocks noGrp="1"/>
          </p:cNvSpPr>
          <p:nvPr>
            <p:ph type="body" sz="quarter" idx="3"/>
          </p:nvPr>
        </p:nvSpPr>
        <p:spPr>
          <a:xfrm>
            <a:off x="6172200" y="1681163"/>
            <a:ext cx="5183188" cy="823912"/>
          </a:xfr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5572680-8F07-DD43-A1EC-F836900FFE13}"/>
              </a:ext>
            </a:extLst>
          </p:cNvPr>
          <p:cNvSpPr>
            <a:spLocks noGrp="1"/>
          </p:cNvSpPr>
          <p:nvPr>
            <p:ph sz="quarter" idx="4"/>
          </p:nvPr>
        </p:nvSpPr>
        <p:spPr>
          <a:xfrm>
            <a:off x="6172200" y="2505075"/>
            <a:ext cx="5183188" cy="3684588"/>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2">
            <a:extLst>
              <a:ext uri="{FF2B5EF4-FFF2-40B4-BE49-F238E27FC236}">
                <a16:creationId xmlns:a16="http://schemas.microsoft.com/office/drawing/2014/main" id="{9FF4A16E-398B-0ACC-EC1B-8E5E2D872952}"/>
              </a:ext>
            </a:extLst>
          </p:cNvPr>
          <p:cNvSpPr>
            <a:spLocks noGrp="1"/>
          </p:cNvSpPr>
          <p:nvPr>
            <p:ph type="body" sz="quarter" idx="16" hasCustomPrompt="1"/>
          </p:nvPr>
        </p:nvSpPr>
        <p:spPr>
          <a:xfrm>
            <a:off x="129758" y="5998559"/>
            <a:ext cx="539496" cy="713232"/>
          </a:xfrm>
        </p:spPr>
        <p:txBody>
          <a:bodyPr anchor="ctr">
            <a:noAutofit/>
          </a:bodyPr>
          <a:lstStyle>
            <a:lvl1pPr marL="0" indent="0" algn="ctr">
              <a:lnSpc>
                <a:spcPct val="100000"/>
              </a:lnSpc>
              <a:spcBef>
                <a:spcPts val="0"/>
              </a:spcBef>
              <a:buNone/>
              <a:defRPr sz="4400" b="1" cap="all" baseline="0">
                <a:latin typeface="+mj-lt"/>
              </a:defRPr>
            </a:lvl1pPr>
          </a:lstStyle>
          <a:p>
            <a:pPr lvl="0"/>
            <a:r>
              <a:rPr lang="en-US"/>
              <a:t>X</a:t>
            </a:r>
          </a:p>
        </p:txBody>
      </p:sp>
      <p:sp>
        <p:nvSpPr>
          <p:cNvPr id="10" name="Footer Placeholder 9">
            <a:extLst>
              <a:ext uri="{FF2B5EF4-FFF2-40B4-BE49-F238E27FC236}">
                <a16:creationId xmlns:a16="http://schemas.microsoft.com/office/drawing/2014/main" id="{CFCDBD04-BDA1-3ED9-D460-DCB6842CE342}"/>
              </a:ext>
            </a:extLst>
          </p:cNvPr>
          <p:cNvSpPr>
            <a:spLocks noGrp="1"/>
          </p:cNvSpPr>
          <p:nvPr>
            <p:ph type="ftr" sz="quarter" idx="17"/>
          </p:nvPr>
        </p:nvSpPr>
        <p:spPr/>
        <p:txBody>
          <a:bodyPr/>
          <a:lstStyle/>
          <a:p>
            <a:r>
              <a:rPr lang="en-US"/>
              <a:t>Margie's Travel</a:t>
            </a:r>
          </a:p>
        </p:txBody>
      </p:sp>
    </p:spTree>
    <p:extLst>
      <p:ext uri="{BB962C8B-B14F-4D97-AF65-F5344CB8AC3E}">
        <p14:creationId xmlns:p14="http://schemas.microsoft.com/office/powerpoint/2010/main" val="32577652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1F0FA98-2EE8-734A-95BB-A4637DCAD58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655A45B-F495-F641-AA7A-36292C3CC99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89227B26-65C5-5A4B-AAEC-70B3B5201C51}"/>
              </a:ext>
            </a:extLst>
          </p:cNvPr>
          <p:cNvSpPr>
            <a:spLocks noGrp="1"/>
          </p:cNvSpPr>
          <p:nvPr>
            <p:ph type="ftr" sz="quarter" idx="3"/>
          </p:nvPr>
        </p:nvSpPr>
        <p:spPr>
          <a:xfrm rot="16200000">
            <a:off x="-678794" y="4213707"/>
            <a:ext cx="2194560" cy="283464"/>
          </a:xfrm>
          <a:prstGeom prst="rect">
            <a:avLst/>
          </a:prstGeom>
        </p:spPr>
        <p:txBody>
          <a:bodyPr vert="horz" lIns="91440" tIns="45720" rIns="91440" bIns="45720" rtlCol="0" anchor="ctr"/>
          <a:lstStyle>
            <a:lvl1pPr algn="l">
              <a:defRPr sz="1600" b="1" cap="all" baseline="0">
                <a:solidFill>
                  <a:schemeClr val="tx1"/>
                </a:solidFill>
                <a:latin typeface="+mj-lt"/>
              </a:defRPr>
            </a:lvl1pPr>
          </a:lstStyle>
          <a:p>
            <a:r>
              <a:rPr lang="en-US"/>
              <a:t>Margie's Travel</a:t>
            </a:r>
          </a:p>
        </p:txBody>
      </p:sp>
      <p:sp>
        <p:nvSpPr>
          <p:cNvPr id="16" name="Shape 62">
            <a:extLst>
              <a:ext uri="{FF2B5EF4-FFF2-40B4-BE49-F238E27FC236}">
                <a16:creationId xmlns:a16="http://schemas.microsoft.com/office/drawing/2014/main" id="{2C8F251E-BB08-9D42-8813-D3CD1AE6AF9A}"/>
              </a:ext>
            </a:extLst>
          </p:cNvPr>
          <p:cNvSpPr/>
          <p:nvPr userDrawn="1"/>
        </p:nvSpPr>
        <p:spPr>
          <a:xfrm flipV="1">
            <a:off x="419100" y="798384"/>
            <a:ext cx="1" cy="2188805"/>
          </a:xfrm>
          <a:prstGeom prst="line">
            <a:avLst/>
          </a:prstGeom>
          <a:ln w="38100">
            <a:solidFill>
              <a:schemeClr val="tx2"/>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p>
        </p:txBody>
      </p:sp>
      <p:sp>
        <p:nvSpPr>
          <p:cNvPr id="17" name="Shape 42">
            <a:extLst>
              <a:ext uri="{FF2B5EF4-FFF2-40B4-BE49-F238E27FC236}">
                <a16:creationId xmlns:a16="http://schemas.microsoft.com/office/drawing/2014/main" id="{3890D1E5-941D-C642-A000-669C7923941B}"/>
              </a:ext>
            </a:extLst>
          </p:cNvPr>
          <p:cNvSpPr txBox="1">
            <a:spLocks/>
          </p:cNvSpPr>
          <p:nvPr userDrawn="1"/>
        </p:nvSpPr>
        <p:spPr>
          <a:xfrm>
            <a:off x="158397" y="77222"/>
            <a:ext cx="521406" cy="247651"/>
          </a:xfrm>
          <a:prstGeom prst="rect">
            <a:avLst/>
          </a:prstGeom>
        </p:spPr>
        <p:txBody>
          <a:bodyPr/>
          <a:lstStyle>
            <a:defPPr>
              <a:defRPr lang="en-US"/>
            </a:defPPr>
            <a:lvl1pPr marL="0" algn="l" defTabSz="914400" rtl="0" eaLnBrk="1" latinLnBrk="0" hangingPunct="1">
              <a:defRPr sz="1800" kern="1200">
                <a:solidFill>
                  <a:srgbClr val="C1C0BE"/>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6CB4B4D-7CA3-9044-876B-883B54F8677D}" type="slidenum">
              <a:rPr lang="en-US" sz="1050" smtClean="0">
                <a:solidFill>
                  <a:schemeClr val="tx2"/>
                </a:solidFill>
              </a:rPr>
              <a:pPr algn="ctr"/>
              <a:t>‹#›</a:t>
            </a:fld>
            <a:endParaRPr lang="en-US" sz="1050">
              <a:solidFill>
                <a:schemeClr val="tx2"/>
              </a:solidFill>
            </a:endParaRPr>
          </a:p>
        </p:txBody>
      </p:sp>
    </p:spTree>
    <p:extLst>
      <p:ext uri="{BB962C8B-B14F-4D97-AF65-F5344CB8AC3E}">
        <p14:creationId xmlns:p14="http://schemas.microsoft.com/office/powerpoint/2010/main" val="4050737061"/>
      </p:ext>
    </p:extLst>
  </p:cSld>
  <p:clrMap bg1="lt1" tx1="dk1" bg2="lt2" tx2="dk2" accent1="accent1" accent2="accent2" accent3="accent3" accent4="accent4" accent5="accent5" accent6="accent6" hlink="hlink" folHlink="folHlink"/>
  <p:sldLayoutIdLst>
    <p:sldLayoutId id="2147483673" r:id="rId1"/>
    <p:sldLayoutId id="2147483651" r:id="rId2"/>
    <p:sldLayoutId id="2147483674" r:id="rId3"/>
    <p:sldLayoutId id="2147483660" r:id="rId4"/>
    <p:sldLayoutId id="2147483670" r:id="rId5"/>
    <p:sldLayoutId id="2147483669" r:id="rId6"/>
    <p:sldLayoutId id="2147483664" r:id="rId7"/>
    <p:sldLayoutId id="2147483650" r:id="rId8"/>
    <p:sldLayoutId id="2147483653" r:id="rId9"/>
    <p:sldLayoutId id="2147483680" r:id="rId10"/>
    <p:sldLayoutId id="2147483666" r:id="rId11"/>
    <p:sldLayoutId id="2147483678" r:id="rId12"/>
    <p:sldLayoutId id="2147483679" r:id="rId13"/>
    <p:sldLayoutId id="2147483672" r:id="rId14"/>
    <p:sldLayoutId id="2147483683" r:id="rId15"/>
    <p:sldLayoutId id="2147483675" r:id="rId16"/>
    <p:sldLayoutId id="2147483681" r:id="rId17"/>
    <p:sldLayoutId id="2147483682" r:id="rId18"/>
    <p:sldLayoutId id="2147483671" r:id="rId19"/>
    <p:sldLayoutId id="2147483677" r:id="rId20"/>
    <p:sldLayoutId id="2147483676" r:id="rId21"/>
  </p:sldLayoutIdLst>
  <p:hf sldNum="0" hdr="0" dt="0"/>
  <p:txStyles>
    <p:titleStyle>
      <a:lvl1pPr algn="l" defTabSz="914400" rtl="0" eaLnBrk="1" latinLnBrk="0" hangingPunct="1">
        <a:lnSpc>
          <a:spcPct val="90000"/>
        </a:lnSpc>
        <a:spcBef>
          <a:spcPct val="0"/>
        </a:spcBef>
        <a:buNone/>
        <a:defRPr sz="4400" b="1" i="0" kern="1200" cap="all" spc="-150" baseline="0">
          <a:solidFill>
            <a:schemeClr val="tx2"/>
          </a:solidFill>
          <a:latin typeface="+mj-lt"/>
          <a:ea typeface="+mj-ea"/>
          <a:cs typeface="Gill Sans" panose="020B0502020104020203" pitchFamily="34" charset="-79"/>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Gill Sans Light" panose="020B0302020104020203"/>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Gill Sans Light" panose="020B0302020104020203"/>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Gill Sans Light" panose="020B0302020104020203"/>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Gill Sans Light" panose="020B0302020104020203"/>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Gill Sans Light" panose="020B0302020104020203"/>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28" userDrawn="1">
          <p15:clr>
            <a:srgbClr val="F26B43"/>
          </p15:clr>
        </p15:guide>
        <p15:guide id="2" orient="horz" pos="4128"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hyperlink" Target="https://www.qualitymatters.org/qa-resources/resource-center/articles-resources/academic-rigor-white-paper-part-one" TargetMode="External"/><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16.jpeg"/><Relationship Id="rId4" Type="http://schemas.openxmlformats.org/officeDocument/2006/relationships/hyperlink" Target="https://ts3.nashonline.org/wp-content/uploads/2018/04/AACU-LEAP-High-Impact-Practice-Characteristics.pdf"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8.jpeg"/><Relationship Id="rId7" Type="http://schemas.openxmlformats.org/officeDocument/2006/relationships/image" Target="../media/image22.svg"/><Relationship Id="rId2" Type="http://schemas.openxmlformats.org/officeDocument/2006/relationships/notesSlide" Target="../notesSlides/notesSlide7.xml"/><Relationship Id="rId1" Type="http://schemas.openxmlformats.org/officeDocument/2006/relationships/slideLayout" Target="../slideLayouts/slideLayout21.xml"/><Relationship Id="rId6" Type="http://schemas.openxmlformats.org/officeDocument/2006/relationships/image" Target="../media/image21.png"/><Relationship Id="rId5" Type="http://schemas.openxmlformats.org/officeDocument/2006/relationships/image" Target="../media/image20.svg"/><Relationship Id="rId4" Type="http://schemas.openxmlformats.org/officeDocument/2006/relationships/image" Target="../media/image19.png"/><Relationship Id="rId9" Type="http://schemas.openxmlformats.org/officeDocument/2006/relationships/image" Target="../media/image24.svg"/></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hyperlink" Target="https://aascu.org/resources/recommitting-to-stewardship-of-place/#:~:text=In%202002%2C%20the%20American%20Association,Universities%2C%20which%20articulated%20an%20institutional" TargetMode="External"/><Relationship Id="rId2" Type="http://schemas.openxmlformats.org/officeDocument/2006/relationships/hyperlink" Target="https://aascu.org/resources/stepping-forward-as-stewards-of-place-a-guide-for-leading-public-engagement-at-state-colleges-and-universities/" TargetMode="Externa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801ABD-7339-4C70-82A3-696BE8EF14DF}"/>
              </a:ext>
            </a:extLst>
          </p:cNvPr>
          <p:cNvSpPr>
            <a:spLocks noGrp="1"/>
          </p:cNvSpPr>
          <p:nvPr>
            <p:ph type="title"/>
          </p:nvPr>
        </p:nvSpPr>
        <p:spPr>
          <a:xfrm>
            <a:off x="838200" y="2502133"/>
            <a:ext cx="6548438" cy="2560320"/>
          </a:xfrm>
        </p:spPr>
        <p:txBody>
          <a:bodyPr/>
          <a:lstStyle/>
          <a:p>
            <a:r>
              <a:rPr lang="en-US" sz="4400"/>
              <a:t>Stewards of another place: </a:t>
            </a:r>
            <a:r>
              <a:rPr lang="en-US" sz="2800"/>
              <a:t>Implementing Online Strategies for Community Engagement</a:t>
            </a:r>
          </a:p>
        </p:txBody>
      </p:sp>
      <p:pic>
        <p:nvPicPr>
          <p:cNvPr id="5" name="Picture Placeholder 4" descr="Woman walking in big city">
            <a:extLst>
              <a:ext uri="{FF2B5EF4-FFF2-40B4-BE49-F238E27FC236}">
                <a16:creationId xmlns:a16="http://schemas.microsoft.com/office/drawing/2014/main" id="{ECA3BA48-F34B-6346-ABF0-1EE5BC4FF2B8}"/>
              </a:ext>
            </a:extLst>
          </p:cNvPr>
          <p:cNvPicPr>
            <a:picLocks noGrp="1" noChangeAspect="1"/>
          </p:cNvPicPr>
          <p:nvPr>
            <p:ph type="pic" sz="quarter" idx="13"/>
          </p:nvPr>
        </p:nvPicPr>
        <p:blipFill rotWithShape="1">
          <a:blip r:embed="rId3" cstate="email">
            <a:extLst>
              <a:ext uri="{28A0092B-C50C-407E-A947-70E740481C1C}">
                <a14:useLocalDpi xmlns:a14="http://schemas.microsoft.com/office/drawing/2010/main"/>
              </a:ext>
            </a:extLst>
          </a:blip>
          <a:srcRect t="56" b="56"/>
          <a:stretch/>
        </p:blipFill>
        <p:spPr>
          <a:xfrm>
            <a:off x="838200" y="0"/>
            <a:ext cx="11353800" cy="5791201"/>
          </a:xfrm>
        </p:spPr>
      </p:pic>
      <p:sp>
        <p:nvSpPr>
          <p:cNvPr id="9" name="TextBox 8">
            <a:extLst>
              <a:ext uri="{FF2B5EF4-FFF2-40B4-BE49-F238E27FC236}">
                <a16:creationId xmlns:a16="http://schemas.microsoft.com/office/drawing/2014/main" id="{DB32D615-EC90-909D-3738-45657EBEF6F4}"/>
              </a:ext>
            </a:extLst>
          </p:cNvPr>
          <p:cNvSpPr txBox="1"/>
          <p:nvPr/>
        </p:nvSpPr>
        <p:spPr>
          <a:xfrm>
            <a:off x="845852" y="5383880"/>
            <a:ext cx="6019853" cy="954107"/>
          </a:xfrm>
          <a:prstGeom prst="rect">
            <a:avLst/>
          </a:prstGeom>
          <a:noFill/>
        </p:spPr>
        <p:txBody>
          <a:bodyPr wrap="none" lIns="91440" tIns="45720" rIns="91440" bIns="45720" rtlCol="0" anchor="t">
            <a:spAutoFit/>
          </a:bodyPr>
          <a:lstStyle/>
          <a:p>
            <a:r>
              <a:rPr lang="en-US" sz="2800" b="1"/>
              <a:t>Andria F. Schwegler &amp; Barbara W. Altman</a:t>
            </a:r>
          </a:p>
          <a:p>
            <a:r>
              <a:rPr lang="en-US" sz="2800" b="1"/>
              <a:t>Texas A&amp;M University – Central Texas</a:t>
            </a:r>
          </a:p>
        </p:txBody>
      </p:sp>
      <p:sp>
        <p:nvSpPr>
          <p:cNvPr id="10" name="Footer Placeholder 1">
            <a:extLst>
              <a:ext uri="{FF2B5EF4-FFF2-40B4-BE49-F238E27FC236}">
                <a16:creationId xmlns:a16="http://schemas.microsoft.com/office/drawing/2014/main" id="{C95A98ED-607B-D9CE-24F3-FC8FDB024D3F}"/>
              </a:ext>
            </a:extLst>
          </p:cNvPr>
          <p:cNvSpPr>
            <a:spLocks noGrp="1"/>
          </p:cNvSpPr>
          <p:nvPr>
            <p:ph type="ftr" sz="quarter" idx="17"/>
          </p:nvPr>
        </p:nvSpPr>
        <p:spPr>
          <a:xfrm rot="16200000">
            <a:off x="-1249029" y="4496458"/>
            <a:ext cx="3353170" cy="337892"/>
          </a:xfrm>
        </p:spPr>
        <p:txBody>
          <a:bodyPr/>
          <a:lstStyle/>
          <a:p>
            <a:r>
              <a:rPr lang="en-US" dirty="0"/>
              <a:t>QM Quality in Action 2024</a:t>
            </a:r>
          </a:p>
        </p:txBody>
      </p:sp>
    </p:spTree>
    <p:extLst>
      <p:ext uri="{BB962C8B-B14F-4D97-AF65-F5344CB8AC3E}">
        <p14:creationId xmlns:p14="http://schemas.microsoft.com/office/powerpoint/2010/main" val="24396561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ECA46-C3C4-EAB6-37DA-9A3A9267C76B}"/>
              </a:ext>
            </a:extLst>
          </p:cNvPr>
          <p:cNvSpPr>
            <a:spLocks noGrp="1"/>
          </p:cNvSpPr>
          <p:nvPr>
            <p:ph type="title"/>
          </p:nvPr>
        </p:nvSpPr>
        <p:spPr/>
        <p:txBody>
          <a:bodyPr/>
          <a:lstStyle/>
          <a:p>
            <a:r>
              <a:rPr lang="en-US"/>
              <a:t>AASCU &amp; ARRC (2022)</a:t>
            </a:r>
          </a:p>
        </p:txBody>
      </p:sp>
      <p:sp>
        <p:nvSpPr>
          <p:cNvPr id="4" name="Footer Placeholder 3">
            <a:extLst>
              <a:ext uri="{FF2B5EF4-FFF2-40B4-BE49-F238E27FC236}">
                <a16:creationId xmlns:a16="http://schemas.microsoft.com/office/drawing/2014/main" id="{390865E1-9060-4861-4EC1-D395FD6F2724}"/>
              </a:ext>
            </a:extLst>
          </p:cNvPr>
          <p:cNvSpPr>
            <a:spLocks noGrp="1"/>
          </p:cNvSpPr>
          <p:nvPr>
            <p:ph type="ftr" sz="quarter" idx="17"/>
          </p:nvPr>
        </p:nvSpPr>
        <p:spPr>
          <a:xfrm rot="16200000">
            <a:off x="-1402001" y="4588205"/>
            <a:ext cx="3640974" cy="283464"/>
          </a:xfrm>
        </p:spPr>
        <p:txBody>
          <a:bodyPr/>
          <a:lstStyle/>
          <a:p>
            <a:r>
              <a:rPr lang="en-US"/>
              <a:t>Stewards of another place</a:t>
            </a:r>
          </a:p>
        </p:txBody>
      </p:sp>
      <p:sp>
        <p:nvSpPr>
          <p:cNvPr id="5" name="TextBox 4">
            <a:extLst>
              <a:ext uri="{FF2B5EF4-FFF2-40B4-BE49-F238E27FC236}">
                <a16:creationId xmlns:a16="http://schemas.microsoft.com/office/drawing/2014/main" id="{253A2292-938D-3139-18F7-0D055536303E}"/>
              </a:ext>
            </a:extLst>
          </p:cNvPr>
          <p:cNvSpPr txBox="1"/>
          <p:nvPr/>
        </p:nvSpPr>
        <p:spPr>
          <a:xfrm>
            <a:off x="989216" y="1346662"/>
            <a:ext cx="8984518" cy="2923877"/>
          </a:xfrm>
          <a:prstGeom prst="rect">
            <a:avLst/>
          </a:prstGeom>
          <a:noFill/>
        </p:spPr>
        <p:txBody>
          <a:bodyPr wrap="square" rtlCol="0">
            <a:spAutoFit/>
          </a:bodyPr>
          <a:lstStyle/>
          <a:p>
            <a:pPr algn="l" rtl="0" fontAlgn="base"/>
            <a:r>
              <a:rPr lang="en-US" sz="4000" b="0" i="1" dirty="0">
                <a:solidFill>
                  <a:srgbClr val="000000"/>
                </a:solidFill>
                <a:effectLst/>
                <a:latin typeface="+mj-lt"/>
              </a:rPr>
              <a:t>Recommitting to Stewardship of Place</a:t>
            </a:r>
          </a:p>
          <a:p>
            <a:pPr algn="l" rtl="0" fontAlgn="base"/>
            <a:endParaRPr lang="en-US" sz="2400" b="0" i="0" dirty="0">
              <a:solidFill>
                <a:srgbClr val="000000"/>
              </a:solidFill>
              <a:effectLst/>
              <a:latin typeface="Calibri" panose="020F0502020204030204" pitchFamily="34" charset="0"/>
            </a:endParaRPr>
          </a:p>
          <a:p>
            <a:pPr algn="l" rtl="0" fontAlgn="base"/>
            <a:r>
              <a:rPr lang="en-US" sz="2400" b="0" i="0" dirty="0">
                <a:solidFill>
                  <a:srgbClr val="000000"/>
                </a:solidFill>
                <a:effectLst/>
                <a:latin typeface="Calibri" panose="020F0502020204030204" pitchFamily="34" charset="0"/>
              </a:rPr>
              <a:t>Three broad themes</a:t>
            </a:r>
          </a:p>
          <a:p>
            <a:pPr marL="342900" indent="-342900" algn="l" rtl="0" fontAlgn="base">
              <a:buFont typeface="Arial" panose="020B0604020202020204" pitchFamily="34" charset="0"/>
              <a:buChar char="•"/>
            </a:pPr>
            <a:r>
              <a:rPr lang="en-US" sz="2400" b="0" i="0" dirty="0">
                <a:solidFill>
                  <a:srgbClr val="000000"/>
                </a:solidFill>
                <a:effectLst/>
                <a:latin typeface="Calibri" panose="020F0502020204030204" pitchFamily="34" charset="0"/>
              </a:rPr>
              <a:t>Equity and upward mobility </a:t>
            </a:r>
          </a:p>
          <a:p>
            <a:pPr marL="342900" indent="-342900" algn="l" rtl="0" fontAlgn="base">
              <a:buFont typeface="Arial" panose="020B0604020202020204" pitchFamily="34" charset="0"/>
              <a:buChar char="•"/>
            </a:pPr>
            <a:r>
              <a:rPr lang="en-US" sz="2400" dirty="0">
                <a:solidFill>
                  <a:srgbClr val="000000"/>
                </a:solidFill>
                <a:latin typeface="Calibri" panose="020F0502020204030204" pitchFamily="34" charset="0"/>
              </a:rPr>
              <a:t>Resources and resilience</a:t>
            </a:r>
          </a:p>
          <a:p>
            <a:pPr marL="342900" indent="-342900" algn="l" rtl="0" fontAlgn="base">
              <a:buFont typeface="Arial" panose="020B0604020202020204" pitchFamily="34" charset="0"/>
              <a:buChar char="•"/>
            </a:pPr>
            <a:r>
              <a:rPr lang="en-US" sz="2400" b="0" i="0" dirty="0">
                <a:solidFill>
                  <a:srgbClr val="000000"/>
                </a:solidFill>
                <a:effectLst/>
                <a:latin typeface="Calibri" panose="020F0502020204030204" pitchFamily="34" charset="0"/>
              </a:rPr>
              <a:t>Regional prosperity and civic health</a:t>
            </a:r>
          </a:p>
          <a:p>
            <a:pPr algn="l" rtl="0" fontAlgn="base"/>
            <a:endParaRPr lang="en-US" sz="2400" dirty="0">
              <a:solidFill>
                <a:srgbClr val="000000"/>
              </a:solidFill>
              <a:latin typeface="Calibri" panose="020F0502020204030204" pitchFamily="34" charset="0"/>
            </a:endParaRPr>
          </a:p>
        </p:txBody>
      </p:sp>
      <p:pic>
        <p:nvPicPr>
          <p:cNvPr id="6" name="Picture 5" descr="A cover of a book&#10;&#10;Description automatically generated">
            <a:extLst>
              <a:ext uri="{FF2B5EF4-FFF2-40B4-BE49-F238E27FC236}">
                <a16:creationId xmlns:a16="http://schemas.microsoft.com/office/drawing/2014/main" id="{28A2C0C2-1ABC-D520-0F7C-806924F773A5}"/>
              </a:ext>
            </a:extLst>
          </p:cNvPr>
          <p:cNvPicPr>
            <a:picLocks noChangeAspect="1"/>
          </p:cNvPicPr>
          <p:nvPr/>
        </p:nvPicPr>
        <p:blipFill>
          <a:blip r:embed="rId2"/>
          <a:stretch>
            <a:fillRect/>
          </a:stretch>
        </p:blipFill>
        <p:spPr>
          <a:xfrm>
            <a:off x="8208516" y="2912225"/>
            <a:ext cx="3384621" cy="3640975"/>
          </a:xfrm>
          <a:prstGeom prst="rect">
            <a:avLst/>
          </a:prstGeom>
        </p:spPr>
      </p:pic>
    </p:spTree>
    <p:extLst>
      <p:ext uri="{BB962C8B-B14F-4D97-AF65-F5344CB8AC3E}">
        <p14:creationId xmlns:p14="http://schemas.microsoft.com/office/powerpoint/2010/main" val="3444147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ECA46-C3C4-EAB6-37DA-9A3A9267C76B}"/>
              </a:ext>
            </a:extLst>
          </p:cNvPr>
          <p:cNvSpPr>
            <a:spLocks noGrp="1"/>
          </p:cNvSpPr>
          <p:nvPr>
            <p:ph type="title"/>
          </p:nvPr>
        </p:nvSpPr>
        <p:spPr/>
        <p:txBody>
          <a:bodyPr/>
          <a:lstStyle/>
          <a:p>
            <a:r>
              <a:rPr lang="en-US"/>
              <a:t>AASCU &amp; ARRC (2022)</a:t>
            </a:r>
          </a:p>
        </p:txBody>
      </p:sp>
      <p:sp>
        <p:nvSpPr>
          <p:cNvPr id="4" name="Footer Placeholder 3">
            <a:extLst>
              <a:ext uri="{FF2B5EF4-FFF2-40B4-BE49-F238E27FC236}">
                <a16:creationId xmlns:a16="http://schemas.microsoft.com/office/drawing/2014/main" id="{390865E1-9060-4861-4EC1-D395FD6F2724}"/>
              </a:ext>
            </a:extLst>
          </p:cNvPr>
          <p:cNvSpPr>
            <a:spLocks noGrp="1"/>
          </p:cNvSpPr>
          <p:nvPr>
            <p:ph type="ftr" sz="quarter" idx="17"/>
          </p:nvPr>
        </p:nvSpPr>
        <p:spPr>
          <a:xfrm rot="16200000">
            <a:off x="-1402001" y="4588205"/>
            <a:ext cx="3640974" cy="283464"/>
          </a:xfrm>
        </p:spPr>
        <p:txBody>
          <a:bodyPr/>
          <a:lstStyle/>
          <a:p>
            <a:r>
              <a:rPr lang="en-US"/>
              <a:t>Stewards of another place</a:t>
            </a:r>
          </a:p>
        </p:txBody>
      </p:sp>
      <p:sp>
        <p:nvSpPr>
          <p:cNvPr id="5" name="TextBox 4">
            <a:extLst>
              <a:ext uri="{FF2B5EF4-FFF2-40B4-BE49-F238E27FC236}">
                <a16:creationId xmlns:a16="http://schemas.microsoft.com/office/drawing/2014/main" id="{253A2292-938D-3139-18F7-0D055536303E}"/>
              </a:ext>
            </a:extLst>
          </p:cNvPr>
          <p:cNvSpPr txBox="1"/>
          <p:nvPr/>
        </p:nvSpPr>
        <p:spPr>
          <a:xfrm>
            <a:off x="989216" y="1346662"/>
            <a:ext cx="8984518" cy="4401205"/>
          </a:xfrm>
          <a:prstGeom prst="rect">
            <a:avLst/>
          </a:prstGeom>
          <a:noFill/>
        </p:spPr>
        <p:txBody>
          <a:bodyPr wrap="square" rtlCol="0">
            <a:spAutoFit/>
          </a:bodyPr>
          <a:lstStyle/>
          <a:p>
            <a:pPr algn="l" rtl="0" fontAlgn="base"/>
            <a:r>
              <a:rPr lang="en-US" sz="4000" b="0" i="1" dirty="0">
                <a:solidFill>
                  <a:srgbClr val="000000"/>
                </a:solidFill>
                <a:effectLst/>
                <a:latin typeface="+mj-lt"/>
              </a:rPr>
              <a:t>Recommitting to Stewardship of Place</a:t>
            </a:r>
          </a:p>
          <a:p>
            <a:pPr algn="l" rtl="0" fontAlgn="base"/>
            <a:endParaRPr lang="en-US" sz="2400" b="0" i="0" dirty="0">
              <a:solidFill>
                <a:srgbClr val="000000"/>
              </a:solidFill>
              <a:effectLst/>
              <a:latin typeface="Calibri" panose="020F0502020204030204" pitchFamily="34" charset="0"/>
            </a:endParaRPr>
          </a:p>
          <a:p>
            <a:pPr algn="l" rtl="0" fontAlgn="base"/>
            <a:r>
              <a:rPr lang="en-US" sz="2400" b="0" i="0" dirty="0">
                <a:solidFill>
                  <a:srgbClr val="000000"/>
                </a:solidFill>
                <a:effectLst/>
                <a:latin typeface="Calibri" panose="020F0502020204030204" pitchFamily="34" charset="0"/>
              </a:rPr>
              <a:t>Principles of Stewardship</a:t>
            </a:r>
          </a:p>
          <a:p>
            <a:pPr marL="914400" lvl="1" indent="-457200" fontAlgn="base">
              <a:buFont typeface="+mj-lt"/>
              <a:buAutoNum type="arabicPeriod"/>
            </a:pPr>
            <a:r>
              <a:rPr lang="en-US" sz="2400" dirty="0">
                <a:solidFill>
                  <a:srgbClr val="000000"/>
                </a:solidFill>
                <a:latin typeface="Calibri" panose="020F0502020204030204" pitchFamily="34" charset="0"/>
              </a:rPr>
              <a:t>Connection to Place - </a:t>
            </a:r>
            <a:r>
              <a:rPr lang="en-US" dirty="0">
                <a:solidFill>
                  <a:srgbClr val="000000"/>
                </a:solidFill>
                <a:latin typeface="Calibri" panose="020F0502020204030204" pitchFamily="34" charset="0"/>
              </a:rPr>
              <a:t>Geographic and cultural sites</a:t>
            </a:r>
          </a:p>
          <a:p>
            <a:pPr marL="914400" lvl="1" indent="-457200" fontAlgn="base">
              <a:buFont typeface="+mj-lt"/>
              <a:buAutoNum type="arabicPeriod"/>
            </a:pPr>
            <a:r>
              <a:rPr lang="en-US" sz="2400" b="0" i="0" dirty="0">
                <a:solidFill>
                  <a:srgbClr val="000000"/>
                </a:solidFill>
                <a:effectLst/>
                <a:latin typeface="Calibri" panose="020F0502020204030204" pitchFamily="34" charset="0"/>
              </a:rPr>
              <a:t>Reciprocity </a:t>
            </a:r>
            <a:r>
              <a:rPr lang="en-US" b="0" i="0" dirty="0">
                <a:solidFill>
                  <a:srgbClr val="000000"/>
                </a:solidFill>
                <a:effectLst/>
                <a:latin typeface="Calibri" panose="020F0502020204030204" pitchFamily="34" charset="0"/>
              </a:rPr>
              <a:t>– Decenter university and share power</a:t>
            </a:r>
          </a:p>
          <a:p>
            <a:pPr marL="914400" lvl="1" indent="-457200" fontAlgn="base">
              <a:buFont typeface="+mj-lt"/>
              <a:buAutoNum type="arabicPeriod"/>
            </a:pPr>
            <a:r>
              <a:rPr lang="en-US" sz="2400" dirty="0">
                <a:solidFill>
                  <a:srgbClr val="000000"/>
                </a:solidFill>
                <a:latin typeface="Calibri" panose="020F0502020204030204" pitchFamily="34" charset="0"/>
              </a:rPr>
              <a:t>Symbiosis and Synergy </a:t>
            </a:r>
            <a:r>
              <a:rPr lang="en-US" dirty="0">
                <a:solidFill>
                  <a:srgbClr val="000000"/>
                </a:solidFill>
                <a:latin typeface="Calibri" panose="020F0502020204030204" pitchFamily="34" charset="0"/>
              </a:rPr>
              <a:t>– Two-way relationships for mutual benefit</a:t>
            </a:r>
          </a:p>
          <a:p>
            <a:pPr marL="914400" lvl="1" indent="-457200" fontAlgn="base">
              <a:buFont typeface="+mj-lt"/>
              <a:buAutoNum type="arabicPeriod"/>
            </a:pPr>
            <a:r>
              <a:rPr lang="en-US" sz="2400" dirty="0">
                <a:solidFill>
                  <a:srgbClr val="000000"/>
                </a:solidFill>
                <a:latin typeface="Calibri" panose="020F0502020204030204" pitchFamily="34" charset="0"/>
              </a:rPr>
              <a:t>Adaptability </a:t>
            </a:r>
            <a:r>
              <a:rPr lang="en-US" dirty="0">
                <a:solidFill>
                  <a:srgbClr val="000000"/>
                </a:solidFill>
                <a:latin typeface="Calibri" panose="020F0502020204030204" pitchFamily="34" charset="0"/>
              </a:rPr>
              <a:t>– Responding to change and embracing new processes</a:t>
            </a:r>
          </a:p>
          <a:p>
            <a:pPr marL="914400" lvl="1" indent="-457200" fontAlgn="base">
              <a:buFont typeface="+mj-lt"/>
              <a:buAutoNum type="arabicPeriod"/>
            </a:pPr>
            <a:r>
              <a:rPr lang="en-US" sz="2400" dirty="0">
                <a:solidFill>
                  <a:srgbClr val="000000"/>
                </a:solidFill>
                <a:latin typeface="Calibri" panose="020F0502020204030204" pitchFamily="34" charset="0"/>
              </a:rPr>
              <a:t>Diversity of Approaches </a:t>
            </a:r>
            <a:r>
              <a:rPr lang="en-US" dirty="0">
                <a:solidFill>
                  <a:srgbClr val="000000"/>
                </a:solidFill>
                <a:latin typeface="Calibri" panose="020F0502020204030204" pitchFamily="34" charset="0"/>
              </a:rPr>
              <a:t>– Variety in institution and community fit</a:t>
            </a:r>
          </a:p>
          <a:p>
            <a:pPr marL="914400" lvl="1" indent="-457200" fontAlgn="base">
              <a:buFont typeface="+mj-lt"/>
              <a:buAutoNum type="arabicPeriod"/>
            </a:pPr>
            <a:r>
              <a:rPr lang="en-US" sz="2400" dirty="0">
                <a:solidFill>
                  <a:srgbClr val="000000"/>
                </a:solidFill>
                <a:latin typeface="Calibri" panose="020F0502020204030204" pitchFamily="34" charset="0"/>
              </a:rPr>
              <a:t>Civic Engagement </a:t>
            </a:r>
            <a:r>
              <a:rPr lang="en-US" dirty="0">
                <a:solidFill>
                  <a:srgbClr val="000000"/>
                </a:solidFill>
                <a:latin typeface="Calibri" panose="020F0502020204030204" pitchFamily="34" charset="0"/>
              </a:rPr>
              <a:t>– Efforts to support involvement in local context</a:t>
            </a:r>
          </a:p>
          <a:p>
            <a:pPr marL="914400" lvl="1" indent="-457200" fontAlgn="base">
              <a:buFont typeface="+mj-lt"/>
              <a:buAutoNum type="arabicPeriod"/>
            </a:pPr>
            <a:r>
              <a:rPr lang="en-US" sz="2400" dirty="0">
                <a:solidFill>
                  <a:srgbClr val="000000"/>
                </a:solidFill>
                <a:latin typeface="Calibri" panose="020F0502020204030204" pitchFamily="34" charset="0"/>
              </a:rPr>
              <a:t>Upward Mobility and Opportunity </a:t>
            </a:r>
            <a:r>
              <a:rPr lang="en-US" dirty="0">
                <a:solidFill>
                  <a:srgbClr val="000000"/>
                </a:solidFill>
                <a:latin typeface="Calibri" panose="020F0502020204030204" pitchFamily="34" charset="0"/>
              </a:rPr>
              <a:t>– Economic and employment support</a:t>
            </a:r>
          </a:p>
          <a:p>
            <a:pPr marL="914400" lvl="1" indent="-457200" fontAlgn="base">
              <a:buFont typeface="+mj-lt"/>
              <a:buAutoNum type="arabicPeriod"/>
            </a:pPr>
            <a:r>
              <a:rPr lang="en-US" sz="2400" dirty="0">
                <a:solidFill>
                  <a:srgbClr val="000000"/>
                </a:solidFill>
                <a:latin typeface="Calibri" panose="020F0502020204030204" pitchFamily="34" charset="0"/>
              </a:rPr>
              <a:t>Institutional Intentionality </a:t>
            </a:r>
            <a:r>
              <a:rPr lang="en-US" dirty="0">
                <a:solidFill>
                  <a:srgbClr val="000000"/>
                </a:solidFill>
                <a:latin typeface="Calibri" panose="020F0502020204030204" pitchFamily="34" charset="0"/>
              </a:rPr>
              <a:t>– Commitment to stewardship</a:t>
            </a:r>
            <a:endParaRPr lang="en-US" dirty="0"/>
          </a:p>
        </p:txBody>
      </p:sp>
    </p:spTree>
    <p:extLst>
      <p:ext uri="{BB962C8B-B14F-4D97-AF65-F5344CB8AC3E}">
        <p14:creationId xmlns:p14="http://schemas.microsoft.com/office/powerpoint/2010/main" val="17233917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ECA46-C3C4-EAB6-37DA-9A3A9267C76B}"/>
              </a:ext>
            </a:extLst>
          </p:cNvPr>
          <p:cNvSpPr>
            <a:spLocks noGrp="1"/>
          </p:cNvSpPr>
          <p:nvPr>
            <p:ph type="title"/>
          </p:nvPr>
        </p:nvSpPr>
        <p:spPr/>
        <p:txBody>
          <a:bodyPr/>
          <a:lstStyle/>
          <a:p>
            <a:r>
              <a:rPr lang="en-US" dirty="0"/>
              <a:t>AASCU &amp; ARRC (2022)</a:t>
            </a:r>
          </a:p>
        </p:txBody>
      </p:sp>
      <p:sp>
        <p:nvSpPr>
          <p:cNvPr id="4" name="Footer Placeholder 3">
            <a:extLst>
              <a:ext uri="{FF2B5EF4-FFF2-40B4-BE49-F238E27FC236}">
                <a16:creationId xmlns:a16="http://schemas.microsoft.com/office/drawing/2014/main" id="{390865E1-9060-4861-4EC1-D395FD6F2724}"/>
              </a:ext>
            </a:extLst>
          </p:cNvPr>
          <p:cNvSpPr>
            <a:spLocks noGrp="1"/>
          </p:cNvSpPr>
          <p:nvPr>
            <p:ph type="ftr" sz="quarter" idx="17"/>
          </p:nvPr>
        </p:nvSpPr>
        <p:spPr>
          <a:xfrm rot="16200000">
            <a:off x="-1402001" y="4588205"/>
            <a:ext cx="3640974" cy="283464"/>
          </a:xfrm>
        </p:spPr>
        <p:txBody>
          <a:bodyPr/>
          <a:lstStyle/>
          <a:p>
            <a:r>
              <a:rPr lang="en-US"/>
              <a:t>Stewards of another place</a:t>
            </a:r>
          </a:p>
        </p:txBody>
      </p:sp>
      <p:sp>
        <p:nvSpPr>
          <p:cNvPr id="5" name="TextBox 4">
            <a:extLst>
              <a:ext uri="{FF2B5EF4-FFF2-40B4-BE49-F238E27FC236}">
                <a16:creationId xmlns:a16="http://schemas.microsoft.com/office/drawing/2014/main" id="{253A2292-938D-3139-18F7-0D055536303E}"/>
              </a:ext>
            </a:extLst>
          </p:cNvPr>
          <p:cNvSpPr txBox="1"/>
          <p:nvPr/>
        </p:nvSpPr>
        <p:spPr>
          <a:xfrm>
            <a:off x="989216" y="1346662"/>
            <a:ext cx="8984518" cy="4924425"/>
          </a:xfrm>
          <a:prstGeom prst="rect">
            <a:avLst/>
          </a:prstGeom>
          <a:noFill/>
        </p:spPr>
        <p:txBody>
          <a:bodyPr wrap="square" rtlCol="0">
            <a:spAutoFit/>
          </a:bodyPr>
          <a:lstStyle/>
          <a:p>
            <a:pPr algn="l" rtl="0" fontAlgn="base"/>
            <a:r>
              <a:rPr lang="en-US" sz="4000" b="0" i="1" dirty="0">
                <a:solidFill>
                  <a:srgbClr val="000000"/>
                </a:solidFill>
                <a:effectLst/>
                <a:latin typeface="+mj-lt"/>
              </a:rPr>
              <a:t>Recommitting to Stewardship of Place</a:t>
            </a:r>
          </a:p>
          <a:p>
            <a:pPr algn="l" rtl="0" fontAlgn="base"/>
            <a:endParaRPr lang="en-US" sz="1000" b="0" i="0" dirty="0">
              <a:solidFill>
                <a:srgbClr val="000000"/>
              </a:solidFill>
              <a:effectLst/>
              <a:latin typeface="Calibri" panose="020F0502020204030204" pitchFamily="34" charset="0"/>
            </a:endParaRPr>
          </a:p>
          <a:p>
            <a:pPr algn="l" rtl="0" fontAlgn="base"/>
            <a:r>
              <a:rPr lang="en-US" sz="2400" b="0" i="0" dirty="0">
                <a:solidFill>
                  <a:srgbClr val="000000"/>
                </a:solidFill>
                <a:effectLst/>
                <a:latin typeface="Calibri" panose="020F0502020204030204" pitchFamily="34" charset="0"/>
              </a:rPr>
              <a:t>“Some observers assume that every person has a college or university in their community, but analyses have demonstrated the existence of places where there are few, if any, accessible college options within a reasonable commuting distance.</a:t>
            </a:r>
          </a:p>
          <a:p>
            <a:pPr algn="l" rtl="0" fontAlgn="base"/>
            <a:endParaRPr lang="en-US" sz="2400" dirty="0">
              <a:solidFill>
                <a:srgbClr val="000000"/>
              </a:solidFill>
              <a:latin typeface="Calibri" panose="020F0502020204030204" pitchFamily="34" charset="0"/>
            </a:endParaRPr>
          </a:p>
          <a:p>
            <a:pPr algn="l" rtl="0" fontAlgn="base"/>
            <a:r>
              <a:rPr lang="en-US" sz="2400" b="0" i="0" dirty="0">
                <a:solidFill>
                  <a:srgbClr val="000000"/>
                </a:solidFill>
                <a:effectLst/>
                <a:latin typeface="Calibri" panose="020F0502020204030204" pitchFamily="34" charset="0"/>
              </a:rPr>
              <a:t>What this means is that postsecondary opportunity is geographically contingent</a:t>
            </a:r>
            <a:r>
              <a:rPr lang="en-US" sz="2400" dirty="0">
                <a:solidFill>
                  <a:srgbClr val="000000"/>
                </a:solidFill>
                <a:latin typeface="Calibri" panose="020F0502020204030204" pitchFamily="34" charset="0"/>
              </a:rPr>
              <a:t>…</a:t>
            </a:r>
          </a:p>
          <a:p>
            <a:pPr algn="l" rtl="0" fontAlgn="base"/>
            <a:endParaRPr lang="en-US" sz="2400" b="0" i="0" dirty="0">
              <a:solidFill>
                <a:srgbClr val="000000"/>
              </a:solidFill>
              <a:effectLst/>
              <a:latin typeface="Calibri" panose="020F0502020204030204" pitchFamily="34" charset="0"/>
            </a:endParaRPr>
          </a:p>
          <a:p>
            <a:pPr algn="l" rtl="0" fontAlgn="base"/>
            <a:r>
              <a:rPr lang="en-US" sz="2400" dirty="0">
                <a:solidFill>
                  <a:srgbClr val="000000"/>
                </a:solidFill>
                <a:latin typeface="Calibri" panose="020F0502020204030204" pitchFamily="34" charset="0"/>
              </a:rPr>
              <a:t>Many AASCU institutions play an important role in serving communities where postsecondary options may be scarce and people are unable to travel long distances for college.”</a:t>
            </a:r>
            <a:endParaRPr lang="en-US" sz="2400" b="0" i="0" dirty="0">
              <a:solidFill>
                <a:srgbClr val="000000"/>
              </a:solidFill>
              <a:effectLst/>
              <a:latin typeface="Calibri" panose="020F0502020204030204" pitchFamily="34" charset="0"/>
            </a:endParaRPr>
          </a:p>
        </p:txBody>
      </p:sp>
    </p:spTree>
    <p:extLst>
      <p:ext uri="{BB962C8B-B14F-4D97-AF65-F5344CB8AC3E}">
        <p14:creationId xmlns:p14="http://schemas.microsoft.com/office/powerpoint/2010/main" val="719330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Placeholder 26" descr="Woman hiking">
            <a:extLst>
              <a:ext uri="{FF2B5EF4-FFF2-40B4-BE49-F238E27FC236}">
                <a16:creationId xmlns:a16="http://schemas.microsoft.com/office/drawing/2014/main" id="{73DAE110-F0EA-3148-A07C-325BF5660E26}"/>
              </a:ext>
            </a:extLst>
          </p:cNvPr>
          <p:cNvPicPr>
            <a:picLocks noGrp="1" noChangeAspect="1"/>
          </p:cNvPicPr>
          <p:nvPr>
            <p:ph type="pic" sz="quarter" idx="10"/>
          </p:nvPr>
        </p:nvPicPr>
        <p:blipFill>
          <a:blip r:embed="rId3"/>
          <a:srcRect t="7875" b="7875"/>
          <a:stretch>
            <a:fillRect/>
          </a:stretch>
        </p:blipFill>
        <p:spPr/>
      </p:pic>
      <p:sp>
        <p:nvSpPr>
          <p:cNvPr id="4" name="Title 3">
            <a:extLst>
              <a:ext uri="{FF2B5EF4-FFF2-40B4-BE49-F238E27FC236}">
                <a16:creationId xmlns:a16="http://schemas.microsoft.com/office/drawing/2014/main" id="{566F62C9-A1BC-DD47-B0A8-8EF9838D62BB}"/>
              </a:ext>
            </a:extLst>
          </p:cNvPr>
          <p:cNvSpPr>
            <a:spLocks noGrp="1"/>
          </p:cNvSpPr>
          <p:nvPr>
            <p:ph type="title"/>
          </p:nvPr>
        </p:nvSpPr>
        <p:spPr/>
        <p:txBody>
          <a:bodyPr>
            <a:normAutofit/>
          </a:bodyPr>
          <a:lstStyle/>
          <a:p>
            <a:r>
              <a:rPr lang="en-US">
                <a:solidFill>
                  <a:prstClr val="black"/>
                </a:solidFill>
                <a:cs typeface="Gill Sans"/>
              </a:rPr>
              <a:t>A LOOK AT WHERE WE NEED TO GO</a:t>
            </a:r>
            <a:endParaRPr lang="en-US" sz="8000" spc="-300">
              <a:solidFill>
                <a:prstClr val="black"/>
              </a:solidFill>
            </a:endParaRPr>
          </a:p>
        </p:txBody>
      </p:sp>
      <p:sp>
        <p:nvSpPr>
          <p:cNvPr id="15" name="Text Placeholder 14">
            <a:extLst>
              <a:ext uri="{FF2B5EF4-FFF2-40B4-BE49-F238E27FC236}">
                <a16:creationId xmlns:a16="http://schemas.microsoft.com/office/drawing/2014/main" id="{BD5253D3-376F-F247-863E-0A946AC774A9}"/>
              </a:ext>
            </a:extLst>
          </p:cNvPr>
          <p:cNvSpPr>
            <a:spLocks noGrp="1"/>
          </p:cNvSpPr>
          <p:nvPr>
            <p:ph type="body" idx="1"/>
          </p:nvPr>
        </p:nvSpPr>
        <p:spPr/>
        <p:txBody>
          <a:bodyPr vert="horz" lIns="91440" tIns="45720" rIns="91440" bIns="45720" rtlCol="0" anchor="t">
            <a:normAutofit/>
          </a:bodyPr>
          <a:lstStyle/>
          <a:p>
            <a:r>
              <a:rPr lang="en-US" b="1" dirty="0">
                <a:cs typeface="Gill Sans Light"/>
              </a:rPr>
              <a:t>ONLINE STRATEGIES FOR ENGAGEMENT</a:t>
            </a:r>
          </a:p>
        </p:txBody>
      </p:sp>
    </p:spTree>
    <p:extLst>
      <p:ext uri="{BB962C8B-B14F-4D97-AF65-F5344CB8AC3E}">
        <p14:creationId xmlns:p14="http://schemas.microsoft.com/office/powerpoint/2010/main" val="12966048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ECA46-C3C4-EAB6-37DA-9A3A9267C76B}"/>
              </a:ext>
            </a:extLst>
          </p:cNvPr>
          <p:cNvSpPr>
            <a:spLocks noGrp="1"/>
          </p:cNvSpPr>
          <p:nvPr>
            <p:ph type="title"/>
          </p:nvPr>
        </p:nvSpPr>
        <p:spPr/>
        <p:txBody>
          <a:bodyPr>
            <a:normAutofit/>
          </a:bodyPr>
          <a:lstStyle/>
          <a:p>
            <a:r>
              <a:rPr lang="en-US" dirty="0" err="1"/>
              <a:t>Tamu</a:t>
            </a:r>
            <a:r>
              <a:rPr lang="en-US" dirty="0"/>
              <a:t>-CT Strategic plan</a:t>
            </a:r>
          </a:p>
        </p:txBody>
      </p:sp>
      <p:sp>
        <p:nvSpPr>
          <p:cNvPr id="4" name="Footer Placeholder 3">
            <a:extLst>
              <a:ext uri="{FF2B5EF4-FFF2-40B4-BE49-F238E27FC236}">
                <a16:creationId xmlns:a16="http://schemas.microsoft.com/office/drawing/2014/main" id="{390865E1-9060-4861-4EC1-D395FD6F2724}"/>
              </a:ext>
            </a:extLst>
          </p:cNvPr>
          <p:cNvSpPr>
            <a:spLocks noGrp="1"/>
          </p:cNvSpPr>
          <p:nvPr>
            <p:ph type="ftr" sz="quarter" idx="17"/>
          </p:nvPr>
        </p:nvSpPr>
        <p:spPr>
          <a:xfrm rot="16200000">
            <a:off x="-1402001" y="4588205"/>
            <a:ext cx="3640974" cy="283464"/>
          </a:xfrm>
        </p:spPr>
        <p:txBody>
          <a:bodyPr/>
          <a:lstStyle/>
          <a:p>
            <a:r>
              <a:rPr lang="en-US"/>
              <a:t>Stewards of another place</a:t>
            </a:r>
          </a:p>
        </p:txBody>
      </p:sp>
      <p:sp>
        <p:nvSpPr>
          <p:cNvPr id="5" name="TextBox 4">
            <a:extLst>
              <a:ext uri="{FF2B5EF4-FFF2-40B4-BE49-F238E27FC236}">
                <a16:creationId xmlns:a16="http://schemas.microsoft.com/office/drawing/2014/main" id="{253A2292-938D-3139-18F7-0D055536303E}"/>
              </a:ext>
            </a:extLst>
          </p:cNvPr>
          <p:cNvSpPr txBox="1"/>
          <p:nvPr/>
        </p:nvSpPr>
        <p:spPr>
          <a:xfrm>
            <a:off x="838200" y="852999"/>
            <a:ext cx="8961944" cy="3108543"/>
          </a:xfrm>
          <a:prstGeom prst="rect">
            <a:avLst/>
          </a:prstGeom>
          <a:noFill/>
        </p:spPr>
        <p:txBody>
          <a:bodyPr wrap="square" lIns="91440" tIns="45720" rIns="91440" bIns="45720" rtlCol="0" anchor="t">
            <a:spAutoFit/>
          </a:bodyPr>
          <a:lstStyle/>
          <a:p>
            <a:pPr marL="571500" indent="-571500">
              <a:buFont typeface="Arial"/>
              <a:buChar char="•"/>
            </a:pPr>
            <a:r>
              <a:rPr lang="en-US" sz="4000" dirty="0">
                <a:solidFill>
                  <a:srgbClr val="000000"/>
                </a:solidFill>
                <a:latin typeface="Calibra"/>
              </a:rPr>
              <a:t>Imperative 3:  Community Engagement</a:t>
            </a:r>
          </a:p>
          <a:p>
            <a:pPr marL="1028700" lvl="1" indent="-571500">
              <a:buFont typeface="Arial"/>
              <a:buChar char="•"/>
            </a:pPr>
            <a:r>
              <a:rPr lang="en-US" sz="3200" dirty="0">
                <a:solidFill>
                  <a:srgbClr val="000000"/>
                </a:solidFill>
                <a:latin typeface="Calibra"/>
              </a:rPr>
              <a:t>Strategic Goal 3.1:</a:t>
            </a:r>
          </a:p>
          <a:p>
            <a:pPr marL="1485900" lvl="2" indent="-571500">
              <a:buFont typeface="Arial"/>
              <a:buChar char="•"/>
            </a:pPr>
            <a:r>
              <a:rPr lang="en-US" sz="2800" dirty="0">
                <a:latin typeface="Calibra"/>
              </a:rPr>
              <a:t>“Prepare educated and engaged citizens that contribute to their communities and enhance the vitality of the region.</a:t>
            </a:r>
            <a:r>
              <a:rPr lang="en-US" sz="2800" dirty="0">
                <a:solidFill>
                  <a:srgbClr val="000000"/>
                </a:solidFill>
                <a:latin typeface="Calibra"/>
              </a:rPr>
              <a:t>”</a:t>
            </a:r>
          </a:p>
          <a:p>
            <a:pPr marL="1028700" lvl="1" indent="-571500">
              <a:buFont typeface="Arial"/>
              <a:buChar char="•"/>
            </a:pPr>
            <a:endParaRPr lang="en-US" sz="4000" i="1" dirty="0">
              <a:solidFill>
                <a:srgbClr val="000000"/>
              </a:solidFill>
              <a:latin typeface="Gill Sans MT"/>
            </a:endParaRPr>
          </a:p>
        </p:txBody>
      </p:sp>
      <p:pic>
        <p:nvPicPr>
          <p:cNvPr id="6" name="Picture 5">
            <a:extLst>
              <a:ext uri="{FF2B5EF4-FFF2-40B4-BE49-F238E27FC236}">
                <a16:creationId xmlns:a16="http://schemas.microsoft.com/office/drawing/2014/main" id="{D1531081-1E77-9BA3-D277-3642EB8FAE10}"/>
              </a:ext>
            </a:extLst>
          </p:cNvPr>
          <p:cNvPicPr>
            <a:picLocks noChangeAspect="1"/>
          </p:cNvPicPr>
          <p:nvPr/>
        </p:nvPicPr>
        <p:blipFill>
          <a:blip r:embed="rId2"/>
          <a:stretch>
            <a:fillRect/>
          </a:stretch>
        </p:blipFill>
        <p:spPr>
          <a:xfrm>
            <a:off x="4133114" y="3441881"/>
            <a:ext cx="7546300" cy="3108543"/>
          </a:xfrm>
          <a:prstGeom prst="rect">
            <a:avLst/>
          </a:prstGeom>
        </p:spPr>
      </p:pic>
    </p:spTree>
    <p:extLst>
      <p:ext uri="{BB962C8B-B14F-4D97-AF65-F5344CB8AC3E}">
        <p14:creationId xmlns:p14="http://schemas.microsoft.com/office/powerpoint/2010/main" val="36420407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ECA46-C3C4-EAB6-37DA-9A3A9267C76B}"/>
              </a:ext>
            </a:extLst>
          </p:cNvPr>
          <p:cNvSpPr>
            <a:spLocks noGrp="1"/>
          </p:cNvSpPr>
          <p:nvPr>
            <p:ph type="title"/>
          </p:nvPr>
        </p:nvSpPr>
        <p:spPr>
          <a:xfrm>
            <a:off x="839788" y="365125"/>
            <a:ext cx="10515600" cy="1325563"/>
          </a:xfrm>
        </p:spPr>
        <p:txBody>
          <a:bodyPr vert="horz" lIns="91440" tIns="45720" rIns="91440" bIns="45720" rtlCol="0" anchor="ctr">
            <a:normAutofit/>
          </a:bodyPr>
          <a:lstStyle/>
          <a:p>
            <a:r>
              <a:rPr lang="en-US" b="1" i="0" kern="1200" cap="all" spc="-150" baseline="0">
                <a:latin typeface="+mj-lt"/>
                <a:ea typeface="+mj-ea"/>
                <a:cs typeface="Gill Sans" panose="020B0502020104020203" pitchFamily="34" charset="-79"/>
              </a:rPr>
              <a:t>COBA Implementation</a:t>
            </a:r>
          </a:p>
        </p:txBody>
      </p:sp>
      <p:sp>
        <p:nvSpPr>
          <p:cNvPr id="5" name="TextBox 4">
            <a:extLst>
              <a:ext uri="{FF2B5EF4-FFF2-40B4-BE49-F238E27FC236}">
                <a16:creationId xmlns:a16="http://schemas.microsoft.com/office/drawing/2014/main" id="{253A2292-938D-3139-18F7-0D055536303E}"/>
              </a:ext>
            </a:extLst>
          </p:cNvPr>
          <p:cNvSpPr txBox="1"/>
          <p:nvPr/>
        </p:nvSpPr>
        <p:spPr>
          <a:xfrm>
            <a:off x="839788" y="1553029"/>
            <a:ext cx="10844212" cy="4636634"/>
          </a:xfrm>
          <a:prstGeom prst="rect">
            <a:avLst/>
          </a:prstGeom>
        </p:spPr>
        <p:txBody>
          <a:bodyPr vert="horz" lIns="91440" tIns="45720" rIns="91440" bIns="45720" rtlCol="0">
            <a:normAutofit/>
          </a:bodyPr>
          <a:lstStyle/>
          <a:p>
            <a:pPr marL="571500" indent="-228600">
              <a:lnSpc>
                <a:spcPct val="90000"/>
              </a:lnSpc>
              <a:spcAft>
                <a:spcPts val="600"/>
              </a:spcAft>
              <a:buFont typeface="Arial" panose="020B0604020202020204" pitchFamily="34" charset="0"/>
              <a:buChar char="•"/>
            </a:pPr>
            <a:r>
              <a:rPr lang="en-US" sz="2400" dirty="0">
                <a:solidFill>
                  <a:schemeClr val="tx2"/>
                </a:solidFill>
                <a:latin typeface="Calibra"/>
              </a:rPr>
              <a:t>Service learning is a required component of all undergraduate business majors via our Business Ethics course</a:t>
            </a:r>
          </a:p>
          <a:p>
            <a:pPr marL="571500" indent="-228600">
              <a:lnSpc>
                <a:spcPct val="90000"/>
              </a:lnSpc>
              <a:spcAft>
                <a:spcPts val="600"/>
              </a:spcAft>
              <a:buFont typeface="Arial" panose="020B0604020202020204" pitchFamily="34" charset="0"/>
              <a:buChar char="•"/>
            </a:pPr>
            <a:r>
              <a:rPr lang="en-US" sz="2400" dirty="0">
                <a:solidFill>
                  <a:schemeClr val="tx2"/>
                </a:solidFill>
                <a:latin typeface="Calibra"/>
              </a:rPr>
              <a:t>LOs within the course:</a:t>
            </a:r>
          </a:p>
          <a:p>
            <a:pPr marL="742950" lvl="1" indent="-228600">
              <a:lnSpc>
                <a:spcPct val="90000"/>
              </a:lnSpc>
              <a:spcAft>
                <a:spcPts val="300"/>
              </a:spcAft>
              <a:buFont typeface="Arial" panose="020B0604020202020204" pitchFamily="34" charset="0"/>
              <a:buChar char="•"/>
              <a:tabLst>
                <a:tab pos="685800" algn="l"/>
              </a:tabLst>
            </a:pPr>
            <a:r>
              <a:rPr lang="en-US" sz="2400" u="sng" dirty="0">
                <a:solidFill>
                  <a:schemeClr val="tx2"/>
                </a:solidFill>
                <a:effectLst/>
                <a:latin typeface="Calibra"/>
              </a:rPr>
              <a:t>Civic action and reflection</a:t>
            </a:r>
            <a:r>
              <a:rPr lang="en-US" sz="2400" dirty="0">
                <a:solidFill>
                  <a:schemeClr val="tx2"/>
                </a:solidFill>
                <a:effectLst/>
                <a:latin typeface="Calibra"/>
              </a:rPr>
              <a:t>: Students will demonstrate independent experience and show initiative in a context of complex or multiple civic engagement activities, accompanied by reflective insights or analysis about the aims and accomplishments of one’s actions.</a:t>
            </a:r>
          </a:p>
          <a:p>
            <a:pPr marL="742950" lvl="1" indent="-228600">
              <a:lnSpc>
                <a:spcPct val="90000"/>
              </a:lnSpc>
              <a:spcAft>
                <a:spcPts val="300"/>
              </a:spcAft>
              <a:buFont typeface="Arial" panose="020B0604020202020204" pitchFamily="34" charset="0"/>
              <a:buChar char="•"/>
              <a:tabLst>
                <a:tab pos="685800" algn="l"/>
              </a:tabLst>
            </a:pPr>
            <a:r>
              <a:rPr lang="en-US" sz="2400" u="sng" dirty="0">
                <a:solidFill>
                  <a:schemeClr val="tx2"/>
                </a:solidFill>
                <a:effectLst/>
                <a:latin typeface="Calibra"/>
              </a:rPr>
              <a:t>Civic contexts/structures</a:t>
            </a:r>
            <a:r>
              <a:rPr lang="en-US" sz="2400" dirty="0">
                <a:solidFill>
                  <a:schemeClr val="tx2"/>
                </a:solidFill>
                <a:effectLst/>
                <a:latin typeface="Calibra"/>
              </a:rPr>
              <a:t>: Students will demonstrate ability and commitment to collaboratively work across and within community contexts and structures to achieve a civic aim.</a:t>
            </a:r>
          </a:p>
          <a:p>
            <a:pPr marL="1028700" lvl="1" indent="-228600">
              <a:lnSpc>
                <a:spcPct val="90000"/>
              </a:lnSpc>
              <a:buFont typeface="Arial" panose="020B0604020202020204" pitchFamily="34" charset="0"/>
              <a:buChar char="•"/>
            </a:pPr>
            <a:endParaRPr lang="en-US" sz="1700" dirty="0">
              <a:solidFill>
                <a:schemeClr val="tx2"/>
              </a:solidFill>
            </a:endParaRPr>
          </a:p>
        </p:txBody>
      </p:sp>
      <p:pic>
        <p:nvPicPr>
          <p:cNvPr id="7" name="Picture 6" descr="A logo for a college&#10;&#10;Description automatically generated">
            <a:extLst>
              <a:ext uri="{FF2B5EF4-FFF2-40B4-BE49-F238E27FC236}">
                <a16:creationId xmlns:a16="http://schemas.microsoft.com/office/drawing/2014/main" id="{98EEC684-7EE5-67EA-FAD3-5C7BBFAA9229}"/>
              </a:ext>
            </a:extLst>
          </p:cNvPr>
          <p:cNvPicPr>
            <a:picLocks noChangeAspect="1"/>
          </p:cNvPicPr>
          <p:nvPr/>
        </p:nvPicPr>
        <p:blipFill>
          <a:blip r:embed="rId2"/>
          <a:stretch>
            <a:fillRect/>
          </a:stretch>
        </p:blipFill>
        <p:spPr>
          <a:xfrm>
            <a:off x="7053942" y="4864100"/>
            <a:ext cx="4497387" cy="1325563"/>
          </a:xfrm>
          <a:prstGeom prst="rect">
            <a:avLst/>
          </a:prstGeom>
          <a:noFill/>
        </p:spPr>
      </p:pic>
      <p:sp>
        <p:nvSpPr>
          <p:cNvPr id="3" name="Footer Placeholder 3">
            <a:extLst>
              <a:ext uri="{FF2B5EF4-FFF2-40B4-BE49-F238E27FC236}">
                <a16:creationId xmlns:a16="http://schemas.microsoft.com/office/drawing/2014/main" id="{84BDE8EE-F4D9-BB3B-B551-BA6C6CFA1A27}"/>
              </a:ext>
            </a:extLst>
          </p:cNvPr>
          <p:cNvSpPr>
            <a:spLocks noGrp="1"/>
          </p:cNvSpPr>
          <p:nvPr>
            <p:ph type="ftr" sz="quarter" idx="17"/>
          </p:nvPr>
        </p:nvSpPr>
        <p:spPr>
          <a:xfrm rot="16200000">
            <a:off x="-1444723" y="4606079"/>
            <a:ext cx="3665822" cy="222867"/>
          </a:xfrm>
        </p:spPr>
        <p:txBody>
          <a:bodyPr/>
          <a:lstStyle/>
          <a:p>
            <a:r>
              <a:rPr lang="en-US" dirty="0"/>
              <a:t>Stewards of another place</a:t>
            </a:r>
          </a:p>
        </p:txBody>
      </p:sp>
    </p:spTree>
    <p:extLst>
      <p:ext uri="{BB962C8B-B14F-4D97-AF65-F5344CB8AC3E}">
        <p14:creationId xmlns:p14="http://schemas.microsoft.com/office/powerpoint/2010/main" val="15428256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ECA46-C3C4-EAB6-37DA-9A3A9267C76B}"/>
              </a:ext>
            </a:extLst>
          </p:cNvPr>
          <p:cNvSpPr>
            <a:spLocks noGrp="1"/>
          </p:cNvSpPr>
          <p:nvPr>
            <p:ph type="title"/>
          </p:nvPr>
        </p:nvSpPr>
        <p:spPr/>
        <p:txBody>
          <a:bodyPr>
            <a:normAutofit fontScale="90000"/>
          </a:bodyPr>
          <a:lstStyle/>
          <a:p>
            <a:r>
              <a:rPr lang="en-US" dirty="0"/>
              <a:t>Implementation in online classes</a:t>
            </a:r>
          </a:p>
        </p:txBody>
      </p:sp>
      <p:sp>
        <p:nvSpPr>
          <p:cNvPr id="4" name="Footer Placeholder 3">
            <a:extLst>
              <a:ext uri="{FF2B5EF4-FFF2-40B4-BE49-F238E27FC236}">
                <a16:creationId xmlns:a16="http://schemas.microsoft.com/office/drawing/2014/main" id="{390865E1-9060-4861-4EC1-D395FD6F2724}"/>
              </a:ext>
            </a:extLst>
          </p:cNvPr>
          <p:cNvSpPr>
            <a:spLocks noGrp="1"/>
          </p:cNvSpPr>
          <p:nvPr>
            <p:ph type="ftr" sz="quarter" idx="17"/>
          </p:nvPr>
        </p:nvSpPr>
        <p:spPr>
          <a:xfrm rot="16200000">
            <a:off x="-1444723" y="4606079"/>
            <a:ext cx="3665822" cy="222867"/>
          </a:xfrm>
        </p:spPr>
        <p:txBody>
          <a:bodyPr/>
          <a:lstStyle/>
          <a:p>
            <a:r>
              <a:rPr lang="en-US" dirty="0"/>
              <a:t>Stewards of another place</a:t>
            </a:r>
          </a:p>
        </p:txBody>
      </p:sp>
      <p:sp>
        <p:nvSpPr>
          <p:cNvPr id="5" name="TextBox 4">
            <a:extLst>
              <a:ext uri="{FF2B5EF4-FFF2-40B4-BE49-F238E27FC236}">
                <a16:creationId xmlns:a16="http://schemas.microsoft.com/office/drawing/2014/main" id="{253A2292-938D-3139-18F7-0D055536303E}"/>
              </a:ext>
            </a:extLst>
          </p:cNvPr>
          <p:cNvSpPr txBox="1"/>
          <p:nvPr/>
        </p:nvSpPr>
        <p:spPr>
          <a:xfrm>
            <a:off x="759069" y="1600346"/>
            <a:ext cx="10515600" cy="4585871"/>
          </a:xfrm>
          <a:prstGeom prst="rect">
            <a:avLst/>
          </a:prstGeom>
          <a:noFill/>
        </p:spPr>
        <p:txBody>
          <a:bodyPr wrap="square" lIns="91440" tIns="45720" rIns="91440" bIns="45720" rtlCol="0" anchor="t">
            <a:spAutoFit/>
          </a:bodyPr>
          <a:lstStyle/>
          <a:p>
            <a:pPr marL="571500" indent="-571500">
              <a:buFont typeface="Arial"/>
              <a:buChar char="•"/>
            </a:pPr>
            <a:r>
              <a:rPr lang="en-US" sz="2400" dirty="0">
                <a:solidFill>
                  <a:srgbClr val="000000"/>
                </a:solidFill>
                <a:latin typeface="Calibra"/>
              </a:rPr>
              <a:t>Students are charged with finding reputable non-profit organizations (NPO) within their own communities in which to complete their hours</a:t>
            </a:r>
          </a:p>
          <a:p>
            <a:pPr marL="571500" indent="-571500">
              <a:buFont typeface="Arial"/>
              <a:buChar char="•"/>
            </a:pPr>
            <a:endParaRPr lang="en-US" sz="2400" dirty="0">
              <a:solidFill>
                <a:srgbClr val="000000"/>
              </a:solidFill>
              <a:latin typeface="Calibra"/>
            </a:endParaRPr>
          </a:p>
          <a:p>
            <a:pPr marL="571500" indent="-571500">
              <a:buFont typeface="Arial"/>
              <a:buChar char="•"/>
            </a:pPr>
            <a:r>
              <a:rPr lang="en-US" sz="2400" dirty="0">
                <a:solidFill>
                  <a:srgbClr val="000000"/>
                </a:solidFill>
                <a:latin typeface="Calibra"/>
              </a:rPr>
              <a:t>Agreement must be signed by NPO and submitted directly to professor</a:t>
            </a:r>
          </a:p>
          <a:p>
            <a:pPr marL="571500" indent="-571500">
              <a:buFont typeface="Arial"/>
              <a:buChar char="•"/>
            </a:pPr>
            <a:endParaRPr lang="en-US" sz="2400" dirty="0">
              <a:solidFill>
                <a:srgbClr val="000000"/>
              </a:solidFill>
              <a:latin typeface="Calibra"/>
            </a:endParaRPr>
          </a:p>
          <a:p>
            <a:pPr marL="571500" indent="-571500">
              <a:buFont typeface="Arial"/>
              <a:buChar char="•"/>
            </a:pPr>
            <a:r>
              <a:rPr lang="en-US" sz="2400" dirty="0">
                <a:solidFill>
                  <a:srgbClr val="000000"/>
                </a:solidFill>
                <a:latin typeface="Calibra"/>
              </a:rPr>
              <a:t>Part of agreement:</a:t>
            </a:r>
          </a:p>
          <a:p>
            <a:pPr marL="1028700" lvl="1" indent="-571500">
              <a:buFont typeface="Arial"/>
              <a:buChar char="•"/>
            </a:pPr>
            <a:r>
              <a:rPr lang="en-US" sz="2000" i="1" dirty="0">
                <a:effectLst/>
                <a:latin typeface="Calibra"/>
                <a:ea typeface="PMingLiU" panose="020B0604030504040204" pitchFamily="18" charset="-120"/>
              </a:rPr>
              <a:t>These activities should be meaningful client-serving and/or stakeholder engagement activities where students can understand how the Mission of the organization is accomplished and how it represents civic engagement and social responsibility</a:t>
            </a:r>
            <a:endParaRPr lang="en-US" sz="2000" dirty="0">
              <a:solidFill>
                <a:srgbClr val="000000"/>
              </a:solidFill>
              <a:latin typeface="Calibra"/>
            </a:endParaRPr>
          </a:p>
          <a:p>
            <a:pPr marL="571500" indent="-571500">
              <a:buFont typeface="Arial"/>
              <a:buChar char="•"/>
            </a:pPr>
            <a:endParaRPr lang="en-US" sz="2400" dirty="0">
              <a:solidFill>
                <a:srgbClr val="000000"/>
              </a:solidFill>
              <a:latin typeface="Calibra"/>
            </a:endParaRPr>
          </a:p>
          <a:p>
            <a:pPr marL="571500" indent="-571500">
              <a:buFont typeface="Arial"/>
              <a:buChar char="•"/>
            </a:pPr>
            <a:r>
              <a:rPr lang="en-US" sz="2400" dirty="0">
                <a:solidFill>
                  <a:srgbClr val="000000"/>
                </a:solidFill>
                <a:latin typeface="Calibra"/>
              </a:rPr>
              <a:t>Hours served documentation also submitted directly to professor</a:t>
            </a:r>
            <a:endParaRPr lang="en-US" sz="2400" i="1" dirty="0">
              <a:solidFill>
                <a:srgbClr val="000000"/>
              </a:solidFill>
              <a:latin typeface="Calibra"/>
            </a:endParaRPr>
          </a:p>
          <a:p>
            <a:pPr marL="1028700" lvl="1" indent="-571500">
              <a:buFont typeface="Arial"/>
              <a:buChar char="•"/>
            </a:pPr>
            <a:endParaRPr lang="en-US" sz="4000" i="1" dirty="0">
              <a:solidFill>
                <a:srgbClr val="000000"/>
              </a:solidFill>
              <a:latin typeface="Gill Sans MT"/>
            </a:endParaRPr>
          </a:p>
        </p:txBody>
      </p:sp>
    </p:spTree>
    <p:extLst>
      <p:ext uri="{BB962C8B-B14F-4D97-AF65-F5344CB8AC3E}">
        <p14:creationId xmlns:p14="http://schemas.microsoft.com/office/powerpoint/2010/main" val="13711605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ECA46-C3C4-EAB6-37DA-9A3A9267C76B}"/>
              </a:ext>
            </a:extLst>
          </p:cNvPr>
          <p:cNvSpPr>
            <a:spLocks noGrp="1"/>
          </p:cNvSpPr>
          <p:nvPr>
            <p:ph type="title"/>
          </p:nvPr>
        </p:nvSpPr>
        <p:spPr>
          <a:xfrm>
            <a:off x="776785" y="0"/>
            <a:ext cx="10515600" cy="986943"/>
          </a:xfrm>
        </p:spPr>
        <p:txBody>
          <a:bodyPr>
            <a:normAutofit/>
          </a:bodyPr>
          <a:lstStyle/>
          <a:p>
            <a:r>
              <a:rPr lang="en-US" dirty="0"/>
              <a:t>Sample NPO Placements</a:t>
            </a:r>
          </a:p>
        </p:txBody>
      </p:sp>
      <p:sp>
        <p:nvSpPr>
          <p:cNvPr id="4" name="Footer Placeholder 3">
            <a:extLst>
              <a:ext uri="{FF2B5EF4-FFF2-40B4-BE49-F238E27FC236}">
                <a16:creationId xmlns:a16="http://schemas.microsoft.com/office/drawing/2014/main" id="{390865E1-9060-4861-4EC1-D395FD6F2724}"/>
              </a:ext>
            </a:extLst>
          </p:cNvPr>
          <p:cNvSpPr>
            <a:spLocks noGrp="1"/>
          </p:cNvSpPr>
          <p:nvPr>
            <p:ph type="ftr" sz="quarter" idx="17"/>
          </p:nvPr>
        </p:nvSpPr>
        <p:spPr>
          <a:xfrm rot="16200000">
            <a:off x="-1402001" y="4588205"/>
            <a:ext cx="3640974" cy="283464"/>
          </a:xfrm>
        </p:spPr>
        <p:txBody>
          <a:bodyPr/>
          <a:lstStyle/>
          <a:p>
            <a:r>
              <a:rPr lang="en-US" dirty="0"/>
              <a:t>Stewards of another place</a:t>
            </a:r>
          </a:p>
        </p:txBody>
      </p:sp>
      <p:sp>
        <p:nvSpPr>
          <p:cNvPr id="5" name="TextBox 4">
            <a:extLst>
              <a:ext uri="{FF2B5EF4-FFF2-40B4-BE49-F238E27FC236}">
                <a16:creationId xmlns:a16="http://schemas.microsoft.com/office/drawing/2014/main" id="{253A2292-938D-3139-18F7-0D055536303E}"/>
              </a:ext>
            </a:extLst>
          </p:cNvPr>
          <p:cNvSpPr txBox="1"/>
          <p:nvPr/>
        </p:nvSpPr>
        <p:spPr>
          <a:xfrm>
            <a:off x="995150" y="1139602"/>
            <a:ext cx="9916104" cy="7355860"/>
          </a:xfrm>
          <a:prstGeom prst="rect">
            <a:avLst/>
          </a:prstGeom>
          <a:noFill/>
        </p:spPr>
        <p:txBody>
          <a:bodyPr wrap="square" lIns="91440" tIns="45720" rIns="91440" bIns="45720" rtlCol="0" anchor="t">
            <a:spAutoFit/>
          </a:bodyPr>
          <a:lstStyle/>
          <a:p>
            <a:r>
              <a:rPr lang="en-US" sz="3600" dirty="0">
                <a:solidFill>
                  <a:srgbClr val="000000"/>
                </a:solidFill>
                <a:latin typeface="Calibra"/>
              </a:rPr>
              <a:t>Students find organizations they feel passionate about and sometimes continue to work with after the class ends</a:t>
            </a:r>
          </a:p>
          <a:p>
            <a:endParaRPr lang="en-US" sz="2400" dirty="0">
              <a:solidFill>
                <a:srgbClr val="000000"/>
              </a:solidFill>
              <a:latin typeface="Calibra"/>
            </a:endParaRPr>
          </a:p>
          <a:p>
            <a:pPr marL="571500" indent="-571500">
              <a:buFont typeface="Arial"/>
              <a:buChar char="•"/>
            </a:pPr>
            <a:r>
              <a:rPr lang="en-US" sz="2800" dirty="0">
                <a:solidFill>
                  <a:srgbClr val="000000"/>
                </a:solidFill>
                <a:latin typeface="Calibra"/>
              </a:rPr>
              <a:t>Ronald McDonald Houses</a:t>
            </a:r>
          </a:p>
          <a:p>
            <a:pPr marL="571500" indent="-571500">
              <a:buFont typeface="Arial"/>
              <a:buChar char="•"/>
            </a:pPr>
            <a:r>
              <a:rPr lang="en-US" sz="2800" dirty="0">
                <a:solidFill>
                  <a:srgbClr val="000000"/>
                </a:solidFill>
                <a:latin typeface="Calibra"/>
              </a:rPr>
              <a:t>Special Olympics </a:t>
            </a:r>
          </a:p>
          <a:p>
            <a:pPr marL="571500" indent="-571500">
              <a:buFont typeface="Arial"/>
              <a:buChar char="•"/>
            </a:pPr>
            <a:r>
              <a:rPr lang="en-US" sz="2800" dirty="0">
                <a:solidFill>
                  <a:srgbClr val="000000"/>
                </a:solidFill>
                <a:latin typeface="Calibra"/>
              </a:rPr>
              <a:t>Community Food banks</a:t>
            </a:r>
          </a:p>
          <a:p>
            <a:pPr marL="571500" indent="-571500">
              <a:buFont typeface="Arial"/>
              <a:buChar char="•"/>
            </a:pPr>
            <a:r>
              <a:rPr lang="en-US" sz="2800" dirty="0">
                <a:solidFill>
                  <a:srgbClr val="000000"/>
                </a:solidFill>
                <a:latin typeface="Calibra"/>
              </a:rPr>
              <a:t>Community mental health clinics</a:t>
            </a:r>
          </a:p>
          <a:p>
            <a:pPr marL="571500" indent="-571500">
              <a:buFont typeface="Arial"/>
              <a:buChar char="•"/>
            </a:pPr>
            <a:r>
              <a:rPr lang="en-US" sz="2800" dirty="0">
                <a:solidFill>
                  <a:srgbClr val="000000"/>
                </a:solidFill>
                <a:latin typeface="Calibra"/>
              </a:rPr>
              <a:t>Army support organizations</a:t>
            </a:r>
          </a:p>
          <a:p>
            <a:pPr marL="571500" indent="-571500">
              <a:buFont typeface="Arial"/>
              <a:buChar char="•"/>
            </a:pPr>
            <a:r>
              <a:rPr lang="en-US" sz="2800" dirty="0">
                <a:solidFill>
                  <a:srgbClr val="000000"/>
                </a:solidFill>
                <a:latin typeface="Calibra"/>
              </a:rPr>
              <a:t>Local museum educational programs for youth</a:t>
            </a:r>
          </a:p>
          <a:p>
            <a:pPr marL="571500" indent="-571500">
              <a:buFont typeface="Arial"/>
              <a:buChar char="•"/>
            </a:pPr>
            <a:r>
              <a:rPr lang="en-US" sz="2800" dirty="0">
                <a:solidFill>
                  <a:srgbClr val="000000"/>
                </a:solidFill>
                <a:latin typeface="Calibra"/>
              </a:rPr>
              <a:t>Community beautification initiatives</a:t>
            </a:r>
          </a:p>
          <a:p>
            <a:endParaRPr lang="en-US" sz="3200" dirty="0">
              <a:solidFill>
                <a:srgbClr val="000000"/>
              </a:solidFill>
              <a:latin typeface="Calibra"/>
            </a:endParaRPr>
          </a:p>
          <a:p>
            <a:pPr marL="571500" indent="-571500">
              <a:buFont typeface="Arial"/>
              <a:buChar char="•"/>
            </a:pPr>
            <a:endParaRPr lang="en-US" sz="3200" dirty="0">
              <a:solidFill>
                <a:srgbClr val="000000"/>
              </a:solidFill>
              <a:latin typeface="Calibra"/>
            </a:endParaRPr>
          </a:p>
          <a:p>
            <a:pPr marL="571500" indent="-571500">
              <a:buFont typeface="Arial"/>
              <a:buChar char="•"/>
            </a:pPr>
            <a:endParaRPr lang="en-US" sz="2800" i="1" dirty="0">
              <a:solidFill>
                <a:srgbClr val="000000"/>
              </a:solidFill>
              <a:latin typeface="Calibra"/>
            </a:endParaRPr>
          </a:p>
          <a:p>
            <a:pPr marL="1028700" lvl="1" indent="-571500">
              <a:buFont typeface="Arial"/>
              <a:buChar char="•"/>
            </a:pPr>
            <a:endParaRPr lang="en-US" sz="4000" i="1" dirty="0">
              <a:solidFill>
                <a:srgbClr val="000000"/>
              </a:solidFill>
              <a:latin typeface="Gill Sans MT"/>
            </a:endParaRPr>
          </a:p>
        </p:txBody>
      </p:sp>
    </p:spTree>
    <p:extLst>
      <p:ext uri="{BB962C8B-B14F-4D97-AF65-F5344CB8AC3E}">
        <p14:creationId xmlns:p14="http://schemas.microsoft.com/office/powerpoint/2010/main" val="22059249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ECA46-C3C4-EAB6-37DA-9A3A9267C76B}"/>
              </a:ext>
            </a:extLst>
          </p:cNvPr>
          <p:cNvSpPr>
            <a:spLocks noGrp="1"/>
          </p:cNvSpPr>
          <p:nvPr>
            <p:ph type="title"/>
          </p:nvPr>
        </p:nvSpPr>
        <p:spPr/>
        <p:txBody>
          <a:bodyPr>
            <a:normAutofit fontScale="90000"/>
          </a:bodyPr>
          <a:lstStyle/>
          <a:p>
            <a:r>
              <a:rPr lang="en-US" dirty="0"/>
              <a:t>Implementation in online classes</a:t>
            </a:r>
          </a:p>
        </p:txBody>
      </p:sp>
      <p:sp>
        <p:nvSpPr>
          <p:cNvPr id="4" name="Footer Placeholder 3">
            <a:extLst>
              <a:ext uri="{FF2B5EF4-FFF2-40B4-BE49-F238E27FC236}">
                <a16:creationId xmlns:a16="http://schemas.microsoft.com/office/drawing/2014/main" id="{390865E1-9060-4861-4EC1-D395FD6F2724}"/>
              </a:ext>
            </a:extLst>
          </p:cNvPr>
          <p:cNvSpPr>
            <a:spLocks noGrp="1"/>
          </p:cNvSpPr>
          <p:nvPr>
            <p:ph type="ftr" sz="quarter" idx="17"/>
          </p:nvPr>
        </p:nvSpPr>
        <p:spPr>
          <a:xfrm rot="16200000">
            <a:off x="-1402001" y="4588205"/>
            <a:ext cx="3640974" cy="283464"/>
          </a:xfrm>
        </p:spPr>
        <p:txBody>
          <a:bodyPr/>
          <a:lstStyle/>
          <a:p>
            <a:r>
              <a:rPr lang="en-US" dirty="0"/>
              <a:t>Stewards of another place</a:t>
            </a:r>
          </a:p>
        </p:txBody>
      </p:sp>
      <p:sp>
        <p:nvSpPr>
          <p:cNvPr id="5" name="TextBox 4">
            <a:extLst>
              <a:ext uri="{FF2B5EF4-FFF2-40B4-BE49-F238E27FC236}">
                <a16:creationId xmlns:a16="http://schemas.microsoft.com/office/drawing/2014/main" id="{253A2292-938D-3139-18F7-0D055536303E}"/>
              </a:ext>
            </a:extLst>
          </p:cNvPr>
          <p:cNvSpPr txBox="1"/>
          <p:nvPr/>
        </p:nvSpPr>
        <p:spPr>
          <a:xfrm>
            <a:off x="838200" y="1160730"/>
            <a:ext cx="10515600" cy="6063198"/>
          </a:xfrm>
          <a:prstGeom prst="rect">
            <a:avLst/>
          </a:prstGeom>
          <a:noFill/>
        </p:spPr>
        <p:txBody>
          <a:bodyPr wrap="square" lIns="91440" tIns="45720" rIns="91440" bIns="45720" rtlCol="0" anchor="t">
            <a:spAutoFit/>
          </a:bodyPr>
          <a:lstStyle/>
          <a:p>
            <a:pPr marL="571500" indent="-571500">
              <a:buFont typeface="Arial"/>
              <a:buChar char="•"/>
            </a:pPr>
            <a:r>
              <a:rPr lang="en-US" sz="2800" dirty="0">
                <a:solidFill>
                  <a:srgbClr val="000000"/>
                </a:solidFill>
                <a:latin typeface="Calibra"/>
              </a:rPr>
              <a:t>Prompts for required Reflection assignment 1 (following first set of service hours):</a:t>
            </a:r>
          </a:p>
          <a:p>
            <a:endParaRPr lang="en-US" sz="1400" dirty="0">
              <a:solidFill>
                <a:srgbClr val="000000"/>
              </a:solidFill>
              <a:latin typeface="Calibra"/>
            </a:endParaRPr>
          </a:p>
          <a:p>
            <a:pPr lvl="2"/>
            <a:r>
              <a:rPr lang="en-US" sz="2200" b="0" i="0" dirty="0">
                <a:solidFill>
                  <a:srgbClr val="2D3B45"/>
                </a:solidFill>
                <a:effectLst/>
                <a:latin typeface="Calibra"/>
              </a:rPr>
              <a:t>1. What surprised you in working at (insert name of the nonprofit)? How was the experience different than what you expected prior to the experience?</a:t>
            </a:r>
          </a:p>
          <a:p>
            <a:pPr lvl="2"/>
            <a:br>
              <a:rPr lang="en-US" sz="2200" dirty="0">
                <a:latin typeface="Calibra"/>
              </a:rPr>
            </a:br>
            <a:r>
              <a:rPr lang="en-US" sz="2200" b="0" i="0" dirty="0">
                <a:solidFill>
                  <a:srgbClr val="2D3B45"/>
                </a:solidFill>
                <a:effectLst/>
                <a:latin typeface="Calibra"/>
              </a:rPr>
              <a:t>2. What need in the community does this agency address? Do you see this as a low, medium or high priority need? Explain Why. How does that assessment influence your perception of your work at the agency?</a:t>
            </a:r>
          </a:p>
          <a:p>
            <a:pPr lvl="2"/>
            <a:br>
              <a:rPr lang="en-US" sz="2200" dirty="0">
                <a:latin typeface="Calibra"/>
              </a:rPr>
            </a:br>
            <a:r>
              <a:rPr lang="en-US" sz="2200" b="0" i="0" dirty="0">
                <a:solidFill>
                  <a:srgbClr val="2D3B45"/>
                </a:solidFill>
                <a:effectLst/>
                <a:latin typeface="Calibra"/>
              </a:rPr>
              <a:t>3. What readings in your text do you associate with the service hours you just performed? Present and apply at least 2 frameworks or concepts in this analysis.</a:t>
            </a:r>
          </a:p>
          <a:p>
            <a:pPr lvl="2"/>
            <a:br>
              <a:rPr lang="en-US" sz="2200" dirty="0">
                <a:latin typeface="Calibra"/>
              </a:rPr>
            </a:br>
            <a:r>
              <a:rPr lang="en-US" sz="2200" b="0" i="0" dirty="0">
                <a:solidFill>
                  <a:srgbClr val="2D3B45"/>
                </a:solidFill>
                <a:effectLst/>
                <a:latin typeface="Calibra"/>
              </a:rPr>
              <a:t>4. If you were doing this project as part of a corporate volunteer initiative, would you feel the same or different about the experience? Why or why not?</a:t>
            </a:r>
            <a:endParaRPr lang="en-US" sz="2200" i="1" dirty="0">
              <a:solidFill>
                <a:srgbClr val="000000"/>
              </a:solidFill>
              <a:latin typeface="Calibra"/>
            </a:endParaRPr>
          </a:p>
          <a:p>
            <a:pPr marL="1028700" lvl="1" indent="-571500">
              <a:buFont typeface="Arial"/>
              <a:buChar char="•"/>
            </a:pPr>
            <a:endParaRPr lang="en-US" sz="4000" i="1" dirty="0">
              <a:solidFill>
                <a:srgbClr val="000000"/>
              </a:solidFill>
              <a:latin typeface="Gill Sans MT"/>
            </a:endParaRPr>
          </a:p>
        </p:txBody>
      </p:sp>
    </p:spTree>
    <p:extLst>
      <p:ext uri="{BB962C8B-B14F-4D97-AF65-F5344CB8AC3E}">
        <p14:creationId xmlns:p14="http://schemas.microsoft.com/office/powerpoint/2010/main" val="37455785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ECA46-C3C4-EAB6-37DA-9A3A9267C76B}"/>
              </a:ext>
            </a:extLst>
          </p:cNvPr>
          <p:cNvSpPr>
            <a:spLocks noGrp="1"/>
          </p:cNvSpPr>
          <p:nvPr>
            <p:ph type="title"/>
          </p:nvPr>
        </p:nvSpPr>
        <p:spPr/>
        <p:txBody>
          <a:bodyPr>
            <a:normAutofit fontScale="90000"/>
          </a:bodyPr>
          <a:lstStyle/>
          <a:p>
            <a:r>
              <a:rPr lang="en-US" dirty="0"/>
              <a:t>Implementation in online classes</a:t>
            </a:r>
          </a:p>
        </p:txBody>
      </p:sp>
      <p:sp>
        <p:nvSpPr>
          <p:cNvPr id="4" name="Footer Placeholder 3">
            <a:extLst>
              <a:ext uri="{FF2B5EF4-FFF2-40B4-BE49-F238E27FC236}">
                <a16:creationId xmlns:a16="http://schemas.microsoft.com/office/drawing/2014/main" id="{390865E1-9060-4861-4EC1-D395FD6F2724}"/>
              </a:ext>
            </a:extLst>
          </p:cNvPr>
          <p:cNvSpPr>
            <a:spLocks noGrp="1"/>
          </p:cNvSpPr>
          <p:nvPr>
            <p:ph type="ftr" sz="quarter" idx="17"/>
          </p:nvPr>
        </p:nvSpPr>
        <p:spPr>
          <a:xfrm rot="16200000">
            <a:off x="-1402001" y="4588205"/>
            <a:ext cx="3640974" cy="283464"/>
          </a:xfrm>
        </p:spPr>
        <p:txBody>
          <a:bodyPr/>
          <a:lstStyle/>
          <a:p>
            <a:r>
              <a:rPr lang="en-US" dirty="0"/>
              <a:t>Stewards of another place</a:t>
            </a:r>
          </a:p>
        </p:txBody>
      </p:sp>
      <p:sp>
        <p:nvSpPr>
          <p:cNvPr id="5" name="TextBox 4">
            <a:extLst>
              <a:ext uri="{FF2B5EF4-FFF2-40B4-BE49-F238E27FC236}">
                <a16:creationId xmlns:a16="http://schemas.microsoft.com/office/drawing/2014/main" id="{253A2292-938D-3139-18F7-0D055536303E}"/>
              </a:ext>
            </a:extLst>
          </p:cNvPr>
          <p:cNvSpPr txBox="1"/>
          <p:nvPr/>
        </p:nvSpPr>
        <p:spPr>
          <a:xfrm>
            <a:off x="838200" y="949711"/>
            <a:ext cx="10515600" cy="5878532"/>
          </a:xfrm>
          <a:prstGeom prst="rect">
            <a:avLst/>
          </a:prstGeom>
          <a:noFill/>
        </p:spPr>
        <p:txBody>
          <a:bodyPr wrap="square" lIns="91440" tIns="45720" rIns="91440" bIns="45720" rtlCol="0" anchor="t">
            <a:spAutoFit/>
          </a:bodyPr>
          <a:lstStyle/>
          <a:p>
            <a:pPr marL="571500" indent="-571500">
              <a:buFont typeface="Arial"/>
              <a:buChar char="•"/>
            </a:pPr>
            <a:r>
              <a:rPr lang="en-US" sz="2800" dirty="0">
                <a:solidFill>
                  <a:srgbClr val="000000"/>
                </a:solidFill>
                <a:latin typeface="Calibra"/>
              </a:rPr>
              <a:t>Prompts for required Reflection assignment 2 (following second set of service hours):</a:t>
            </a:r>
          </a:p>
          <a:p>
            <a:endParaRPr lang="en-US" sz="1200" dirty="0">
              <a:solidFill>
                <a:srgbClr val="000000"/>
              </a:solidFill>
              <a:latin typeface="Calibra"/>
            </a:endParaRPr>
          </a:p>
          <a:p>
            <a:pPr marL="1428750" lvl="2" indent="-514350">
              <a:buFont typeface="+mj-lt"/>
              <a:buAutoNum type="arabicPeriod"/>
            </a:pPr>
            <a:r>
              <a:rPr lang="en-US" sz="2200" b="0" i="0" dirty="0">
                <a:solidFill>
                  <a:srgbClr val="2D3B45"/>
                </a:solidFill>
                <a:effectLst/>
                <a:latin typeface="Lato Extended"/>
              </a:rPr>
              <a:t>Whether your view of a business' role in the community has changed based upon your SL experiences? </a:t>
            </a:r>
          </a:p>
          <a:p>
            <a:pPr marL="1428750" lvl="2" indent="-514350">
              <a:buFont typeface="+mj-lt"/>
              <a:buAutoNum type="arabicPeriod"/>
            </a:pPr>
            <a:r>
              <a:rPr lang="en-US" sz="2200" b="0" i="0" dirty="0">
                <a:solidFill>
                  <a:srgbClr val="2D3B45"/>
                </a:solidFill>
                <a:effectLst/>
                <a:latin typeface="Lato Extended"/>
              </a:rPr>
              <a:t>Did your 2nd SL experience reveal any of your values, attitudes or biases? How did it challenge or reenforce your personal values, attitudes or biases? Explain.</a:t>
            </a:r>
          </a:p>
          <a:p>
            <a:pPr marL="1428750" lvl="2" indent="-514350">
              <a:buFont typeface="+mj-lt"/>
              <a:buAutoNum type="arabicPeriod"/>
            </a:pPr>
            <a:r>
              <a:rPr lang="en-US" sz="2200" b="0" i="0" dirty="0">
                <a:solidFill>
                  <a:srgbClr val="2D3B45"/>
                </a:solidFill>
                <a:effectLst/>
                <a:latin typeface="Lato Extended"/>
              </a:rPr>
              <a:t>What suggestions do you have for your each of the SL non-profit organizations you performed you SL with? How could they improve? What could they do to be more engaging and impactful in our society?</a:t>
            </a:r>
          </a:p>
          <a:p>
            <a:pPr marL="1028700" lvl="1" indent="-571500">
              <a:buFont typeface="Arial"/>
              <a:buChar char="•"/>
            </a:pPr>
            <a:endParaRPr lang="en-US" sz="2400" dirty="0">
              <a:solidFill>
                <a:srgbClr val="000000"/>
              </a:solidFill>
              <a:latin typeface="Calibra"/>
            </a:endParaRPr>
          </a:p>
          <a:p>
            <a:pPr marL="571500" indent="-571500">
              <a:buFont typeface="Arial"/>
              <a:buChar char="•"/>
            </a:pPr>
            <a:r>
              <a:rPr lang="en-US" sz="2800" dirty="0">
                <a:solidFill>
                  <a:srgbClr val="000000"/>
                </a:solidFill>
                <a:latin typeface="Calibra"/>
              </a:rPr>
              <a:t>Anecdotal data from course evaluations:</a:t>
            </a:r>
          </a:p>
          <a:p>
            <a:pPr marL="1028700" lvl="1" indent="-571500">
              <a:buFont typeface="Arial"/>
              <a:buChar char="•"/>
            </a:pPr>
            <a:r>
              <a:rPr lang="en-US" sz="2400" dirty="0">
                <a:solidFill>
                  <a:srgbClr val="000000"/>
                </a:solidFill>
                <a:latin typeface="Calibra"/>
              </a:rPr>
              <a:t>Students find their service learning one of the best experiences of the whole class</a:t>
            </a:r>
          </a:p>
          <a:p>
            <a:pPr algn="l"/>
            <a:r>
              <a:rPr lang="en-US" sz="2400" b="0" i="0" dirty="0">
                <a:solidFill>
                  <a:srgbClr val="2D3B45"/>
                </a:solidFill>
                <a:effectLst/>
                <a:latin typeface="Calibra"/>
              </a:rPr>
              <a:t>	</a:t>
            </a:r>
            <a:endParaRPr lang="en-US" sz="4000" i="1" dirty="0">
              <a:solidFill>
                <a:srgbClr val="000000"/>
              </a:solidFill>
              <a:latin typeface="Gill Sans MT"/>
            </a:endParaRPr>
          </a:p>
        </p:txBody>
      </p:sp>
    </p:spTree>
    <p:extLst>
      <p:ext uri="{BB962C8B-B14F-4D97-AF65-F5344CB8AC3E}">
        <p14:creationId xmlns:p14="http://schemas.microsoft.com/office/powerpoint/2010/main" val="31735315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Mountain Scape">
            <a:extLst>
              <a:ext uri="{FF2B5EF4-FFF2-40B4-BE49-F238E27FC236}">
                <a16:creationId xmlns:a16="http://schemas.microsoft.com/office/drawing/2014/main" id="{09BF8C8C-B999-7949-855D-142BC52BD6FE}"/>
              </a:ext>
            </a:extLst>
          </p:cNvPr>
          <p:cNvPicPr>
            <a:picLocks noGrp="1" noChangeAspect="1"/>
          </p:cNvPicPr>
          <p:nvPr>
            <p:ph type="pic" sz="quarter" idx="14"/>
          </p:nvPr>
        </p:nvPicPr>
        <p:blipFill>
          <a:blip r:embed="rId3"/>
          <a:srcRect t="19456" b="19456"/>
          <a:stretch/>
        </p:blipFill>
        <p:spPr>
          <a:xfrm>
            <a:off x="838200" y="3175"/>
            <a:ext cx="11353800" cy="4630738"/>
          </a:xfrm>
        </p:spPr>
      </p:pic>
      <p:sp>
        <p:nvSpPr>
          <p:cNvPr id="7" name="Title 6">
            <a:extLst>
              <a:ext uri="{FF2B5EF4-FFF2-40B4-BE49-F238E27FC236}">
                <a16:creationId xmlns:a16="http://schemas.microsoft.com/office/drawing/2014/main" id="{D67182A4-D17D-4F6A-B389-045E096E89AD}"/>
              </a:ext>
            </a:extLst>
          </p:cNvPr>
          <p:cNvSpPr>
            <a:spLocks noGrp="1"/>
          </p:cNvSpPr>
          <p:nvPr>
            <p:ph type="title"/>
          </p:nvPr>
        </p:nvSpPr>
        <p:spPr>
          <a:xfrm>
            <a:off x="838200" y="365125"/>
            <a:ext cx="10515600" cy="1325563"/>
          </a:xfrm>
        </p:spPr>
        <p:txBody>
          <a:bodyPr/>
          <a:lstStyle/>
          <a:p>
            <a:r>
              <a:rPr lang="en-US"/>
              <a:t>Welcome to the session</a:t>
            </a:r>
          </a:p>
        </p:txBody>
      </p:sp>
      <p:sp>
        <p:nvSpPr>
          <p:cNvPr id="2" name="Footer Placeholder 1">
            <a:extLst>
              <a:ext uri="{FF2B5EF4-FFF2-40B4-BE49-F238E27FC236}">
                <a16:creationId xmlns:a16="http://schemas.microsoft.com/office/drawing/2014/main" id="{5A46B0E8-5AF0-8E61-FFA1-72B1C98E734D}"/>
              </a:ext>
            </a:extLst>
          </p:cNvPr>
          <p:cNvSpPr>
            <a:spLocks noGrp="1"/>
          </p:cNvSpPr>
          <p:nvPr>
            <p:ph type="ftr" sz="quarter" idx="17"/>
          </p:nvPr>
        </p:nvSpPr>
        <p:spPr>
          <a:xfrm rot="16200000">
            <a:off x="-1407543" y="4585439"/>
            <a:ext cx="3652058" cy="283464"/>
          </a:xfrm>
        </p:spPr>
        <p:txBody>
          <a:bodyPr/>
          <a:lstStyle/>
          <a:p>
            <a:r>
              <a:rPr lang="en-US"/>
              <a:t>Stewards of another place</a:t>
            </a:r>
          </a:p>
        </p:txBody>
      </p:sp>
      <p:sp>
        <p:nvSpPr>
          <p:cNvPr id="15" name="Text Placeholder 14">
            <a:extLst>
              <a:ext uri="{FF2B5EF4-FFF2-40B4-BE49-F238E27FC236}">
                <a16:creationId xmlns:a16="http://schemas.microsoft.com/office/drawing/2014/main" id="{FF676A8E-576B-6D42-BD7D-6EE95E3DE890}"/>
              </a:ext>
            </a:extLst>
          </p:cNvPr>
          <p:cNvSpPr>
            <a:spLocks noGrp="1"/>
          </p:cNvSpPr>
          <p:nvPr>
            <p:ph type="body" idx="1"/>
          </p:nvPr>
        </p:nvSpPr>
        <p:spPr>
          <a:xfrm>
            <a:off x="1545474" y="4689988"/>
            <a:ext cx="3472126" cy="645001"/>
          </a:xfrm>
        </p:spPr>
        <p:txBody>
          <a:bodyPr>
            <a:normAutofit/>
          </a:bodyPr>
          <a:lstStyle/>
          <a:p>
            <a:r>
              <a:rPr lang="en-US"/>
              <a:t>Dr. Andria F. Schwegler</a:t>
            </a:r>
          </a:p>
        </p:txBody>
      </p:sp>
      <p:sp>
        <p:nvSpPr>
          <p:cNvPr id="17" name="Content Placeholder 16">
            <a:extLst>
              <a:ext uri="{FF2B5EF4-FFF2-40B4-BE49-F238E27FC236}">
                <a16:creationId xmlns:a16="http://schemas.microsoft.com/office/drawing/2014/main" id="{ECAD5706-E9F8-6746-8560-1CC21AA84A8A}"/>
              </a:ext>
            </a:extLst>
          </p:cNvPr>
          <p:cNvSpPr>
            <a:spLocks noGrp="1"/>
          </p:cNvSpPr>
          <p:nvPr>
            <p:ph sz="half" idx="2"/>
          </p:nvPr>
        </p:nvSpPr>
        <p:spPr>
          <a:xfrm>
            <a:off x="949470" y="5328461"/>
            <a:ext cx="4728123" cy="822960"/>
          </a:xfrm>
        </p:spPr>
        <p:txBody>
          <a:bodyPr>
            <a:normAutofit/>
          </a:bodyPr>
          <a:lstStyle/>
          <a:p>
            <a:pPr marL="0" lvl="0" indent="0" algn="ctr">
              <a:buNone/>
            </a:pPr>
            <a:r>
              <a:rPr lang="en-US" b="1"/>
              <a:t>Associate Professor of Psychology</a:t>
            </a:r>
          </a:p>
          <a:p>
            <a:pPr marL="0" lvl="0" indent="0" algn="ctr">
              <a:buNone/>
            </a:pPr>
            <a:r>
              <a:rPr lang="en-US" b="1"/>
              <a:t>College of Education &amp; Human Development</a:t>
            </a:r>
          </a:p>
        </p:txBody>
      </p:sp>
      <p:sp>
        <p:nvSpPr>
          <p:cNvPr id="10" name="Text Placeholder 9">
            <a:extLst>
              <a:ext uri="{FF2B5EF4-FFF2-40B4-BE49-F238E27FC236}">
                <a16:creationId xmlns:a16="http://schemas.microsoft.com/office/drawing/2014/main" id="{31D4FCDA-D49E-6548-BE42-519A15A8AFF9}"/>
              </a:ext>
            </a:extLst>
          </p:cNvPr>
          <p:cNvSpPr>
            <a:spLocks noGrp="1"/>
          </p:cNvSpPr>
          <p:nvPr>
            <p:ph type="body" sz="quarter" idx="3"/>
          </p:nvPr>
        </p:nvSpPr>
        <p:spPr>
          <a:xfrm>
            <a:off x="7811196" y="4691938"/>
            <a:ext cx="2964872" cy="645001"/>
          </a:xfrm>
        </p:spPr>
        <p:txBody>
          <a:bodyPr>
            <a:normAutofit/>
          </a:bodyPr>
          <a:lstStyle/>
          <a:p>
            <a:r>
              <a:rPr lang="en-US">
                <a:cs typeface="Gill Sans"/>
              </a:rPr>
              <a:t>Dr. Barb Altman</a:t>
            </a:r>
          </a:p>
        </p:txBody>
      </p:sp>
      <p:sp>
        <p:nvSpPr>
          <p:cNvPr id="13" name="Content Placeholder 12">
            <a:extLst>
              <a:ext uri="{FF2B5EF4-FFF2-40B4-BE49-F238E27FC236}">
                <a16:creationId xmlns:a16="http://schemas.microsoft.com/office/drawing/2014/main" id="{B8E676E3-FB1C-634E-A9D8-18085C984F54}"/>
              </a:ext>
            </a:extLst>
          </p:cNvPr>
          <p:cNvSpPr>
            <a:spLocks noGrp="1"/>
          </p:cNvSpPr>
          <p:nvPr>
            <p:ph sz="quarter" idx="4"/>
          </p:nvPr>
        </p:nvSpPr>
        <p:spPr>
          <a:xfrm>
            <a:off x="7264982" y="5328461"/>
            <a:ext cx="4072192" cy="756459"/>
          </a:xfrm>
        </p:spPr>
        <p:txBody>
          <a:bodyPr>
            <a:normAutofit lnSpcReduction="10000"/>
          </a:bodyPr>
          <a:lstStyle/>
          <a:p>
            <a:pPr marL="0" lvl="0" indent="0" algn="ctr">
              <a:buNone/>
            </a:pPr>
            <a:r>
              <a:rPr lang="en-US" b="1"/>
              <a:t>Associate Professor of Management</a:t>
            </a:r>
          </a:p>
          <a:p>
            <a:pPr marL="0" lvl="0" indent="0" algn="ctr">
              <a:buNone/>
            </a:pPr>
            <a:r>
              <a:rPr lang="en-US" b="1"/>
              <a:t>College of Business Administration</a:t>
            </a:r>
          </a:p>
        </p:txBody>
      </p:sp>
      <p:pic>
        <p:nvPicPr>
          <p:cNvPr id="6" name="Picture 5" descr="A person with long hair smiling&#10;&#10;Description automatically generated">
            <a:extLst>
              <a:ext uri="{FF2B5EF4-FFF2-40B4-BE49-F238E27FC236}">
                <a16:creationId xmlns:a16="http://schemas.microsoft.com/office/drawing/2014/main" id="{DB04D6CB-C4F2-D4AA-A2F6-AD1DDAF03CDF}"/>
              </a:ext>
            </a:extLst>
          </p:cNvPr>
          <p:cNvPicPr>
            <a:picLocks noChangeAspect="1"/>
          </p:cNvPicPr>
          <p:nvPr/>
        </p:nvPicPr>
        <p:blipFill>
          <a:blip r:embed="rId4"/>
          <a:stretch>
            <a:fillRect/>
          </a:stretch>
        </p:blipFill>
        <p:spPr>
          <a:xfrm>
            <a:off x="2244435" y="2216629"/>
            <a:ext cx="2036618" cy="2450702"/>
          </a:xfrm>
          <a:prstGeom prst="rect">
            <a:avLst/>
          </a:prstGeom>
        </p:spPr>
      </p:pic>
      <p:pic>
        <p:nvPicPr>
          <p:cNvPr id="8" name="Picture 7">
            <a:extLst>
              <a:ext uri="{FF2B5EF4-FFF2-40B4-BE49-F238E27FC236}">
                <a16:creationId xmlns:a16="http://schemas.microsoft.com/office/drawing/2014/main" id="{302A5925-D78C-BE63-0B56-C0BE9D8A630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17021" y="431338"/>
            <a:ext cx="2755879" cy="940869"/>
          </a:xfrm>
          <a:prstGeom prst="rect">
            <a:avLst/>
          </a:prstGeom>
          <a:ln>
            <a:solidFill>
              <a:schemeClr val="tx1"/>
            </a:solidFill>
          </a:ln>
        </p:spPr>
      </p:pic>
      <p:pic>
        <p:nvPicPr>
          <p:cNvPr id="3" name="Picture 2" descr="A person wearing glasses and a white coat&#10;&#10;Description automatically generated">
            <a:extLst>
              <a:ext uri="{FF2B5EF4-FFF2-40B4-BE49-F238E27FC236}">
                <a16:creationId xmlns:a16="http://schemas.microsoft.com/office/drawing/2014/main" id="{66F82E66-3537-55E9-6C00-50C39440CED9}"/>
              </a:ext>
            </a:extLst>
          </p:cNvPr>
          <p:cNvPicPr>
            <a:picLocks noChangeAspect="1"/>
          </p:cNvPicPr>
          <p:nvPr/>
        </p:nvPicPr>
        <p:blipFill rotWithShape="1">
          <a:blip r:embed="rId6"/>
          <a:srcRect l="10815" t="10024" r="148"/>
          <a:stretch/>
        </p:blipFill>
        <p:spPr>
          <a:xfrm>
            <a:off x="7921752" y="2113255"/>
            <a:ext cx="2560323" cy="2495325"/>
          </a:xfrm>
          <a:prstGeom prst="rect">
            <a:avLst/>
          </a:prstGeom>
        </p:spPr>
      </p:pic>
    </p:spTree>
    <p:extLst>
      <p:ext uri="{BB962C8B-B14F-4D97-AF65-F5344CB8AC3E}">
        <p14:creationId xmlns:p14="http://schemas.microsoft.com/office/powerpoint/2010/main" val="20053104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ECA46-C3C4-EAB6-37DA-9A3A9267C76B}"/>
              </a:ext>
            </a:extLst>
          </p:cNvPr>
          <p:cNvSpPr>
            <a:spLocks noGrp="1"/>
          </p:cNvSpPr>
          <p:nvPr>
            <p:ph type="title"/>
          </p:nvPr>
        </p:nvSpPr>
        <p:spPr/>
        <p:txBody>
          <a:bodyPr>
            <a:normAutofit/>
          </a:bodyPr>
          <a:lstStyle/>
          <a:p>
            <a:r>
              <a:rPr lang="en-US" dirty="0" err="1"/>
              <a:t>Cpsy</a:t>
            </a:r>
            <a:r>
              <a:rPr lang="en-US" dirty="0"/>
              <a:t> implementation</a:t>
            </a:r>
          </a:p>
        </p:txBody>
      </p:sp>
      <p:sp>
        <p:nvSpPr>
          <p:cNvPr id="4" name="Footer Placeholder 3">
            <a:extLst>
              <a:ext uri="{FF2B5EF4-FFF2-40B4-BE49-F238E27FC236}">
                <a16:creationId xmlns:a16="http://schemas.microsoft.com/office/drawing/2014/main" id="{390865E1-9060-4861-4EC1-D395FD6F2724}"/>
              </a:ext>
            </a:extLst>
          </p:cNvPr>
          <p:cNvSpPr>
            <a:spLocks noGrp="1"/>
          </p:cNvSpPr>
          <p:nvPr>
            <p:ph type="ftr" sz="quarter" idx="17"/>
          </p:nvPr>
        </p:nvSpPr>
        <p:spPr>
          <a:xfrm rot="16200000">
            <a:off x="-1402001" y="4588205"/>
            <a:ext cx="3640974" cy="283464"/>
          </a:xfrm>
        </p:spPr>
        <p:txBody>
          <a:bodyPr/>
          <a:lstStyle/>
          <a:p>
            <a:r>
              <a:rPr lang="en-US"/>
              <a:t>Stewards of another place</a:t>
            </a:r>
          </a:p>
        </p:txBody>
      </p:sp>
      <p:sp>
        <p:nvSpPr>
          <p:cNvPr id="5" name="TextBox 4">
            <a:extLst>
              <a:ext uri="{FF2B5EF4-FFF2-40B4-BE49-F238E27FC236}">
                <a16:creationId xmlns:a16="http://schemas.microsoft.com/office/drawing/2014/main" id="{253A2292-938D-3139-18F7-0D055536303E}"/>
              </a:ext>
            </a:extLst>
          </p:cNvPr>
          <p:cNvSpPr txBox="1"/>
          <p:nvPr/>
        </p:nvSpPr>
        <p:spPr>
          <a:xfrm>
            <a:off x="989215" y="1346662"/>
            <a:ext cx="10515600" cy="3662541"/>
          </a:xfrm>
          <a:prstGeom prst="rect">
            <a:avLst/>
          </a:prstGeom>
          <a:noFill/>
        </p:spPr>
        <p:txBody>
          <a:bodyPr wrap="square" rtlCol="0">
            <a:spAutoFit/>
          </a:bodyPr>
          <a:lstStyle/>
          <a:p>
            <a:pPr algn="l" rtl="0" fontAlgn="base"/>
            <a:r>
              <a:rPr lang="en-US" sz="4000" i="1" dirty="0">
                <a:solidFill>
                  <a:srgbClr val="000000"/>
                </a:solidFill>
                <a:latin typeface="+mj-lt"/>
              </a:rPr>
              <a:t>Department-Wide Student Success Initiative</a:t>
            </a:r>
            <a:endParaRPr lang="en-US" sz="4000" b="0" i="1" dirty="0">
              <a:solidFill>
                <a:srgbClr val="000000"/>
              </a:solidFill>
              <a:effectLst/>
              <a:latin typeface="+mj-lt"/>
            </a:endParaRPr>
          </a:p>
          <a:p>
            <a:pPr algn="l" rtl="0" fontAlgn="base"/>
            <a:endParaRPr lang="en-US" sz="2400" b="0" i="0" dirty="0">
              <a:solidFill>
                <a:srgbClr val="000000"/>
              </a:solidFill>
              <a:effectLst/>
              <a:latin typeface="Calibri" panose="020F0502020204030204" pitchFamily="34" charset="0"/>
            </a:endParaRPr>
          </a:p>
          <a:p>
            <a:pPr algn="l" rtl="0" fontAlgn="base"/>
            <a:r>
              <a:rPr lang="en-US" sz="2400" b="0" i="0" dirty="0">
                <a:solidFill>
                  <a:srgbClr val="000000"/>
                </a:solidFill>
                <a:effectLst/>
                <a:latin typeface="Calibri" panose="020F0502020204030204" pitchFamily="34" charset="0"/>
              </a:rPr>
              <a:t>Faculty Student Success Coordinator</a:t>
            </a:r>
          </a:p>
          <a:p>
            <a:pPr algn="l" rtl="0" fontAlgn="base"/>
            <a:r>
              <a:rPr lang="en-US" sz="2400" b="0" i="0" dirty="0">
                <a:solidFill>
                  <a:srgbClr val="000000"/>
                </a:solidFill>
                <a:effectLst/>
                <a:latin typeface="Calibri" panose="020F0502020204030204" pitchFamily="34" charset="0"/>
              </a:rPr>
              <a:t>Access to Courses through Online Delivery Modes</a:t>
            </a:r>
          </a:p>
          <a:p>
            <a:pPr algn="l" rtl="0" fontAlgn="base"/>
            <a:r>
              <a:rPr lang="en-US" sz="2400" dirty="0">
                <a:solidFill>
                  <a:srgbClr val="000000"/>
                </a:solidFill>
                <a:latin typeface="Calibri" panose="020F0502020204030204" pitchFamily="34" charset="0"/>
              </a:rPr>
              <a:t>Required Coursework with Embedded </a:t>
            </a:r>
            <a:r>
              <a:rPr lang="en-US" sz="2400" b="0" i="0" dirty="0">
                <a:solidFill>
                  <a:srgbClr val="000000"/>
                </a:solidFill>
                <a:effectLst/>
                <a:latin typeface="Calibri" panose="020F0502020204030204" pitchFamily="34" charset="0"/>
              </a:rPr>
              <a:t>High Impact Practices</a:t>
            </a:r>
          </a:p>
          <a:p>
            <a:pPr algn="l" rtl="0" fontAlgn="base"/>
            <a:r>
              <a:rPr lang="en-US" sz="2400" dirty="0">
                <a:solidFill>
                  <a:srgbClr val="000000"/>
                </a:solidFill>
                <a:latin typeface="Calibri" panose="020F0502020204030204" pitchFamily="34" charset="0"/>
              </a:rPr>
              <a:t>	Undergraduate Research in Local Communities</a:t>
            </a:r>
          </a:p>
          <a:p>
            <a:pPr algn="l" rtl="0" fontAlgn="base"/>
            <a:r>
              <a:rPr lang="en-US" sz="2400" b="0" i="0" dirty="0">
                <a:solidFill>
                  <a:srgbClr val="000000"/>
                </a:solidFill>
                <a:effectLst/>
                <a:latin typeface="Calibri" panose="020F0502020204030204" pitchFamily="34" charset="0"/>
              </a:rPr>
              <a:t>	Student-Identified Community Engagement Projects</a:t>
            </a:r>
          </a:p>
          <a:p>
            <a:pPr algn="l" rtl="0" fontAlgn="base"/>
            <a:r>
              <a:rPr lang="en-US" sz="2400" dirty="0">
                <a:solidFill>
                  <a:srgbClr val="000000"/>
                </a:solidFill>
                <a:latin typeface="Calibri" panose="020F0502020204030204" pitchFamily="34" charset="0"/>
              </a:rPr>
              <a:t>	Telemedicine Mental Health Support </a:t>
            </a:r>
            <a:endParaRPr lang="en-US" sz="2400" b="0" i="0" dirty="0">
              <a:solidFill>
                <a:srgbClr val="000000"/>
              </a:solidFill>
              <a:effectLst/>
              <a:latin typeface="Calibri" panose="020F0502020204030204" pitchFamily="34" charset="0"/>
            </a:endParaRPr>
          </a:p>
          <a:p>
            <a:pPr algn="l" rtl="0" fontAlgn="base"/>
            <a:r>
              <a:rPr lang="en-US" sz="2400" b="0" i="0" dirty="0">
                <a:solidFill>
                  <a:srgbClr val="000000"/>
                </a:solidFill>
                <a:effectLst/>
                <a:latin typeface="Calibri" panose="020F0502020204030204" pitchFamily="34" charset="0"/>
              </a:rPr>
              <a:t>IRB Reviewed Research on Assessment of Efficacy</a:t>
            </a:r>
          </a:p>
        </p:txBody>
      </p:sp>
    </p:spTree>
    <p:extLst>
      <p:ext uri="{BB962C8B-B14F-4D97-AF65-F5344CB8AC3E}">
        <p14:creationId xmlns:p14="http://schemas.microsoft.com/office/powerpoint/2010/main" val="19683416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ECA46-C3C4-EAB6-37DA-9A3A9267C76B}"/>
              </a:ext>
            </a:extLst>
          </p:cNvPr>
          <p:cNvSpPr>
            <a:spLocks noGrp="1"/>
          </p:cNvSpPr>
          <p:nvPr>
            <p:ph type="title"/>
          </p:nvPr>
        </p:nvSpPr>
        <p:spPr/>
        <p:txBody>
          <a:bodyPr>
            <a:normAutofit/>
          </a:bodyPr>
          <a:lstStyle/>
          <a:p>
            <a:r>
              <a:rPr lang="en-US" dirty="0" err="1"/>
              <a:t>Cpsy</a:t>
            </a:r>
            <a:r>
              <a:rPr lang="en-US" dirty="0"/>
              <a:t> implementation</a:t>
            </a:r>
          </a:p>
        </p:txBody>
      </p:sp>
      <p:sp>
        <p:nvSpPr>
          <p:cNvPr id="4" name="Footer Placeholder 3">
            <a:extLst>
              <a:ext uri="{FF2B5EF4-FFF2-40B4-BE49-F238E27FC236}">
                <a16:creationId xmlns:a16="http://schemas.microsoft.com/office/drawing/2014/main" id="{390865E1-9060-4861-4EC1-D395FD6F2724}"/>
              </a:ext>
            </a:extLst>
          </p:cNvPr>
          <p:cNvSpPr>
            <a:spLocks noGrp="1"/>
          </p:cNvSpPr>
          <p:nvPr>
            <p:ph type="ftr" sz="quarter" idx="17"/>
          </p:nvPr>
        </p:nvSpPr>
        <p:spPr>
          <a:xfrm rot="16200000">
            <a:off x="-1402001" y="4588205"/>
            <a:ext cx="3640974" cy="283464"/>
          </a:xfrm>
        </p:spPr>
        <p:txBody>
          <a:bodyPr/>
          <a:lstStyle/>
          <a:p>
            <a:r>
              <a:rPr lang="en-US"/>
              <a:t>Stewards of another place</a:t>
            </a:r>
          </a:p>
        </p:txBody>
      </p:sp>
      <p:sp>
        <p:nvSpPr>
          <p:cNvPr id="5" name="TextBox 4">
            <a:extLst>
              <a:ext uri="{FF2B5EF4-FFF2-40B4-BE49-F238E27FC236}">
                <a16:creationId xmlns:a16="http://schemas.microsoft.com/office/drawing/2014/main" id="{253A2292-938D-3139-18F7-0D055536303E}"/>
              </a:ext>
            </a:extLst>
          </p:cNvPr>
          <p:cNvSpPr txBox="1"/>
          <p:nvPr/>
        </p:nvSpPr>
        <p:spPr>
          <a:xfrm>
            <a:off x="989215" y="1346662"/>
            <a:ext cx="10515600" cy="5078313"/>
          </a:xfrm>
          <a:prstGeom prst="rect">
            <a:avLst/>
          </a:prstGeom>
          <a:noFill/>
        </p:spPr>
        <p:txBody>
          <a:bodyPr wrap="square" rtlCol="0">
            <a:spAutoFit/>
          </a:bodyPr>
          <a:lstStyle/>
          <a:p>
            <a:pPr algn="l" rtl="0" fontAlgn="base"/>
            <a:r>
              <a:rPr lang="en-US" sz="4000" i="1" dirty="0">
                <a:solidFill>
                  <a:srgbClr val="000000"/>
                </a:solidFill>
                <a:latin typeface="+mj-lt"/>
              </a:rPr>
              <a:t>Department Student Success Coordinator</a:t>
            </a:r>
            <a:endParaRPr lang="en-US" sz="4000" b="0" i="1" dirty="0">
              <a:solidFill>
                <a:srgbClr val="000000"/>
              </a:solidFill>
              <a:effectLst/>
              <a:latin typeface="+mj-lt"/>
            </a:endParaRPr>
          </a:p>
          <a:p>
            <a:pPr algn="l" rtl="0" fontAlgn="base"/>
            <a:endParaRPr lang="en-US" sz="2400" b="0" i="0" dirty="0">
              <a:solidFill>
                <a:srgbClr val="000000"/>
              </a:solidFill>
              <a:effectLst/>
              <a:latin typeface="Calibri" panose="020F0502020204030204" pitchFamily="34" charset="0"/>
            </a:endParaRPr>
          </a:p>
          <a:p>
            <a:pPr algn="l" rtl="0" fontAlgn="base"/>
            <a:r>
              <a:rPr lang="en-US" sz="2400" b="0" i="0" dirty="0">
                <a:solidFill>
                  <a:srgbClr val="000000"/>
                </a:solidFill>
                <a:effectLst/>
                <a:latin typeface="Calibri" panose="020F0502020204030204" pitchFamily="34" charset="0"/>
              </a:rPr>
              <a:t>Student Support</a:t>
            </a:r>
          </a:p>
          <a:p>
            <a:pPr algn="l" rtl="0" fontAlgn="base"/>
            <a:r>
              <a:rPr lang="en-US" sz="2000" dirty="0">
                <a:solidFill>
                  <a:srgbClr val="000000"/>
                </a:solidFill>
                <a:latin typeface="Calibri" panose="020F0502020204030204" pitchFamily="34" charset="0"/>
              </a:rPr>
              <a:t>	Teaching (PSYC 3100 Psychology Major Seminar)</a:t>
            </a:r>
          </a:p>
          <a:p>
            <a:pPr algn="l" rtl="0" fontAlgn="base"/>
            <a:r>
              <a:rPr lang="en-US" sz="2000" b="0" i="0" dirty="0">
                <a:solidFill>
                  <a:srgbClr val="000000"/>
                </a:solidFill>
                <a:effectLst/>
                <a:latin typeface="Calibri" panose="020F0502020204030204" pitchFamily="34" charset="0"/>
              </a:rPr>
              <a:t>	Curriculum Support (resources to build growth mindset, academic self-efficacy)</a:t>
            </a:r>
          </a:p>
          <a:p>
            <a:pPr algn="l" rtl="0" fontAlgn="base"/>
            <a:r>
              <a:rPr lang="en-US" sz="2000" dirty="0">
                <a:solidFill>
                  <a:srgbClr val="000000"/>
                </a:solidFill>
                <a:latin typeface="Calibri" panose="020F0502020204030204" pitchFamily="34" charset="0"/>
              </a:rPr>
              <a:t>	Peer Mentoring (supervising meeting space and coordinating across programs)</a:t>
            </a:r>
          </a:p>
          <a:p>
            <a:pPr algn="l" rtl="0" fontAlgn="base"/>
            <a:r>
              <a:rPr lang="en-US" sz="2000" b="0" i="0" dirty="0">
                <a:solidFill>
                  <a:srgbClr val="000000"/>
                </a:solidFill>
                <a:effectLst/>
                <a:latin typeface="Calibri" panose="020F0502020204030204" pitchFamily="34" charset="0"/>
              </a:rPr>
              <a:t>	Advising Coordination</a:t>
            </a:r>
          </a:p>
          <a:p>
            <a:pPr algn="l" rtl="0" fontAlgn="base"/>
            <a:r>
              <a:rPr lang="en-US" sz="2400" dirty="0">
                <a:solidFill>
                  <a:srgbClr val="000000"/>
                </a:solidFill>
                <a:latin typeface="Calibri" panose="020F0502020204030204" pitchFamily="34" charset="0"/>
              </a:rPr>
              <a:t>Assessment</a:t>
            </a:r>
          </a:p>
          <a:p>
            <a:pPr algn="l" rtl="0" fontAlgn="base"/>
            <a:r>
              <a:rPr lang="en-US" sz="2000" b="0" i="0" dirty="0">
                <a:solidFill>
                  <a:srgbClr val="000000"/>
                </a:solidFill>
                <a:effectLst/>
                <a:latin typeface="Calibri" panose="020F0502020204030204" pitchFamily="34" charset="0"/>
              </a:rPr>
              <a:t>	Institutional Data</a:t>
            </a:r>
          </a:p>
          <a:p>
            <a:pPr algn="l" rtl="0" fontAlgn="base"/>
            <a:r>
              <a:rPr lang="en-US" sz="2000" dirty="0">
                <a:solidFill>
                  <a:srgbClr val="000000"/>
                </a:solidFill>
                <a:latin typeface="Calibri" panose="020F0502020204030204" pitchFamily="34" charset="0"/>
              </a:rPr>
              <a:t>	Custom Surveys</a:t>
            </a:r>
          </a:p>
          <a:p>
            <a:pPr algn="l" rtl="0" fontAlgn="base"/>
            <a:r>
              <a:rPr lang="en-US" sz="2400" b="0" i="0" dirty="0">
                <a:solidFill>
                  <a:srgbClr val="000000"/>
                </a:solidFill>
                <a:effectLst/>
                <a:latin typeface="Calibri" panose="020F0502020204030204" pitchFamily="34" charset="0"/>
              </a:rPr>
              <a:t>Resource Matching and Building</a:t>
            </a:r>
          </a:p>
          <a:p>
            <a:pPr algn="l" rtl="0" fontAlgn="base"/>
            <a:r>
              <a:rPr lang="en-US" sz="2000" dirty="0">
                <a:solidFill>
                  <a:srgbClr val="000000"/>
                </a:solidFill>
                <a:latin typeface="Calibri" panose="020F0502020204030204" pitchFamily="34" charset="0"/>
              </a:rPr>
              <a:t>	Faculty Support</a:t>
            </a:r>
          </a:p>
          <a:p>
            <a:pPr algn="l" rtl="0" fontAlgn="base"/>
            <a:r>
              <a:rPr lang="en-US" sz="2000" b="0" i="0" dirty="0">
                <a:solidFill>
                  <a:srgbClr val="000000"/>
                </a:solidFill>
                <a:effectLst/>
                <a:latin typeface="Calibri" panose="020F0502020204030204" pitchFamily="34" charset="0"/>
              </a:rPr>
              <a:t>	Information Sharing</a:t>
            </a:r>
          </a:p>
          <a:p>
            <a:pPr algn="l" rtl="0" fontAlgn="base"/>
            <a:r>
              <a:rPr lang="en-US" sz="2000" dirty="0">
                <a:solidFill>
                  <a:srgbClr val="000000"/>
                </a:solidFill>
                <a:latin typeface="Calibri" panose="020F0502020204030204" pitchFamily="34" charset="0"/>
              </a:rPr>
              <a:t>	</a:t>
            </a:r>
            <a:endParaRPr lang="en-US" sz="2000" b="0" i="0" dirty="0">
              <a:solidFill>
                <a:srgbClr val="000000"/>
              </a:solidFill>
              <a:effectLst/>
              <a:latin typeface="Calibri" panose="020F0502020204030204" pitchFamily="34" charset="0"/>
            </a:endParaRPr>
          </a:p>
        </p:txBody>
      </p:sp>
    </p:spTree>
    <p:extLst>
      <p:ext uri="{BB962C8B-B14F-4D97-AF65-F5344CB8AC3E}">
        <p14:creationId xmlns:p14="http://schemas.microsoft.com/office/powerpoint/2010/main" val="24880922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ECA46-C3C4-EAB6-37DA-9A3A9267C76B}"/>
              </a:ext>
            </a:extLst>
          </p:cNvPr>
          <p:cNvSpPr>
            <a:spLocks noGrp="1"/>
          </p:cNvSpPr>
          <p:nvPr>
            <p:ph type="title"/>
          </p:nvPr>
        </p:nvSpPr>
        <p:spPr/>
        <p:txBody>
          <a:bodyPr/>
          <a:lstStyle/>
          <a:p>
            <a:r>
              <a:rPr lang="en-US">
                <a:cs typeface="Gill Sans"/>
              </a:rPr>
              <a:t>Online first scheduling</a:t>
            </a:r>
          </a:p>
        </p:txBody>
      </p:sp>
      <p:sp>
        <p:nvSpPr>
          <p:cNvPr id="4" name="Footer Placeholder 3">
            <a:extLst>
              <a:ext uri="{FF2B5EF4-FFF2-40B4-BE49-F238E27FC236}">
                <a16:creationId xmlns:a16="http://schemas.microsoft.com/office/drawing/2014/main" id="{390865E1-9060-4861-4EC1-D395FD6F2724}"/>
              </a:ext>
            </a:extLst>
          </p:cNvPr>
          <p:cNvSpPr>
            <a:spLocks noGrp="1"/>
          </p:cNvSpPr>
          <p:nvPr>
            <p:ph type="ftr" sz="quarter" idx="17"/>
          </p:nvPr>
        </p:nvSpPr>
        <p:spPr>
          <a:xfrm rot="16200000">
            <a:off x="-1402001" y="4588205"/>
            <a:ext cx="3640974" cy="283464"/>
          </a:xfrm>
        </p:spPr>
        <p:txBody>
          <a:bodyPr/>
          <a:lstStyle/>
          <a:p>
            <a:r>
              <a:rPr lang="en-US"/>
              <a:t>Stewards of another place</a:t>
            </a:r>
          </a:p>
        </p:txBody>
      </p:sp>
      <p:sp>
        <p:nvSpPr>
          <p:cNvPr id="5" name="TextBox 4">
            <a:extLst>
              <a:ext uri="{FF2B5EF4-FFF2-40B4-BE49-F238E27FC236}">
                <a16:creationId xmlns:a16="http://schemas.microsoft.com/office/drawing/2014/main" id="{253A2292-938D-3139-18F7-0D055536303E}"/>
              </a:ext>
            </a:extLst>
          </p:cNvPr>
          <p:cNvSpPr txBox="1"/>
          <p:nvPr/>
        </p:nvSpPr>
        <p:spPr>
          <a:xfrm>
            <a:off x="989216" y="1346662"/>
            <a:ext cx="8984518" cy="1600438"/>
          </a:xfrm>
          <a:prstGeom prst="rect">
            <a:avLst/>
          </a:prstGeom>
          <a:noFill/>
        </p:spPr>
        <p:txBody>
          <a:bodyPr wrap="square" lIns="91440" tIns="45720" rIns="91440" bIns="45720" rtlCol="0" anchor="t">
            <a:spAutoFit/>
          </a:bodyPr>
          <a:lstStyle/>
          <a:p>
            <a:pPr fontAlgn="base"/>
            <a:r>
              <a:rPr lang="en-US" sz="4000" i="1">
                <a:solidFill>
                  <a:srgbClr val="000000"/>
                </a:solidFill>
                <a:latin typeface="+mj-lt"/>
              </a:rPr>
              <a:t>Semester Schedules Include Online Access </a:t>
            </a:r>
            <a:endParaRPr lang="en-US" sz="4000" b="0" i="1">
              <a:solidFill>
                <a:srgbClr val="000000"/>
              </a:solidFill>
              <a:effectLst/>
              <a:latin typeface="+mj-lt"/>
            </a:endParaRPr>
          </a:p>
          <a:p>
            <a:pPr fontAlgn="base"/>
            <a:endParaRPr lang="en-US" sz="1000">
              <a:solidFill>
                <a:srgbClr val="000000"/>
              </a:solidFill>
              <a:latin typeface="Calibri"/>
              <a:ea typeface="Calibri"/>
              <a:cs typeface="Calibri"/>
            </a:endParaRPr>
          </a:p>
          <a:p>
            <a:r>
              <a:rPr lang="en-US" sz="2400">
                <a:solidFill>
                  <a:srgbClr val="000000"/>
                </a:solidFill>
                <a:latin typeface="Calibri"/>
                <a:ea typeface="Calibri"/>
                <a:cs typeface="Calibri"/>
              </a:rPr>
              <a:t>        BAAS and BS Psychology Programs</a:t>
            </a:r>
            <a:endParaRPr lang="en-US" sz="2400" b="0" i="0">
              <a:solidFill>
                <a:srgbClr val="000000"/>
              </a:solidFill>
              <a:effectLst/>
              <a:latin typeface="Calibri" panose="020F0502020204030204" pitchFamily="34" charset="0"/>
              <a:ea typeface="Calibri"/>
              <a:cs typeface="Calibri"/>
            </a:endParaRPr>
          </a:p>
          <a:p>
            <a:pPr algn="l" fontAlgn="base"/>
            <a:endParaRPr lang="en-US" sz="2400" b="0" i="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graphicFrame>
        <p:nvGraphicFramePr>
          <p:cNvPr id="6" name="Table 5">
            <a:extLst>
              <a:ext uri="{FF2B5EF4-FFF2-40B4-BE49-F238E27FC236}">
                <a16:creationId xmlns:a16="http://schemas.microsoft.com/office/drawing/2014/main" id="{701BCCA1-A6A0-32D4-418D-6011C52FACA3}"/>
              </a:ext>
            </a:extLst>
          </p:cNvPr>
          <p:cNvGraphicFramePr>
            <a:graphicFrameLocks noGrp="1"/>
          </p:cNvGraphicFramePr>
          <p:nvPr>
            <p:extLst>
              <p:ext uri="{D42A27DB-BD31-4B8C-83A1-F6EECF244321}">
                <p14:modId xmlns:p14="http://schemas.microsoft.com/office/powerpoint/2010/main" val="3191479920"/>
              </p:ext>
            </p:extLst>
          </p:nvPr>
        </p:nvGraphicFramePr>
        <p:xfrm>
          <a:off x="1642753" y="2671946"/>
          <a:ext cx="9652063" cy="3657600"/>
        </p:xfrm>
        <a:graphic>
          <a:graphicData uri="http://schemas.openxmlformats.org/drawingml/2006/table">
            <a:tbl>
              <a:tblPr firstRow="1" bandRow="1">
                <a:tableStyleId>{5C22544A-7EE6-4342-B048-85BDC9FD1C3A}</a:tableStyleId>
              </a:tblPr>
              <a:tblGrid>
                <a:gridCol w="880752">
                  <a:extLst>
                    <a:ext uri="{9D8B030D-6E8A-4147-A177-3AD203B41FA5}">
                      <a16:colId xmlns:a16="http://schemas.microsoft.com/office/drawing/2014/main" val="1910632011"/>
                    </a:ext>
                  </a:extLst>
                </a:gridCol>
                <a:gridCol w="801583">
                  <a:extLst>
                    <a:ext uri="{9D8B030D-6E8A-4147-A177-3AD203B41FA5}">
                      <a16:colId xmlns:a16="http://schemas.microsoft.com/office/drawing/2014/main" val="18991253"/>
                    </a:ext>
                  </a:extLst>
                </a:gridCol>
                <a:gridCol w="603662">
                  <a:extLst>
                    <a:ext uri="{9D8B030D-6E8A-4147-A177-3AD203B41FA5}">
                      <a16:colId xmlns:a16="http://schemas.microsoft.com/office/drawing/2014/main" val="893969768"/>
                    </a:ext>
                  </a:extLst>
                </a:gridCol>
                <a:gridCol w="2711532">
                  <a:extLst>
                    <a:ext uri="{9D8B030D-6E8A-4147-A177-3AD203B41FA5}">
                      <a16:colId xmlns:a16="http://schemas.microsoft.com/office/drawing/2014/main" val="181754648"/>
                    </a:ext>
                  </a:extLst>
                </a:gridCol>
                <a:gridCol w="1177636">
                  <a:extLst>
                    <a:ext uri="{9D8B030D-6E8A-4147-A177-3AD203B41FA5}">
                      <a16:colId xmlns:a16="http://schemas.microsoft.com/office/drawing/2014/main" val="2141939372"/>
                    </a:ext>
                  </a:extLst>
                </a:gridCol>
                <a:gridCol w="722414">
                  <a:extLst>
                    <a:ext uri="{9D8B030D-6E8A-4147-A177-3AD203B41FA5}">
                      <a16:colId xmlns:a16="http://schemas.microsoft.com/office/drawing/2014/main" val="179341963"/>
                    </a:ext>
                  </a:extLst>
                </a:gridCol>
                <a:gridCol w="405740">
                  <a:extLst>
                    <a:ext uri="{9D8B030D-6E8A-4147-A177-3AD203B41FA5}">
                      <a16:colId xmlns:a16="http://schemas.microsoft.com/office/drawing/2014/main" val="664358176"/>
                    </a:ext>
                  </a:extLst>
                </a:gridCol>
                <a:gridCol w="2348744">
                  <a:extLst>
                    <a:ext uri="{9D8B030D-6E8A-4147-A177-3AD203B41FA5}">
                      <a16:colId xmlns:a16="http://schemas.microsoft.com/office/drawing/2014/main" val="3288630737"/>
                    </a:ext>
                  </a:extLst>
                </a:gridCol>
              </a:tblGrid>
              <a:tr h="190500">
                <a:tc gridSpan="4">
                  <a:txBody>
                    <a:bodyPr/>
                    <a:lstStyle/>
                    <a:p>
                      <a:r>
                        <a:rPr lang="en-US" b="1">
                          <a:effectLst/>
                        </a:rPr>
                        <a:t>Course</a:t>
                      </a:r>
                    </a:p>
                  </a:txBody>
                  <a:tcPr anchor="ctr">
                    <a:lnL>
                      <a:noFill/>
                    </a:lnL>
                    <a:lnR>
                      <a:noFill/>
                    </a:lnR>
                    <a:lnT>
                      <a:noFill/>
                    </a:lnT>
                    <a:lnB w="12700">
                      <a:solidFill>
                        <a:schemeClr val="tx1"/>
                      </a:solidFill>
                    </a:lnB>
                  </a:tcPr>
                </a:tc>
                <a:tc hMerge="1">
                  <a:txBody>
                    <a:bodyPr/>
                    <a:lstStyle/>
                    <a:p>
                      <a:endParaRPr lang="en-US"/>
                    </a:p>
                  </a:txBody>
                  <a:tcPr anchor="ctr">
                    <a:lnL>
                      <a:noFill/>
                    </a:lnL>
                    <a:lnR>
                      <a:noFill/>
                    </a:lnR>
                    <a:lnT>
                      <a:noFill/>
                    </a:lnT>
                    <a:lnB w="12700">
                      <a:solidFill>
                        <a:schemeClr val="tx1"/>
                      </a:solidFill>
                    </a:lnB>
                  </a:tcPr>
                </a:tc>
                <a:tc hMerge="1">
                  <a:txBody>
                    <a:bodyPr/>
                    <a:lstStyle/>
                    <a:p>
                      <a:endParaRPr lang="en-US"/>
                    </a:p>
                  </a:txBody>
                  <a:tcPr anchor="ctr">
                    <a:lnL>
                      <a:noFill/>
                    </a:lnL>
                    <a:lnR>
                      <a:noFill/>
                    </a:lnR>
                    <a:lnT>
                      <a:noFill/>
                    </a:lnT>
                    <a:lnB w="12700">
                      <a:solidFill>
                        <a:schemeClr val="tx1"/>
                      </a:solidFill>
                    </a:lnB>
                  </a:tcPr>
                </a:tc>
                <a:tc hMerge="1">
                  <a:txBody>
                    <a:bodyPr/>
                    <a:lstStyle/>
                    <a:p>
                      <a:endParaRPr lang="en-US"/>
                    </a:p>
                  </a:txBody>
                  <a:tcPr anchor="ctr">
                    <a:lnL>
                      <a:noFill/>
                    </a:lnL>
                    <a:lnR>
                      <a:noFill/>
                    </a:lnR>
                    <a:lnT>
                      <a:noFill/>
                    </a:lnT>
                    <a:lnB w="12700">
                      <a:solidFill>
                        <a:schemeClr val="tx1"/>
                      </a:solidFill>
                    </a:lnB>
                  </a:tcPr>
                </a:tc>
                <a:tc>
                  <a:txBody>
                    <a:bodyPr/>
                    <a:lstStyle/>
                    <a:p>
                      <a:r>
                        <a:rPr lang="en-US" b="1">
                          <a:effectLst/>
                        </a:rPr>
                        <a:t>Enrollment</a:t>
                      </a:r>
                    </a:p>
                  </a:txBody>
                  <a:tcPr anchor="ctr">
                    <a:lnL>
                      <a:noFill/>
                    </a:lnL>
                    <a:lnR>
                      <a:noFill/>
                    </a:lnR>
                    <a:lnT>
                      <a:noFill/>
                    </a:lnT>
                    <a:lnB w="12700">
                      <a:solidFill>
                        <a:schemeClr val="tx1"/>
                      </a:solidFill>
                    </a:lnB>
                  </a:tcPr>
                </a:tc>
                <a:tc gridSpan="3">
                  <a:txBody>
                    <a:bodyPr/>
                    <a:lstStyle/>
                    <a:p>
                      <a:r>
                        <a:rPr lang="en-US" b="1">
                          <a:effectLst/>
                        </a:rPr>
                        <a:t>Mode</a:t>
                      </a:r>
                    </a:p>
                  </a:txBody>
                  <a:tcPr anchor="ctr">
                    <a:lnL>
                      <a:noFill/>
                    </a:lnL>
                    <a:lnR w="0">
                      <a:noFill/>
                    </a:lnR>
                    <a:lnT>
                      <a:noFill/>
                    </a:lnT>
                    <a:lnB w="12700">
                      <a:solidFill>
                        <a:schemeClr val="tx1"/>
                      </a:solidFill>
                    </a:lnB>
                  </a:tcPr>
                </a:tc>
                <a:tc hMerge="1">
                  <a:txBody>
                    <a:bodyPr/>
                    <a:lstStyle/>
                    <a:p>
                      <a:endParaRPr lang="en-US"/>
                    </a:p>
                  </a:txBody>
                  <a:tcPr anchor="ctr">
                    <a:lnL>
                      <a:noFill/>
                    </a:lnL>
                    <a:lnR>
                      <a:noFill/>
                    </a:lnR>
                    <a:lnT>
                      <a:noFill/>
                    </a:lnT>
                    <a:lnB w="12700">
                      <a:solidFill>
                        <a:schemeClr val="tx1"/>
                      </a:solidFill>
                    </a:lnB>
                  </a:tcPr>
                </a:tc>
                <a:tc hMerge="1">
                  <a:txBody>
                    <a:bodyPr/>
                    <a:lstStyle/>
                    <a:p>
                      <a:endParaRPr lang="en-US"/>
                    </a:p>
                  </a:txBody>
                  <a:tcPr anchor="ctr">
                    <a:lnL w="0">
                      <a:noFill/>
                    </a:lnL>
                    <a:lnR w="0">
                      <a:noFill/>
                    </a:lnR>
                    <a:lnT w="0">
                      <a:noFill/>
                    </a:lnT>
                    <a:lnB w="12700">
                      <a:solidFill>
                        <a:schemeClr val="tx1"/>
                      </a:solidFill>
                    </a:lnB>
                  </a:tcPr>
                </a:tc>
                <a:extLst>
                  <a:ext uri="{0D108BD9-81ED-4DB2-BD59-A6C34878D82A}">
                    <a16:rowId xmlns:a16="http://schemas.microsoft.com/office/drawing/2014/main" val="1604249333"/>
                  </a:ext>
                </a:extLst>
              </a:tr>
              <a:tr h="190500">
                <a:tc>
                  <a:txBody>
                    <a:bodyPr/>
                    <a:lstStyle/>
                    <a:p>
                      <a:r>
                        <a:rPr lang="en-US" b="1">
                          <a:effectLst/>
                        </a:rPr>
                        <a:t>PSYC</a:t>
                      </a:r>
                    </a:p>
                  </a:txBody>
                  <a:tcPr anchor="ctr">
                    <a:lnL w="12700">
                      <a:solidFill>
                        <a:schemeClr val="tx1"/>
                      </a:solidFill>
                    </a:lnL>
                    <a:lnR>
                      <a:noFill/>
                    </a:lnR>
                    <a:lnT w="12700">
                      <a:solidFill>
                        <a:schemeClr val="tx1"/>
                      </a:solidFill>
                    </a:lnT>
                    <a:lnB>
                      <a:noFill/>
                    </a:lnB>
                    <a:solidFill>
                      <a:schemeClr val="accent6">
                        <a:lumMod val="20000"/>
                        <a:lumOff val="80000"/>
                      </a:schemeClr>
                    </a:solidFill>
                  </a:tcPr>
                </a:tc>
                <a:tc>
                  <a:txBody>
                    <a:bodyPr/>
                    <a:lstStyle/>
                    <a:p>
                      <a:pPr algn="r"/>
                      <a:r>
                        <a:rPr lang="en-US" b="1"/>
                        <a:t>3311</a:t>
                      </a:r>
                    </a:p>
                  </a:txBody>
                  <a:tcPr anchor="ctr">
                    <a:lnL>
                      <a:noFill/>
                    </a:lnL>
                    <a:lnR>
                      <a:noFill/>
                    </a:lnR>
                    <a:lnT w="12700">
                      <a:solidFill>
                        <a:schemeClr val="tx1"/>
                      </a:solidFill>
                    </a:lnT>
                    <a:lnB>
                      <a:noFill/>
                    </a:lnB>
                    <a:solidFill>
                      <a:schemeClr val="accent6">
                        <a:lumMod val="20000"/>
                        <a:lumOff val="80000"/>
                      </a:schemeClr>
                    </a:solidFill>
                  </a:tcPr>
                </a:tc>
                <a:tc>
                  <a:txBody>
                    <a:bodyPr/>
                    <a:lstStyle/>
                    <a:p>
                      <a:pPr algn="r"/>
                      <a:r>
                        <a:rPr lang="en-US" b="1"/>
                        <a:t>125</a:t>
                      </a:r>
                    </a:p>
                  </a:txBody>
                  <a:tcPr anchor="ctr">
                    <a:lnL>
                      <a:noFill/>
                    </a:lnL>
                    <a:lnR>
                      <a:noFill/>
                    </a:lnR>
                    <a:lnT w="12700">
                      <a:solidFill>
                        <a:schemeClr val="tx1"/>
                      </a:solidFill>
                    </a:lnT>
                    <a:lnB>
                      <a:noFill/>
                    </a:lnB>
                    <a:solidFill>
                      <a:schemeClr val="accent6">
                        <a:lumMod val="20000"/>
                        <a:lumOff val="80000"/>
                      </a:schemeClr>
                    </a:solidFill>
                  </a:tcPr>
                </a:tc>
                <a:tc>
                  <a:txBody>
                    <a:bodyPr/>
                    <a:lstStyle/>
                    <a:p>
                      <a:r>
                        <a:rPr lang="en-US" b="1"/>
                        <a:t>Behavior Management</a:t>
                      </a:r>
                    </a:p>
                  </a:txBody>
                  <a:tcPr anchor="ctr">
                    <a:lnL>
                      <a:noFill/>
                    </a:lnL>
                    <a:lnR>
                      <a:noFill/>
                    </a:lnR>
                    <a:lnT w="12700">
                      <a:solidFill>
                        <a:schemeClr val="tx1"/>
                      </a:solidFill>
                    </a:lnT>
                    <a:lnB>
                      <a:noFill/>
                    </a:lnB>
                    <a:solidFill>
                      <a:schemeClr val="accent6">
                        <a:lumMod val="20000"/>
                        <a:lumOff val="80000"/>
                      </a:schemeClr>
                    </a:solidFill>
                  </a:tcPr>
                </a:tc>
                <a:tc>
                  <a:txBody>
                    <a:bodyPr/>
                    <a:lstStyle/>
                    <a:p>
                      <a:pPr algn="ctr"/>
                      <a:r>
                        <a:rPr lang="en-US" b="1"/>
                        <a:t>14</a:t>
                      </a:r>
                    </a:p>
                  </a:txBody>
                  <a:tcPr anchor="ctr">
                    <a:lnL>
                      <a:noFill/>
                    </a:lnL>
                    <a:lnR>
                      <a:noFill/>
                    </a:lnR>
                    <a:lnT w="12700">
                      <a:solidFill>
                        <a:schemeClr val="tx1"/>
                      </a:solidFill>
                    </a:lnT>
                    <a:lnB>
                      <a:noFill/>
                    </a:lnB>
                    <a:solidFill>
                      <a:schemeClr val="accent6">
                        <a:lumMod val="20000"/>
                        <a:lumOff val="80000"/>
                      </a:schemeClr>
                    </a:solidFill>
                  </a:tcPr>
                </a:tc>
                <a:tc>
                  <a:txBody>
                    <a:bodyPr/>
                    <a:lstStyle/>
                    <a:p>
                      <a:r>
                        <a:rPr lang="en-US" b="1"/>
                        <a:t>K</a:t>
                      </a:r>
                    </a:p>
                  </a:txBody>
                  <a:tcPr anchor="ctr">
                    <a:lnL>
                      <a:noFill/>
                    </a:lnL>
                    <a:lnR>
                      <a:noFill/>
                    </a:lnR>
                    <a:lnT w="12700">
                      <a:solidFill>
                        <a:schemeClr val="tx1"/>
                      </a:solidFill>
                    </a:lnT>
                    <a:lnB>
                      <a:noFill/>
                    </a:lnB>
                    <a:solidFill>
                      <a:schemeClr val="accent6">
                        <a:lumMod val="20000"/>
                        <a:lumOff val="80000"/>
                      </a:schemeClr>
                    </a:solidFill>
                  </a:tcPr>
                </a:tc>
                <a:tc>
                  <a:txBody>
                    <a:bodyPr/>
                    <a:lstStyle/>
                    <a:p>
                      <a:r>
                        <a:rPr lang="en-US" b="1"/>
                        <a:t>8</a:t>
                      </a:r>
                    </a:p>
                  </a:txBody>
                  <a:tcPr anchor="ctr">
                    <a:lnL>
                      <a:noFill/>
                    </a:lnL>
                    <a:lnR>
                      <a:noFill/>
                    </a:lnR>
                    <a:lnT w="12700">
                      <a:solidFill>
                        <a:schemeClr val="tx1"/>
                      </a:solidFill>
                    </a:lnT>
                    <a:lnB>
                      <a:noFill/>
                    </a:lnB>
                    <a:solidFill>
                      <a:schemeClr val="accent6">
                        <a:lumMod val="20000"/>
                        <a:lumOff val="80000"/>
                      </a:schemeClr>
                    </a:solidFill>
                  </a:tcPr>
                </a:tc>
                <a:tc>
                  <a:txBody>
                    <a:bodyPr/>
                    <a:lstStyle/>
                    <a:p>
                      <a:pPr lvl="0">
                        <a:buNone/>
                      </a:pPr>
                      <a:r>
                        <a:rPr lang="en-US" b="1"/>
                        <a:t>F2F Web Enhanced</a:t>
                      </a:r>
                    </a:p>
                  </a:txBody>
                  <a:tcPr anchor="ctr">
                    <a:lnL w="0">
                      <a:noFill/>
                    </a:lnL>
                    <a:lnR w="12700">
                      <a:solidFill>
                        <a:schemeClr val="tx1"/>
                      </a:solidFill>
                    </a:lnR>
                    <a:lnT w="12700">
                      <a:solidFill>
                        <a:schemeClr val="tx1"/>
                      </a:solidFill>
                    </a:lnT>
                    <a:lnB w="0">
                      <a:noFill/>
                    </a:lnB>
                    <a:solidFill>
                      <a:schemeClr val="accent6">
                        <a:lumMod val="20000"/>
                        <a:lumOff val="80000"/>
                      </a:schemeClr>
                    </a:solidFill>
                  </a:tcPr>
                </a:tc>
                <a:extLst>
                  <a:ext uri="{0D108BD9-81ED-4DB2-BD59-A6C34878D82A}">
                    <a16:rowId xmlns:a16="http://schemas.microsoft.com/office/drawing/2014/main" val="2482689773"/>
                  </a:ext>
                </a:extLst>
              </a:tr>
              <a:tr h="200025">
                <a:tc>
                  <a:txBody>
                    <a:bodyPr/>
                    <a:lstStyle/>
                    <a:p>
                      <a:r>
                        <a:rPr lang="en-US" b="1">
                          <a:effectLst/>
                        </a:rPr>
                        <a:t>PSYC</a:t>
                      </a:r>
                    </a:p>
                  </a:txBody>
                  <a:tcPr anchor="ctr">
                    <a:lnL w="12700">
                      <a:solidFill>
                        <a:schemeClr val="tx1"/>
                      </a:solidFill>
                    </a:lnL>
                    <a:lnR>
                      <a:noFill/>
                    </a:lnR>
                    <a:lnT>
                      <a:noFill/>
                    </a:lnT>
                    <a:lnB w="12700">
                      <a:solidFill>
                        <a:schemeClr val="tx1"/>
                      </a:solidFill>
                    </a:lnB>
                    <a:solidFill>
                      <a:schemeClr val="accent6">
                        <a:lumMod val="20000"/>
                        <a:lumOff val="80000"/>
                      </a:schemeClr>
                    </a:solidFill>
                  </a:tcPr>
                </a:tc>
                <a:tc>
                  <a:txBody>
                    <a:bodyPr/>
                    <a:lstStyle/>
                    <a:p>
                      <a:pPr algn="r"/>
                      <a:r>
                        <a:rPr lang="en-US" b="1"/>
                        <a:t>3311</a:t>
                      </a:r>
                    </a:p>
                  </a:txBody>
                  <a:tcPr anchor="ctr">
                    <a:lnL>
                      <a:noFill/>
                    </a:lnL>
                    <a:lnR>
                      <a:noFill/>
                    </a:lnR>
                    <a:lnT>
                      <a:noFill/>
                    </a:lnT>
                    <a:lnB w="12700">
                      <a:solidFill>
                        <a:schemeClr val="tx1"/>
                      </a:solidFill>
                    </a:lnB>
                    <a:solidFill>
                      <a:schemeClr val="accent6">
                        <a:lumMod val="20000"/>
                        <a:lumOff val="80000"/>
                      </a:schemeClr>
                    </a:solidFill>
                  </a:tcPr>
                </a:tc>
                <a:tc>
                  <a:txBody>
                    <a:bodyPr/>
                    <a:lstStyle/>
                    <a:p>
                      <a:pPr algn="r"/>
                      <a:r>
                        <a:rPr lang="en-US" b="1"/>
                        <a:t>115</a:t>
                      </a:r>
                    </a:p>
                  </a:txBody>
                  <a:tcPr anchor="ctr">
                    <a:lnL>
                      <a:noFill/>
                    </a:lnL>
                    <a:lnR>
                      <a:noFill/>
                    </a:lnR>
                    <a:lnT>
                      <a:noFill/>
                    </a:lnT>
                    <a:lnB w="12700">
                      <a:solidFill>
                        <a:schemeClr val="tx1"/>
                      </a:solidFill>
                    </a:lnB>
                    <a:solidFill>
                      <a:schemeClr val="accent6">
                        <a:lumMod val="20000"/>
                        <a:lumOff val="80000"/>
                      </a:schemeClr>
                    </a:solidFill>
                  </a:tcPr>
                </a:tc>
                <a:tc>
                  <a:txBody>
                    <a:bodyPr/>
                    <a:lstStyle/>
                    <a:p>
                      <a:r>
                        <a:rPr lang="en-US" b="1"/>
                        <a:t>Behavior Management</a:t>
                      </a:r>
                    </a:p>
                  </a:txBody>
                  <a:tcPr anchor="ctr">
                    <a:lnL>
                      <a:noFill/>
                    </a:lnL>
                    <a:lnR>
                      <a:noFill/>
                    </a:lnR>
                    <a:lnT>
                      <a:noFill/>
                    </a:lnT>
                    <a:lnB w="12700">
                      <a:solidFill>
                        <a:schemeClr val="tx1"/>
                      </a:solidFill>
                    </a:lnB>
                    <a:solidFill>
                      <a:schemeClr val="accent6">
                        <a:lumMod val="20000"/>
                        <a:lumOff val="80000"/>
                      </a:schemeClr>
                    </a:solidFill>
                  </a:tcPr>
                </a:tc>
                <a:tc>
                  <a:txBody>
                    <a:bodyPr/>
                    <a:lstStyle/>
                    <a:p>
                      <a:pPr algn="ctr"/>
                      <a:r>
                        <a:rPr lang="en-US" b="1"/>
                        <a:t>29</a:t>
                      </a:r>
                    </a:p>
                  </a:txBody>
                  <a:tcPr anchor="ctr">
                    <a:lnL>
                      <a:noFill/>
                    </a:lnL>
                    <a:lnR>
                      <a:noFill/>
                    </a:lnR>
                    <a:lnT>
                      <a:noFill/>
                    </a:lnT>
                    <a:lnB w="12700">
                      <a:solidFill>
                        <a:schemeClr val="tx1"/>
                      </a:solidFill>
                    </a:lnB>
                    <a:solidFill>
                      <a:schemeClr val="accent6">
                        <a:lumMod val="20000"/>
                        <a:lumOff val="80000"/>
                      </a:schemeClr>
                    </a:solidFill>
                  </a:tcPr>
                </a:tc>
                <a:tc>
                  <a:txBody>
                    <a:bodyPr/>
                    <a:lstStyle/>
                    <a:p>
                      <a:r>
                        <a:rPr lang="en-US" b="1"/>
                        <a:t>O</a:t>
                      </a:r>
                    </a:p>
                  </a:txBody>
                  <a:tcPr anchor="ctr">
                    <a:lnL>
                      <a:noFill/>
                    </a:lnL>
                    <a:lnR>
                      <a:noFill/>
                    </a:lnR>
                    <a:lnT>
                      <a:noFill/>
                    </a:lnT>
                    <a:lnB w="12700">
                      <a:solidFill>
                        <a:schemeClr val="tx1"/>
                      </a:solidFill>
                    </a:lnB>
                    <a:solidFill>
                      <a:schemeClr val="accent6">
                        <a:lumMod val="20000"/>
                        <a:lumOff val="80000"/>
                      </a:schemeClr>
                    </a:solidFill>
                  </a:tcPr>
                </a:tc>
                <a:tc>
                  <a:txBody>
                    <a:bodyPr/>
                    <a:lstStyle/>
                    <a:p>
                      <a:r>
                        <a:rPr lang="en-US" b="1"/>
                        <a:t>2</a:t>
                      </a:r>
                    </a:p>
                  </a:txBody>
                  <a:tcPr anchor="ctr">
                    <a:lnL>
                      <a:noFill/>
                    </a:lnL>
                    <a:lnR>
                      <a:noFill/>
                    </a:lnR>
                    <a:lnT>
                      <a:noFill/>
                    </a:lnT>
                    <a:lnB w="12700">
                      <a:solidFill>
                        <a:schemeClr val="tx1"/>
                      </a:solidFill>
                    </a:lnB>
                    <a:solidFill>
                      <a:schemeClr val="accent6">
                        <a:lumMod val="20000"/>
                        <a:lumOff val="80000"/>
                      </a:schemeClr>
                    </a:solidFill>
                  </a:tcPr>
                </a:tc>
                <a:tc>
                  <a:txBody>
                    <a:bodyPr/>
                    <a:lstStyle/>
                    <a:p>
                      <a:pPr lvl="0">
                        <a:buNone/>
                      </a:pPr>
                      <a:r>
                        <a:rPr lang="en-US" b="1"/>
                        <a:t>Online Asynchronous</a:t>
                      </a:r>
                    </a:p>
                  </a:txBody>
                  <a:tcPr anchor="ctr">
                    <a:lnL w="0">
                      <a:noFill/>
                    </a:lnL>
                    <a:lnR w="12700">
                      <a:solidFill>
                        <a:schemeClr val="tx1"/>
                      </a:solidFill>
                    </a:lnR>
                    <a:lnT w="0">
                      <a:noFill/>
                    </a:lnT>
                    <a:lnB w="12700">
                      <a:solidFill>
                        <a:schemeClr val="tx1"/>
                      </a:solidFill>
                    </a:lnB>
                    <a:solidFill>
                      <a:schemeClr val="accent6">
                        <a:lumMod val="20000"/>
                        <a:lumOff val="80000"/>
                      </a:schemeClr>
                    </a:solidFill>
                  </a:tcPr>
                </a:tc>
                <a:extLst>
                  <a:ext uri="{0D108BD9-81ED-4DB2-BD59-A6C34878D82A}">
                    <a16:rowId xmlns:a16="http://schemas.microsoft.com/office/drawing/2014/main" val="877782373"/>
                  </a:ext>
                </a:extLst>
              </a:tr>
              <a:tr h="190500">
                <a:tc>
                  <a:txBody>
                    <a:bodyPr/>
                    <a:lstStyle/>
                    <a:p>
                      <a:r>
                        <a:rPr lang="en-US" b="1">
                          <a:effectLst/>
                        </a:rPr>
                        <a:t>PSYC</a:t>
                      </a:r>
                    </a:p>
                  </a:txBody>
                  <a:tcPr anchor="ctr">
                    <a:lnL w="12700">
                      <a:solidFill>
                        <a:schemeClr val="tx1"/>
                      </a:solidFill>
                    </a:lnL>
                    <a:lnR>
                      <a:noFill/>
                    </a:lnR>
                    <a:lnT w="12700">
                      <a:solidFill>
                        <a:schemeClr val="tx1"/>
                      </a:solidFill>
                    </a:lnT>
                    <a:lnB>
                      <a:noFill/>
                    </a:lnB>
                    <a:solidFill>
                      <a:schemeClr val="accent5">
                        <a:lumMod val="20000"/>
                        <a:lumOff val="80000"/>
                      </a:schemeClr>
                    </a:solidFill>
                  </a:tcPr>
                </a:tc>
                <a:tc>
                  <a:txBody>
                    <a:bodyPr/>
                    <a:lstStyle/>
                    <a:p>
                      <a:pPr algn="r"/>
                      <a:r>
                        <a:rPr lang="en-US" b="1"/>
                        <a:t>3430</a:t>
                      </a:r>
                    </a:p>
                  </a:txBody>
                  <a:tcPr anchor="ctr">
                    <a:lnL>
                      <a:noFill/>
                    </a:lnL>
                    <a:lnR>
                      <a:noFill/>
                    </a:lnR>
                    <a:lnT w="12700">
                      <a:solidFill>
                        <a:schemeClr val="tx1"/>
                      </a:solidFill>
                    </a:lnT>
                    <a:lnB>
                      <a:noFill/>
                    </a:lnB>
                    <a:solidFill>
                      <a:schemeClr val="accent5">
                        <a:lumMod val="20000"/>
                        <a:lumOff val="80000"/>
                      </a:schemeClr>
                    </a:solidFill>
                  </a:tcPr>
                </a:tc>
                <a:tc>
                  <a:txBody>
                    <a:bodyPr/>
                    <a:lstStyle/>
                    <a:p>
                      <a:pPr algn="r"/>
                      <a:r>
                        <a:rPr lang="en-US" b="1"/>
                        <a:t>110</a:t>
                      </a:r>
                    </a:p>
                  </a:txBody>
                  <a:tcPr anchor="ctr">
                    <a:lnL>
                      <a:noFill/>
                    </a:lnL>
                    <a:lnR>
                      <a:noFill/>
                    </a:lnR>
                    <a:lnT w="12700">
                      <a:solidFill>
                        <a:schemeClr val="tx1"/>
                      </a:solidFill>
                    </a:lnT>
                    <a:lnB>
                      <a:noFill/>
                    </a:lnB>
                    <a:solidFill>
                      <a:schemeClr val="accent5">
                        <a:lumMod val="20000"/>
                        <a:lumOff val="80000"/>
                      </a:schemeClr>
                    </a:solidFill>
                  </a:tcPr>
                </a:tc>
                <a:tc>
                  <a:txBody>
                    <a:bodyPr/>
                    <a:lstStyle/>
                    <a:p>
                      <a:r>
                        <a:rPr lang="en-US" b="1"/>
                        <a:t>Behavioral Science Statistics</a:t>
                      </a:r>
                    </a:p>
                  </a:txBody>
                  <a:tcPr anchor="ctr">
                    <a:lnL>
                      <a:noFill/>
                    </a:lnL>
                    <a:lnR>
                      <a:noFill/>
                    </a:lnR>
                    <a:lnT w="12700">
                      <a:solidFill>
                        <a:schemeClr val="tx1"/>
                      </a:solidFill>
                    </a:lnT>
                    <a:lnB>
                      <a:noFill/>
                    </a:lnB>
                    <a:solidFill>
                      <a:schemeClr val="accent5">
                        <a:lumMod val="20000"/>
                        <a:lumOff val="80000"/>
                      </a:schemeClr>
                    </a:solidFill>
                  </a:tcPr>
                </a:tc>
                <a:tc>
                  <a:txBody>
                    <a:bodyPr/>
                    <a:lstStyle/>
                    <a:p>
                      <a:pPr algn="ctr"/>
                      <a:r>
                        <a:rPr lang="en-US" b="1"/>
                        <a:t>7</a:t>
                      </a:r>
                    </a:p>
                  </a:txBody>
                  <a:tcPr anchor="ctr">
                    <a:lnL>
                      <a:noFill/>
                    </a:lnL>
                    <a:lnR>
                      <a:noFill/>
                    </a:lnR>
                    <a:lnT w="12700">
                      <a:solidFill>
                        <a:schemeClr val="tx1"/>
                      </a:solidFill>
                    </a:lnT>
                    <a:lnB>
                      <a:noFill/>
                    </a:lnB>
                    <a:solidFill>
                      <a:schemeClr val="accent5">
                        <a:lumMod val="20000"/>
                        <a:lumOff val="80000"/>
                      </a:schemeClr>
                    </a:solidFill>
                  </a:tcPr>
                </a:tc>
                <a:tc>
                  <a:txBody>
                    <a:bodyPr/>
                    <a:lstStyle/>
                    <a:p>
                      <a:r>
                        <a:rPr lang="en-US" b="1"/>
                        <a:t>O</a:t>
                      </a:r>
                    </a:p>
                  </a:txBody>
                  <a:tcPr anchor="ctr">
                    <a:lnL>
                      <a:noFill/>
                    </a:lnL>
                    <a:lnR>
                      <a:noFill/>
                    </a:lnR>
                    <a:lnT w="12700">
                      <a:solidFill>
                        <a:schemeClr val="tx1"/>
                      </a:solidFill>
                    </a:lnT>
                    <a:lnB>
                      <a:noFill/>
                    </a:lnB>
                    <a:solidFill>
                      <a:schemeClr val="accent5">
                        <a:lumMod val="20000"/>
                        <a:lumOff val="80000"/>
                      </a:schemeClr>
                    </a:solidFill>
                  </a:tcPr>
                </a:tc>
                <a:tc>
                  <a:txBody>
                    <a:bodyPr/>
                    <a:lstStyle/>
                    <a:p>
                      <a:r>
                        <a:rPr lang="en-US" b="1"/>
                        <a:t>6</a:t>
                      </a:r>
                    </a:p>
                  </a:txBody>
                  <a:tcPr anchor="ctr">
                    <a:lnL>
                      <a:noFill/>
                    </a:lnL>
                    <a:lnR>
                      <a:noFill/>
                    </a:lnR>
                    <a:lnT w="12700">
                      <a:solidFill>
                        <a:schemeClr val="tx1"/>
                      </a:solidFill>
                    </a:lnT>
                    <a:lnB>
                      <a:noFill/>
                    </a:lnB>
                    <a:solidFill>
                      <a:schemeClr val="accent5">
                        <a:lumMod val="20000"/>
                        <a:lumOff val="80000"/>
                      </a:schemeClr>
                    </a:solidFill>
                  </a:tcPr>
                </a:tc>
                <a:tc>
                  <a:txBody>
                    <a:bodyPr/>
                    <a:lstStyle/>
                    <a:p>
                      <a:pPr lvl="0">
                        <a:buNone/>
                      </a:pPr>
                      <a:r>
                        <a:rPr lang="en-US" b="1"/>
                        <a:t>Online Synchronous</a:t>
                      </a:r>
                    </a:p>
                  </a:txBody>
                  <a:tcPr anchor="ctr">
                    <a:lnL w="0">
                      <a:noFill/>
                    </a:lnL>
                    <a:lnR w="12700">
                      <a:solidFill>
                        <a:schemeClr val="tx1"/>
                      </a:solidFill>
                    </a:lnR>
                    <a:lnT w="12700">
                      <a:solidFill>
                        <a:schemeClr val="tx1"/>
                      </a:solidFill>
                    </a:lnT>
                    <a:lnB w="0">
                      <a:noFill/>
                    </a:lnB>
                    <a:solidFill>
                      <a:schemeClr val="accent5">
                        <a:lumMod val="20000"/>
                        <a:lumOff val="80000"/>
                      </a:schemeClr>
                    </a:solidFill>
                  </a:tcPr>
                </a:tc>
                <a:extLst>
                  <a:ext uri="{0D108BD9-81ED-4DB2-BD59-A6C34878D82A}">
                    <a16:rowId xmlns:a16="http://schemas.microsoft.com/office/drawing/2014/main" val="2068988780"/>
                  </a:ext>
                </a:extLst>
              </a:tr>
              <a:tr h="190500">
                <a:tc>
                  <a:txBody>
                    <a:bodyPr/>
                    <a:lstStyle/>
                    <a:p>
                      <a:r>
                        <a:rPr lang="en-US" b="1">
                          <a:effectLst/>
                        </a:rPr>
                        <a:t>PSYC</a:t>
                      </a:r>
                    </a:p>
                  </a:txBody>
                  <a:tcPr anchor="ctr">
                    <a:lnL w="12700">
                      <a:solidFill>
                        <a:schemeClr val="tx1"/>
                      </a:solidFill>
                    </a:lnL>
                    <a:lnR>
                      <a:noFill/>
                    </a:lnR>
                    <a:lnT>
                      <a:noFill/>
                    </a:lnT>
                    <a:lnB>
                      <a:noFill/>
                    </a:lnB>
                    <a:solidFill>
                      <a:schemeClr val="accent5">
                        <a:lumMod val="20000"/>
                        <a:lumOff val="80000"/>
                      </a:schemeClr>
                    </a:solidFill>
                  </a:tcPr>
                </a:tc>
                <a:tc>
                  <a:txBody>
                    <a:bodyPr/>
                    <a:lstStyle/>
                    <a:p>
                      <a:pPr algn="r"/>
                      <a:r>
                        <a:rPr lang="en-US" b="1"/>
                        <a:t>3430</a:t>
                      </a:r>
                    </a:p>
                  </a:txBody>
                  <a:tcPr anchor="ctr">
                    <a:lnL>
                      <a:noFill/>
                    </a:lnL>
                    <a:lnR>
                      <a:noFill/>
                    </a:lnR>
                    <a:lnT>
                      <a:noFill/>
                    </a:lnT>
                    <a:lnB>
                      <a:noFill/>
                    </a:lnB>
                    <a:solidFill>
                      <a:schemeClr val="accent5">
                        <a:lumMod val="20000"/>
                        <a:lumOff val="80000"/>
                      </a:schemeClr>
                    </a:solidFill>
                  </a:tcPr>
                </a:tc>
                <a:tc>
                  <a:txBody>
                    <a:bodyPr/>
                    <a:lstStyle/>
                    <a:p>
                      <a:pPr algn="r"/>
                      <a:r>
                        <a:rPr lang="en-US" b="1"/>
                        <a:t>120</a:t>
                      </a:r>
                    </a:p>
                  </a:txBody>
                  <a:tcPr anchor="ctr">
                    <a:lnL>
                      <a:noFill/>
                    </a:lnL>
                    <a:lnR>
                      <a:noFill/>
                    </a:lnR>
                    <a:lnT>
                      <a:noFill/>
                    </a:lnT>
                    <a:lnB>
                      <a:noFill/>
                    </a:lnB>
                    <a:solidFill>
                      <a:schemeClr val="accent5">
                        <a:lumMod val="20000"/>
                        <a:lumOff val="80000"/>
                      </a:schemeClr>
                    </a:solidFill>
                  </a:tcPr>
                </a:tc>
                <a:tc>
                  <a:txBody>
                    <a:bodyPr/>
                    <a:lstStyle/>
                    <a:p>
                      <a:r>
                        <a:rPr lang="en-US" b="1"/>
                        <a:t>Behavioral Science Statistics</a:t>
                      </a:r>
                    </a:p>
                  </a:txBody>
                  <a:tcPr anchor="ctr">
                    <a:lnL>
                      <a:noFill/>
                    </a:lnL>
                    <a:lnR>
                      <a:noFill/>
                    </a:lnR>
                    <a:lnT>
                      <a:noFill/>
                    </a:lnT>
                    <a:lnB>
                      <a:noFill/>
                    </a:lnB>
                    <a:solidFill>
                      <a:schemeClr val="accent5">
                        <a:lumMod val="20000"/>
                        <a:lumOff val="80000"/>
                      </a:schemeClr>
                    </a:solidFill>
                  </a:tcPr>
                </a:tc>
                <a:tc>
                  <a:txBody>
                    <a:bodyPr/>
                    <a:lstStyle/>
                    <a:p>
                      <a:pPr algn="ctr"/>
                      <a:r>
                        <a:rPr lang="en-US" b="1"/>
                        <a:t>6</a:t>
                      </a:r>
                    </a:p>
                  </a:txBody>
                  <a:tcPr anchor="ctr">
                    <a:lnL>
                      <a:noFill/>
                    </a:lnL>
                    <a:lnR>
                      <a:noFill/>
                    </a:lnR>
                    <a:lnT>
                      <a:noFill/>
                    </a:lnT>
                    <a:lnB>
                      <a:noFill/>
                    </a:lnB>
                    <a:solidFill>
                      <a:schemeClr val="accent5">
                        <a:lumMod val="20000"/>
                        <a:lumOff val="80000"/>
                      </a:schemeClr>
                    </a:solidFill>
                  </a:tcPr>
                </a:tc>
                <a:tc>
                  <a:txBody>
                    <a:bodyPr/>
                    <a:lstStyle/>
                    <a:p>
                      <a:r>
                        <a:rPr lang="en-US" b="1"/>
                        <a:t>K</a:t>
                      </a:r>
                    </a:p>
                  </a:txBody>
                  <a:tcPr anchor="ctr">
                    <a:lnL>
                      <a:noFill/>
                    </a:lnL>
                    <a:lnR>
                      <a:noFill/>
                    </a:lnR>
                    <a:lnT>
                      <a:noFill/>
                    </a:lnT>
                    <a:lnB>
                      <a:noFill/>
                    </a:lnB>
                    <a:solidFill>
                      <a:schemeClr val="accent5">
                        <a:lumMod val="20000"/>
                        <a:lumOff val="80000"/>
                      </a:schemeClr>
                    </a:solidFill>
                  </a:tcPr>
                </a:tc>
                <a:tc>
                  <a:txBody>
                    <a:bodyPr/>
                    <a:lstStyle/>
                    <a:p>
                      <a:r>
                        <a:rPr lang="en-US" b="1"/>
                        <a:t>8</a:t>
                      </a:r>
                    </a:p>
                  </a:txBody>
                  <a:tcPr anchor="ctr">
                    <a:lnL>
                      <a:noFill/>
                    </a:lnL>
                    <a:lnR>
                      <a:noFill/>
                    </a:lnR>
                    <a:lnT>
                      <a:noFill/>
                    </a:lnT>
                    <a:lnB>
                      <a:noFill/>
                    </a:lnB>
                    <a:solidFill>
                      <a:schemeClr val="accent5">
                        <a:lumMod val="20000"/>
                        <a:lumOff val="80000"/>
                      </a:schemeClr>
                    </a:solidFill>
                  </a:tcPr>
                </a:tc>
                <a:tc>
                  <a:txBody>
                    <a:bodyPr/>
                    <a:lstStyle/>
                    <a:p>
                      <a:pPr lvl="0">
                        <a:buNone/>
                      </a:pPr>
                      <a:r>
                        <a:rPr lang="en-US" b="1"/>
                        <a:t>F2F Web Enhanced</a:t>
                      </a:r>
                    </a:p>
                  </a:txBody>
                  <a:tcPr anchor="ctr">
                    <a:lnL w="0">
                      <a:noFill/>
                    </a:lnL>
                    <a:lnR w="12700">
                      <a:solidFill>
                        <a:schemeClr val="tx1"/>
                      </a:solidFill>
                    </a:lnR>
                    <a:lnT w="0">
                      <a:noFill/>
                    </a:lnT>
                    <a:lnB w="0">
                      <a:noFill/>
                    </a:lnB>
                    <a:solidFill>
                      <a:schemeClr val="accent5">
                        <a:lumMod val="20000"/>
                        <a:lumOff val="80000"/>
                      </a:schemeClr>
                    </a:solidFill>
                  </a:tcPr>
                </a:tc>
                <a:extLst>
                  <a:ext uri="{0D108BD9-81ED-4DB2-BD59-A6C34878D82A}">
                    <a16:rowId xmlns:a16="http://schemas.microsoft.com/office/drawing/2014/main" val="2396442966"/>
                  </a:ext>
                </a:extLst>
              </a:tr>
              <a:tr h="200025">
                <a:tc>
                  <a:txBody>
                    <a:bodyPr/>
                    <a:lstStyle/>
                    <a:p>
                      <a:r>
                        <a:rPr lang="en-US" b="1">
                          <a:effectLst/>
                        </a:rPr>
                        <a:t>PSYC</a:t>
                      </a:r>
                    </a:p>
                  </a:txBody>
                  <a:tcPr anchor="ctr">
                    <a:lnL w="12700">
                      <a:solidFill>
                        <a:schemeClr val="tx1"/>
                      </a:solidFill>
                    </a:lnL>
                    <a:lnR>
                      <a:noFill/>
                    </a:lnR>
                    <a:lnT>
                      <a:noFill/>
                    </a:lnT>
                    <a:lnB w="12700">
                      <a:solidFill>
                        <a:schemeClr val="tx1"/>
                      </a:solidFill>
                    </a:lnB>
                    <a:solidFill>
                      <a:schemeClr val="accent5">
                        <a:lumMod val="20000"/>
                        <a:lumOff val="80000"/>
                      </a:schemeClr>
                    </a:solidFill>
                  </a:tcPr>
                </a:tc>
                <a:tc>
                  <a:txBody>
                    <a:bodyPr/>
                    <a:lstStyle/>
                    <a:p>
                      <a:pPr algn="r"/>
                      <a:r>
                        <a:rPr lang="en-US" b="1"/>
                        <a:t>3430</a:t>
                      </a:r>
                    </a:p>
                  </a:txBody>
                  <a:tcPr anchor="ctr">
                    <a:lnL>
                      <a:noFill/>
                    </a:lnL>
                    <a:lnR>
                      <a:noFill/>
                    </a:lnR>
                    <a:lnT>
                      <a:noFill/>
                    </a:lnT>
                    <a:lnB w="12700">
                      <a:solidFill>
                        <a:schemeClr val="tx1"/>
                      </a:solidFill>
                    </a:lnB>
                    <a:solidFill>
                      <a:schemeClr val="accent5">
                        <a:lumMod val="20000"/>
                        <a:lumOff val="80000"/>
                      </a:schemeClr>
                    </a:solidFill>
                  </a:tcPr>
                </a:tc>
                <a:tc>
                  <a:txBody>
                    <a:bodyPr/>
                    <a:lstStyle/>
                    <a:p>
                      <a:pPr algn="r"/>
                      <a:r>
                        <a:rPr lang="en-US" b="1"/>
                        <a:t>150</a:t>
                      </a:r>
                    </a:p>
                  </a:txBody>
                  <a:tcPr anchor="ctr">
                    <a:lnL>
                      <a:noFill/>
                    </a:lnL>
                    <a:lnR>
                      <a:noFill/>
                    </a:lnR>
                    <a:lnT>
                      <a:noFill/>
                    </a:lnT>
                    <a:lnB w="12700">
                      <a:solidFill>
                        <a:schemeClr val="tx1"/>
                      </a:solidFill>
                    </a:lnB>
                    <a:solidFill>
                      <a:schemeClr val="accent5">
                        <a:lumMod val="20000"/>
                        <a:lumOff val="80000"/>
                      </a:schemeClr>
                    </a:solidFill>
                  </a:tcPr>
                </a:tc>
                <a:tc>
                  <a:txBody>
                    <a:bodyPr/>
                    <a:lstStyle/>
                    <a:p>
                      <a:r>
                        <a:rPr lang="en-US" b="1"/>
                        <a:t>Behavioral Science Statistics</a:t>
                      </a:r>
                    </a:p>
                  </a:txBody>
                  <a:tcPr anchor="ctr">
                    <a:lnL>
                      <a:noFill/>
                    </a:lnL>
                    <a:lnR>
                      <a:noFill/>
                    </a:lnR>
                    <a:lnT>
                      <a:noFill/>
                    </a:lnT>
                    <a:lnB w="12700">
                      <a:solidFill>
                        <a:schemeClr val="tx1"/>
                      </a:solidFill>
                    </a:lnB>
                    <a:solidFill>
                      <a:schemeClr val="accent5">
                        <a:lumMod val="20000"/>
                        <a:lumOff val="80000"/>
                      </a:schemeClr>
                    </a:solidFill>
                  </a:tcPr>
                </a:tc>
                <a:tc>
                  <a:txBody>
                    <a:bodyPr/>
                    <a:lstStyle/>
                    <a:p>
                      <a:pPr algn="ctr"/>
                      <a:r>
                        <a:rPr lang="en-US" b="1"/>
                        <a:t>5</a:t>
                      </a:r>
                    </a:p>
                  </a:txBody>
                  <a:tcPr anchor="ctr">
                    <a:lnL>
                      <a:noFill/>
                    </a:lnL>
                    <a:lnR>
                      <a:noFill/>
                    </a:lnR>
                    <a:lnT>
                      <a:noFill/>
                    </a:lnT>
                    <a:lnB w="12700">
                      <a:solidFill>
                        <a:schemeClr val="tx1"/>
                      </a:solidFill>
                    </a:lnB>
                    <a:solidFill>
                      <a:schemeClr val="accent5">
                        <a:lumMod val="20000"/>
                        <a:lumOff val="80000"/>
                      </a:schemeClr>
                    </a:solidFill>
                  </a:tcPr>
                </a:tc>
                <a:tc>
                  <a:txBody>
                    <a:bodyPr/>
                    <a:lstStyle/>
                    <a:p>
                      <a:r>
                        <a:rPr lang="en-US" b="1"/>
                        <a:t>O</a:t>
                      </a:r>
                    </a:p>
                  </a:txBody>
                  <a:tcPr anchor="ctr">
                    <a:lnL>
                      <a:noFill/>
                    </a:lnL>
                    <a:lnR>
                      <a:noFill/>
                    </a:lnR>
                    <a:lnT>
                      <a:noFill/>
                    </a:lnT>
                    <a:lnB w="12700">
                      <a:solidFill>
                        <a:schemeClr val="tx1"/>
                      </a:solidFill>
                    </a:lnB>
                    <a:solidFill>
                      <a:schemeClr val="accent5">
                        <a:lumMod val="20000"/>
                        <a:lumOff val="80000"/>
                      </a:schemeClr>
                    </a:solidFill>
                  </a:tcPr>
                </a:tc>
                <a:tc>
                  <a:txBody>
                    <a:bodyPr/>
                    <a:lstStyle/>
                    <a:p>
                      <a:r>
                        <a:rPr lang="en-US" b="1"/>
                        <a:t>2</a:t>
                      </a:r>
                    </a:p>
                  </a:txBody>
                  <a:tcPr anchor="ctr">
                    <a:lnL>
                      <a:noFill/>
                    </a:lnL>
                    <a:lnR>
                      <a:noFill/>
                    </a:lnR>
                    <a:lnT>
                      <a:noFill/>
                    </a:lnT>
                    <a:lnB w="12700">
                      <a:solidFill>
                        <a:schemeClr val="tx1"/>
                      </a:solidFill>
                    </a:lnB>
                    <a:solidFill>
                      <a:schemeClr val="accent5">
                        <a:lumMod val="20000"/>
                        <a:lumOff val="80000"/>
                      </a:schemeClr>
                    </a:solidFill>
                  </a:tcPr>
                </a:tc>
                <a:tc>
                  <a:txBody>
                    <a:bodyPr/>
                    <a:lstStyle/>
                    <a:p>
                      <a:pPr lvl="0">
                        <a:buNone/>
                      </a:pPr>
                      <a:r>
                        <a:rPr lang="en-US" b="1"/>
                        <a:t>Online Asynchronous</a:t>
                      </a:r>
                    </a:p>
                  </a:txBody>
                  <a:tcPr anchor="ctr">
                    <a:lnL w="0">
                      <a:noFill/>
                    </a:lnL>
                    <a:lnR w="12700">
                      <a:solidFill>
                        <a:schemeClr val="tx1"/>
                      </a:solidFill>
                    </a:lnR>
                    <a:lnT w="0">
                      <a:noFill/>
                    </a:lnT>
                    <a:lnB w="12700">
                      <a:solidFill>
                        <a:schemeClr val="tx1"/>
                      </a:solidFill>
                    </a:lnB>
                    <a:solidFill>
                      <a:schemeClr val="accent5">
                        <a:lumMod val="20000"/>
                        <a:lumOff val="80000"/>
                      </a:schemeClr>
                    </a:solidFill>
                  </a:tcPr>
                </a:tc>
                <a:extLst>
                  <a:ext uri="{0D108BD9-81ED-4DB2-BD59-A6C34878D82A}">
                    <a16:rowId xmlns:a16="http://schemas.microsoft.com/office/drawing/2014/main" val="1946344353"/>
                  </a:ext>
                </a:extLst>
              </a:tr>
              <a:tr h="190500">
                <a:tc>
                  <a:txBody>
                    <a:bodyPr/>
                    <a:lstStyle/>
                    <a:p>
                      <a:r>
                        <a:rPr lang="en-US" b="1">
                          <a:effectLst/>
                        </a:rPr>
                        <a:t>PSYC</a:t>
                      </a:r>
                    </a:p>
                  </a:txBody>
                  <a:tcPr anchor="ctr">
                    <a:lnL w="12700">
                      <a:solidFill>
                        <a:schemeClr val="tx1"/>
                      </a:solidFill>
                    </a:lnL>
                    <a:lnR>
                      <a:noFill/>
                    </a:lnR>
                    <a:lnT w="12700">
                      <a:solidFill>
                        <a:schemeClr val="tx1"/>
                      </a:solidFill>
                    </a:lnT>
                    <a:lnB>
                      <a:noFill/>
                    </a:lnB>
                    <a:solidFill>
                      <a:schemeClr val="accent4">
                        <a:lumMod val="20000"/>
                        <a:lumOff val="80000"/>
                      </a:schemeClr>
                    </a:solidFill>
                  </a:tcPr>
                </a:tc>
                <a:tc>
                  <a:txBody>
                    <a:bodyPr/>
                    <a:lstStyle/>
                    <a:p>
                      <a:pPr algn="r"/>
                      <a:r>
                        <a:rPr lang="en-US" b="1"/>
                        <a:t>4435</a:t>
                      </a:r>
                    </a:p>
                  </a:txBody>
                  <a:tcPr anchor="ctr">
                    <a:lnL>
                      <a:noFill/>
                    </a:lnL>
                    <a:lnR>
                      <a:noFill/>
                    </a:lnR>
                    <a:lnT w="12700">
                      <a:solidFill>
                        <a:schemeClr val="tx1"/>
                      </a:solidFill>
                    </a:lnT>
                    <a:lnB>
                      <a:noFill/>
                    </a:lnB>
                    <a:solidFill>
                      <a:schemeClr val="accent4">
                        <a:lumMod val="20000"/>
                        <a:lumOff val="80000"/>
                      </a:schemeClr>
                    </a:solidFill>
                  </a:tcPr>
                </a:tc>
                <a:tc>
                  <a:txBody>
                    <a:bodyPr/>
                    <a:lstStyle/>
                    <a:p>
                      <a:pPr algn="r"/>
                      <a:r>
                        <a:rPr lang="en-US" b="1"/>
                        <a:t>110</a:t>
                      </a:r>
                    </a:p>
                  </a:txBody>
                  <a:tcPr anchor="ctr">
                    <a:lnL>
                      <a:noFill/>
                    </a:lnL>
                    <a:lnR>
                      <a:noFill/>
                    </a:lnR>
                    <a:lnT w="12700">
                      <a:solidFill>
                        <a:schemeClr val="tx1"/>
                      </a:solidFill>
                    </a:lnT>
                    <a:lnB>
                      <a:noFill/>
                    </a:lnB>
                    <a:solidFill>
                      <a:schemeClr val="accent4">
                        <a:lumMod val="20000"/>
                        <a:lumOff val="80000"/>
                      </a:schemeClr>
                    </a:solidFill>
                  </a:tcPr>
                </a:tc>
                <a:tc>
                  <a:txBody>
                    <a:bodyPr/>
                    <a:lstStyle/>
                    <a:p>
                      <a:r>
                        <a:rPr lang="en-US" b="1"/>
                        <a:t>Behavioral Science Research</a:t>
                      </a:r>
                    </a:p>
                  </a:txBody>
                  <a:tcPr anchor="ctr">
                    <a:lnL>
                      <a:noFill/>
                    </a:lnL>
                    <a:lnR>
                      <a:noFill/>
                    </a:lnR>
                    <a:lnT w="12700">
                      <a:solidFill>
                        <a:schemeClr val="tx1"/>
                      </a:solidFill>
                    </a:lnT>
                    <a:lnB>
                      <a:noFill/>
                    </a:lnB>
                    <a:solidFill>
                      <a:schemeClr val="accent4">
                        <a:lumMod val="20000"/>
                        <a:lumOff val="80000"/>
                      </a:schemeClr>
                    </a:solidFill>
                  </a:tcPr>
                </a:tc>
                <a:tc>
                  <a:txBody>
                    <a:bodyPr/>
                    <a:lstStyle/>
                    <a:p>
                      <a:pPr algn="ctr"/>
                      <a:r>
                        <a:rPr lang="en-US" b="1"/>
                        <a:t>4</a:t>
                      </a:r>
                    </a:p>
                  </a:txBody>
                  <a:tcPr anchor="ctr">
                    <a:lnL>
                      <a:noFill/>
                    </a:lnL>
                    <a:lnR>
                      <a:noFill/>
                    </a:lnR>
                    <a:lnT w="12700">
                      <a:solidFill>
                        <a:schemeClr val="tx1"/>
                      </a:solidFill>
                    </a:lnT>
                    <a:lnB>
                      <a:noFill/>
                    </a:lnB>
                    <a:solidFill>
                      <a:schemeClr val="accent4">
                        <a:lumMod val="20000"/>
                        <a:lumOff val="80000"/>
                      </a:schemeClr>
                    </a:solidFill>
                  </a:tcPr>
                </a:tc>
                <a:tc>
                  <a:txBody>
                    <a:bodyPr/>
                    <a:lstStyle/>
                    <a:p>
                      <a:r>
                        <a:rPr lang="en-US" b="1"/>
                        <a:t>K</a:t>
                      </a:r>
                    </a:p>
                  </a:txBody>
                  <a:tcPr anchor="ctr">
                    <a:lnL>
                      <a:noFill/>
                    </a:lnL>
                    <a:lnR>
                      <a:noFill/>
                    </a:lnR>
                    <a:lnT w="12700">
                      <a:solidFill>
                        <a:schemeClr val="tx1"/>
                      </a:solidFill>
                    </a:lnT>
                    <a:lnB>
                      <a:noFill/>
                    </a:lnB>
                    <a:solidFill>
                      <a:schemeClr val="accent4">
                        <a:lumMod val="20000"/>
                        <a:lumOff val="80000"/>
                      </a:schemeClr>
                    </a:solidFill>
                  </a:tcPr>
                </a:tc>
                <a:tc>
                  <a:txBody>
                    <a:bodyPr/>
                    <a:lstStyle/>
                    <a:p>
                      <a:r>
                        <a:rPr lang="en-US" b="1"/>
                        <a:t>8</a:t>
                      </a:r>
                    </a:p>
                  </a:txBody>
                  <a:tcPr anchor="ctr">
                    <a:lnL>
                      <a:noFill/>
                    </a:lnL>
                    <a:lnR>
                      <a:noFill/>
                    </a:lnR>
                    <a:lnT w="12700">
                      <a:solidFill>
                        <a:schemeClr val="tx1"/>
                      </a:solidFill>
                    </a:lnT>
                    <a:lnB>
                      <a:noFill/>
                    </a:lnB>
                    <a:solidFill>
                      <a:schemeClr val="accent4">
                        <a:lumMod val="20000"/>
                        <a:lumOff val="80000"/>
                      </a:schemeClr>
                    </a:solidFill>
                  </a:tcPr>
                </a:tc>
                <a:tc>
                  <a:txBody>
                    <a:bodyPr/>
                    <a:lstStyle/>
                    <a:p>
                      <a:pPr lvl="0">
                        <a:buNone/>
                      </a:pPr>
                      <a:r>
                        <a:rPr lang="en-US" b="1"/>
                        <a:t>F2F Web Enhanced</a:t>
                      </a:r>
                    </a:p>
                  </a:txBody>
                  <a:tcPr anchor="ctr">
                    <a:lnL w="0">
                      <a:noFill/>
                    </a:lnL>
                    <a:lnR w="12700">
                      <a:solidFill>
                        <a:schemeClr val="tx1"/>
                      </a:solidFill>
                    </a:lnR>
                    <a:lnT w="12700">
                      <a:solidFill>
                        <a:schemeClr val="tx1"/>
                      </a:solidFill>
                    </a:lnT>
                    <a:lnB w="0">
                      <a:noFill/>
                    </a:lnB>
                    <a:solidFill>
                      <a:schemeClr val="accent4">
                        <a:lumMod val="20000"/>
                        <a:lumOff val="80000"/>
                      </a:schemeClr>
                    </a:solidFill>
                  </a:tcPr>
                </a:tc>
                <a:extLst>
                  <a:ext uri="{0D108BD9-81ED-4DB2-BD59-A6C34878D82A}">
                    <a16:rowId xmlns:a16="http://schemas.microsoft.com/office/drawing/2014/main" val="2264711041"/>
                  </a:ext>
                </a:extLst>
              </a:tr>
              <a:tr h="200025">
                <a:tc>
                  <a:txBody>
                    <a:bodyPr/>
                    <a:lstStyle/>
                    <a:p>
                      <a:r>
                        <a:rPr lang="en-US" b="1">
                          <a:effectLst/>
                        </a:rPr>
                        <a:t>PSYC</a:t>
                      </a:r>
                    </a:p>
                  </a:txBody>
                  <a:tcPr anchor="ctr">
                    <a:lnL w="12700">
                      <a:solidFill>
                        <a:schemeClr val="tx1"/>
                      </a:solidFill>
                    </a:lnL>
                    <a:lnR>
                      <a:noFill/>
                    </a:lnR>
                    <a:lnT>
                      <a:noFill/>
                    </a:lnT>
                    <a:lnB w="12700">
                      <a:solidFill>
                        <a:schemeClr val="tx1"/>
                      </a:solidFill>
                    </a:lnB>
                    <a:solidFill>
                      <a:schemeClr val="accent4">
                        <a:lumMod val="20000"/>
                        <a:lumOff val="80000"/>
                      </a:schemeClr>
                    </a:solidFill>
                  </a:tcPr>
                </a:tc>
                <a:tc>
                  <a:txBody>
                    <a:bodyPr/>
                    <a:lstStyle/>
                    <a:p>
                      <a:pPr algn="r"/>
                      <a:r>
                        <a:rPr lang="en-US" b="1"/>
                        <a:t>4435</a:t>
                      </a:r>
                    </a:p>
                  </a:txBody>
                  <a:tcPr anchor="ctr">
                    <a:lnL>
                      <a:noFill/>
                    </a:lnL>
                    <a:lnR>
                      <a:noFill/>
                    </a:lnR>
                    <a:lnT>
                      <a:noFill/>
                    </a:lnT>
                    <a:lnB w="12700">
                      <a:solidFill>
                        <a:schemeClr val="tx1"/>
                      </a:solidFill>
                    </a:lnB>
                    <a:solidFill>
                      <a:schemeClr val="accent4">
                        <a:lumMod val="20000"/>
                        <a:lumOff val="80000"/>
                      </a:schemeClr>
                    </a:solidFill>
                  </a:tcPr>
                </a:tc>
                <a:tc>
                  <a:txBody>
                    <a:bodyPr/>
                    <a:lstStyle/>
                    <a:p>
                      <a:pPr algn="r"/>
                      <a:r>
                        <a:rPr lang="en-US" b="1"/>
                        <a:t>130</a:t>
                      </a:r>
                    </a:p>
                  </a:txBody>
                  <a:tcPr anchor="ctr">
                    <a:lnL>
                      <a:noFill/>
                    </a:lnL>
                    <a:lnR>
                      <a:noFill/>
                    </a:lnR>
                    <a:lnT>
                      <a:noFill/>
                    </a:lnT>
                    <a:lnB w="12700">
                      <a:solidFill>
                        <a:schemeClr val="tx1"/>
                      </a:solidFill>
                    </a:lnB>
                    <a:solidFill>
                      <a:schemeClr val="accent4">
                        <a:lumMod val="20000"/>
                        <a:lumOff val="80000"/>
                      </a:schemeClr>
                    </a:solidFill>
                  </a:tcPr>
                </a:tc>
                <a:tc>
                  <a:txBody>
                    <a:bodyPr/>
                    <a:lstStyle/>
                    <a:p>
                      <a:r>
                        <a:rPr lang="en-US" b="1"/>
                        <a:t>Behavioral Science Research</a:t>
                      </a:r>
                    </a:p>
                  </a:txBody>
                  <a:tcPr anchor="ctr">
                    <a:lnL>
                      <a:noFill/>
                    </a:lnL>
                    <a:lnR>
                      <a:noFill/>
                    </a:lnR>
                    <a:lnT>
                      <a:noFill/>
                    </a:lnT>
                    <a:lnB w="12700">
                      <a:solidFill>
                        <a:schemeClr val="tx1"/>
                      </a:solidFill>
                    </a:lnB>
                    <a:solidFill>
                      <a:schemeClr val="accent4">
                        <a:lumMod val="20000"/>
                        <a:lumOff val="80000"/>
                      </a:schemeClr>
                    </a:solidFill>
                  </a:tcPr>
                </a:tc>
                <a:tc>
                  <a:txBody>
                    <a:bodyPr/>
                    <a:lstStyle/>
                    <a:p>
                      <a:pPr algn="ctr"/>
                      <a:r>
                        <a:rPr lang="en-US" b="1"/>
                        <a:t>11</a:t>
                      </a:r>
                    </a:p>
                  </a:txBody>
                  <a:tcPr anchor="ctr">
                    <a:lnL>
                      <a:noFill/>
                    </a:lnL>
                    <a:lnR>
                      <a:noFill/>
                    </a:lnR>
                    <a:lnT>
                      <a:noFill/>
                    </a:lnT>
                    <a:lnB w="12700">
                      <a:solidFill>
                        <a:schemeClr val="tx1"/>
                      </a:solidFill>
                    </a:lnB>
                    <a:solidFill>
                      <a:schemeClr val="accent4">
                        <a:lumMod val="20000"/>
                        <a:lumOff val="80000"/>
                      </a:schemeClr>
                    </a:solidFill>
                  </a:tcPr>
                </a:tc>
                <a:tc>
                  <a:txBody>
                    <a:bodyPr/>
                    <a:lstStyle/>
                    <a:p>
                      <a:r>
                        <a:rPr lang="en-US" b="1"/>
                        <a:t>O</a:t>
                      </a:r>
                    </a:p>
                  </a:txBody>
                  <a:tcPr anchor="ctr">
                    <a:lnL>
                      <a:noFill/>
                    </a:lnL>
                    <a:lnR>
                      <a:noFill/>
                    </a:lnR>
                    <a:lnT>
                      <a:noFill/>
                    </a:lnT>
                    <a:lnB w="12700">
                      <a:solidFill>
                        <a:schemeClr val="tx1"/>
                      </a:solidFill>
                    </a:lnB>
                    <a:solidFill>
                      <a:schemeClr val="accent4">
                        <a:lumMod val="20000"/>
                        <a:lumOff val="80000"/>
                      </a:schemeClr>
                    </a:solidFill>
                  </a:tcPr>
                </a:tc>
                <a:tc>
                  <a:txBody>
                    <a:bodyPr/>
                    <a:lstStyle/>
                    <a:p>
                      <a:r>
                        <a:rPr lang="en-US" b="1"/>
                        <a:t>2</a:t>
                      </a:r>
                    </a:p>
                  </a:txBody>
                  <a:tcPr anchor="ctr">
                    <a:lnL>
                      <a:noFill/>
                    </a:lnL>
                    <a:lnR>
                      <a:noFill/>
                    </a:lnR>
                    <a:lnT>
                      <a:noFill/>
                    </a:lnT>
                    <a:lnB w="12700">
                      <a:solidFill>
                        <a:schemeClr val="tx1"/>
                      </a:solidFill>
                    </a:lnB>
                    <a:solidFill>
                      <a:schemeClr val="accent4">
                        <a:lumMod val="20000"/>
                        <a:lumOff val="80000"/>
                      </a:schemeClr>
                    </a:solidFill>
                  </a:tcPr>
                </a:tc>
                <a:tc>
                  <a:txBody>
                    <a:bodyPr/>
                    <a:lstStyle/>
                    <a:p>
                      <a:pPr lvl="0">
                        <a:buNone/>
                      </a:pPr>
                      <a:r>
                        <a:rPr lang="en-US" b="1"/>
                        <a:t>Online Asynchronous</a:t>
                      </a:r>
                    </a:p>
                  </a:txBody>
                  <a:tcPr anchor="ctr">
                    <a:lnL w="0">
                      <a:noFill/>
                    </a:lnL>
                    <a:lnR w="12700">
                      <a:solidFill>
                        <a:schemeClr val="tx1"/>
                      </a:solidFill>
                    </a:lnR>
                    <a:lnT w="0">
                      <a:noFill/>
                    </a:lnT>
                    <a:lnB w="12700">
                      <a:solidFill>
                        <a:schemeClr val="tx1"/>
                      </a:solidFill>
                    </a:lnB>
                    <a:solidFill>
                      <a:schemeClr val="accent4">
                        <a:lumMod val="20000"/>
                        <a:lumOff val="80000"/>
                      </a:schemeClr>
                    </a:solidFill>
                  </a:tcPr>
                </a:tc>
                <a:extLst>
                  <a:ext uri="{0D108BD9-81ED-4DB2-BD59-A6C34878D82A}">
                    <a16:rowId xmlns:a16="http://schemas.microsoft.com/office/drawing/2014/main" val="4094743795"/>
                  </a:ext>
                </a:extLst>
              </a:tr>
              <a:tr h="190500">
                <a:tc>
                  <a:txBody>
                    <a:bodyPr/>
                    <a:lstStyle/>
                    <a:p>
                      <a:r>
                        <a:rPr lang="en-US" b="1">
                          <a:effectLst/>
                        </a:rPr>
                        <a:t>PSYC</a:t>
                      </a:r>
                    </a:p>
                  </a:txBody>
                  <a:tcPr anchor="ctr">
                    <a:lnL w="12700">
                      <a:solidFill>
                        <a:schemeClr val="tx1"/>
                      </a:solidFill>
                    </a:lnL>
                    <a:lnR>
                      <a:noFill/>
                    </a:lnR>
                    <a:lnT w="12700">
                      <a:solidFill>
                        <a:schemeClr val="tx1"/>
                      </a:solidFill>
                    </a:lnT>
                    <a:lnB>
                      <a:noFill/>
                    </a:lnB>
                    <a:solidFill>
                      <a:schemeClr val="accent3">
                        <a:lumMod val="90000"/>
                      </a:schemeClr>
                    </a:solidFill>
                  </a:tcPr>
                </a:tc>
                <a:tc>
                  <a:txBody>
                    <a:bodyPr/>
                    <a:lstStyle/>
                    <a:p>
                      <a:pPr algn="r"/>
                      <a:r>
                        <a:rPr lang="en-US" b="1"/>
                        <a:t>4435</a:t>
                      </a:r>
                    </a:p>
                  </a:txBody>
                  <a:tcPr anchor="ctr">
                    <a:lnL>
                      <a:noFill/>
                    </a:lnL>
                    <a:lnR>
                      <a:noFill/>
                    </a:lnR>
                    <a:lnT w="12700">
                      <a:solidFill>
                        <a:schemeClr val="tx1"/>
                      </a:solidFill>
                    </a:lnT>
                    <a:lnB>
                      <a:noFill/>
                    </a:lnB>
                    <a:solidFill>
                      <a:schemeClr val="accent3">
                        <a:lumMod val="90000"/>
                      </a:schemeClr>
                    </a:solidFill>
                  </a:tcPr>
                </a:tc>
                <a:tc>
                  <a:txBody>
                    <a:bodyPr/>
                    <a:lstStyle/>
                    <a:p>
                      <a:pPr algn="r"/>
                      <a:r>
                        <a:rPr lang="en-US" b="1"/>
                        <a:t>120</a:t>
                      </a:r>
                    </a:p>
                  </a:txBody>
                  <a:tcPr anchor="ctr">
                    <a:lnL>
                      <a:noFill/>
                    </a:lnL>
                    <a:lnR>
                      <a:noFill/>
                    </a:lnR>
                    <a:lnT w="12700">
                      <a:solidFill>
                        <a:schemeClr val="tx1"/>
                      </a:solidFill>
                    </a:lnT>
                    <a:lnB>
                      <a:noFill/>
                    </a:lnB>
                    <a:solidFill>
                      <a:schemeClr val="accent3">
                        <a:lumMod val="90000"/>
                      </a:schemeClr>
                    </a:solidFill>
                  </a:tcPr>
                </a:tc>
                <a:tc>
                  <a:txBody>
                    <a:bodyPr/>
                    <a:lstStyle/>
                    <a:p>
                      <a:r>
                        <a:rPr lang="en-US" b="1"/>
                        <a:t>Behavioral Science Research</a:t>
                      </a:r>
                    </a:p>
                  </a:txBody>
                  <a:tcPr anchor="ctr">
                    <a:lnL>
                      <a:noFill/>
                    </a:lnL>
                    <a:lnR>
                      <a:noFill/>
                    </a:lnR>
                    <a:lnT w="12700">
                      <a:solidFill>
                        <a:schemeClr val="tx1"/>
                      </a:solidFill>
                    </a:lnT>
                    <a:lnB>
                      <a:noFill/>
                    </a:lnB>
                    <a:solidFill>
                      <a:schemeClr val="accent3">
                        <a:lumMod val="90000"/>
                      </a:schemeClr>
                    </a:solidFill>
                  </a:tcPr>
                </a:tc>
                <a:tc>
                  <a:txBody>
                    <a:bodyPr/>
                    <a:lstStyle/>
                    <a:p>
                      <a:pPr algn="ctr"/>
                      <a:r>
                        <a:rPr lang="en-US" b="1"/>
                        <a:t>11</a:t>
                      </a:r>
                    </a:p>
                  </a:txBody>
                  <a:tcPr anchor="ctr">
                    <a:lnL>
                      <a:noFill/>
                    </a:lnL>
                    <a:lnR>
                      <a:noFill/>
                    </a:lnR>
                    <a:lnT w="12700">
                      <a:solidFill>
                        <a:schemeClr val="tx1"/>
                      </a:solidFill>
                    </a:lnT>
                    <a:lnB>
                      <a:noFill/>
                    </a:lnB>
                    <a:solidFill>
                      <a:schemeClr val="accent3">
                        <a:lumMod val="90000"/>
                      </a:schemeClr>
                    </a:solidFill>
                  </a:tcPr>
                </a:tc>
                <a:tc>
                  <a:txBody>
                    <a:bodyPr/>
                    <a:lstStyle/>
                    <a:p>
                      <a:r>
                        <a:rPr lang="en-US" b="1"/>
                        <a:t>O</a:t>
                      </a:r>
                    </a:p>
                  </a:txBody>
                  <a:tcPr anchor="ctr">
                    <a:lnL>
                      <a:noFill/>
                    </a:lnL>
                    <a:lnR>
                      <a:noFill/>
                    </a:lnR>
                    <a:lnT w="12700">
                      <a:solidFill>
                        <a:schemeClr val="tx1"/>
                      </a:solidFill>
                    </a:lnT>
                    <a:lnB>
                      <a:noFill/>
                    </a:lnB>
                    <a:solidFill>
                      <a:schemeClr val="accent3">
                        <a:lumMod val="90000"/>
                      </a:schemeClr>
                    </a:solidFill>
                  </a:tcPr>
                </a:tc>
                <a:tc>
                  <a:txBody>
                    <a:bodyPr/>
                    <a:lstStyle/>
                    <a:p>
                      <a:r>
                        <a:rPr lang="en-US" b="1"/>
                        <a:t>6</a:t>
                      </a:r>
                    </a:p>
                  </a:txBody>
                  <a:tcPr anchor="ctr">
                    <a:lnL>
                      <a:noFill/>
                    </a:lnL>
                    <a:lnR>
                      <a:noFill/>
                    </a:lnR>
                    <a:lnT w="12700">
                      <a:solidFill>
                        <a:schemeClr val="tx1"/>
                      </a:solidFill>
                    </a:lnT>
                    <a:lnB>
                      <a:noFill/>
                    </a:lnB>
                    <a:solidFill>
                      <a:schemeClr val="accent3">
                        <a:lumMod val="90000"/>
                      </a:schemeClr>
                    </a:solidFill>
                  </a:tcPr>
                </a:tc>
                <a:tc>
                  <a:txBody>
                    <a:bodyPr/>
                    <a:lstStyle/>
                    <a:p>
                      <a:pPr lvl="0">
                        <a:buNone/>
                      </a:pPr>
                      <a:r>
                        <a:rPr lang="en-US" b="1"/>
                        <a:t>Online Synchronous</a:t>
                      </a:r>
                    </a:p>
                  </a:txBody>
                  <a:tcPr anchor="ctr">
                    <a:lnL w="0">
                      <a:noFill/>
                    </a:lnL>
                    <a:lnR w="12700">
                      <a:solidFill>
                        <a:schemeClr val="tx1"/>
                      </a:solidFill>
                    </a:lnR>
                    <a:lnT w="12700">
                      <a:solidFill>
                        <a:schemeClr val="tx1"/>
                      </a:solidFill>
                    </a:lnT>
                    <a:lnB w="0">
                      <a:noFill/>
                    </a:lnB>
                    <a:solidFill>
                      <a:schemeClr val="accent3">
                        <a:lumMod val="90000"/>
                      </a:schemeClr>
                    </a:solidFill>
                  </a:tcPr>
                </a:tc>
                <a:extLst>
                  <a:ext uri="{0D108BD9-81ED-4DB2-BD59-A6C34878D82A}">
                    <a16:rowId xmlns:a16="http://schemas.microsoft.com/office/drawing/2014/main" val="4269326502"/>
                  </a:ext>
                </a:extLst>
              </a:tr>
              <a:tr h="200025">
                <a:tc>
                  <a:txBody>
                    <a:bodyPr/>
                    <a:lstStyle/>
                    <a:p>
                      <a:r>
                        <a:rPr lang="en-US" b="1">
                          <a:effectLst/>
                        </a:rPr>
                        <a:t>PSYC</a:t>
                      </a:r>
                    </a:p>
                  </a:txBody>
                  <a:tcPr anchor="ctr">
                    <a:lnL w="12700">
                      <a:solidFill>
                        <a:schemeClr val="tx1"/>
                      </a:solidFill>
                    </a:lnL>
                    <a:lnR>
                      <a:noFill/>
                    </a:lnR>
                    <a:lnT>
                      <a:noFill/>
                    </a:lnT>
                    <a:lnB w="12700">
                      <a:solidFill>
                        <a:schemeClr val="tx1"/>
                      </a:solidFill>
                    </a:lnB>
                    <a:solidFill>
                      <a:schemeClr val="accent3">
                        <a:lumMod val="90000"/>
                      </a:schemeClr>
                    </a:solidFill>
                  </a:tcPr>
                </a:tc>
                <a:tc>
                  <a:txBody>
                    <a:bodyPr/>
                    <a:lstStyle/>
                    <a:p>
                      <a:pPr algn="r"/>
                      <a:r>
                        <a:rPr lang="en-US" b="1"/>
                        <a:t>4435</a:t>
                      </a:r>
                    </a:p>
                  </a:txBody>
                  <a:tcPr anchor="ctr">
                    <a:lnL>
                      <a:noFill/>
                    </a:lnL>
                    <a:lnR>
                      <a:noFill/>
                    </a:lnR>
                    <a:lnT>
                      <a:noFill/>
                    </a:lnT>
                    <a:lnB w="12700">
                      <a:solidFill>
                        <a:schemeClr val="tx1"/>
                      </a:solidFill>
                    </a:lnB>
                    <a:solidFill>
                      <a:schemeClr val="accent3">
                        <a:lumMod val="90000"/>
                      </a:schemeClr>
                    </a:solidFill>
                  </a:tcPr>
                </a:tc>
                <a:tc>
                  <a:txBody>
                    <a:bodyPr/>
                    <a:lstStyle/>
                    <a:p>
                      <a:pPr algn="r"/>
                      <a:r>
                        <a:rPr lang="en-US" b="1"/>
                        <a:t>120</a:t>
                      </a:r>
                    </a:p>
                  </a:txBody>
                  <a:tcPr anchor="ctr">
                    <a:lnL>
                      <a:noFill/>
                    </a:lnL>
                    <a:lnR>
                      <a:noFill/>
                    </a:lnR>
                    <a:lnT>
                      <a:noFill/>
                    </a:lnT>
                    <a:lnB w="12700">
                      <a:solidFill>
                        <a:schemeClr val="tx1"/>
                      </a:solidFill>
                    </a:lnB>
                    <a:solidFill>
                      <a:schemeClr val="accent3">
                        <a:lumMod val="90000"/>
                      </a:schemeClr>
                    </a:solidFill>
                  </a:tcPr>
                </a:tc>
                <a:tc>
                  <a:txBody>
                    <a:bodyPr/>
                    <a:lstStyle/>
                    <a:p>
                      <a:r>
                        <a:rPr lang="en-US" b="1"/>
                        <a:t>Behavioral Science Research</a:t>
                      </a:r>
                    </a:p>
                  </a:txBody>
                  <a:tcPr anchor="ctr">
                    <a:lnL>
                      <a:noFill/>
                    </a:lnL>
                    <a:lnR>
                      <a:noFill/>
                    </a:lnR>
                    <a:lnT>
                      <a:noFill/>
                    </a:lnT>
                    <a:lnB w="12700">
                      <a:solidFill>
                        <a:schemeClr val="tx1"/>
                      </a:solidFill>
                    </a:lnB>
                    <a:solidFill>
                      <a:schemeClr val="accent3">
                        <a:lumMod val="90000"/>
                      </a:schemeClr>
                    </a:solidFill>
                  </a:tcPr>
                </a:tc>
                <a:tc>
                  <a:txBody>
                    <a:bodyPr/>
                    <a:lstStyle/>
                    <a:p>
                      <a:pPr algn="ctr"/>
                      <a:r>
                        <a:rPr lang="en-US" b="1"/>
                        <a:t>9</a:t>
                      </a:r>
                    </a:p>
                  </a:txBody>
                  <a:tcPr anchor="ctr">
                    <a:lnL>
                      <a:noFill/>
                    </a:lnL>
                    <a:lnR>
                      <a:noFill/>
                    </a:lnR>
                    <a:lnT>
                      <a:noFill/>
                    </a:lnT>
                    <a:lnB w="12700">
                      <a:solidFill>
                        <a:schemeClr val="tx1"/>
                      </a:solidFill>
                    </a:lnB>
                    <a:solidFill>
                      <a:schemeClr val="accent3">
                        <a:lumMod val="90000"/>
                      </a:schemeClr>
                    </a:solidFill>
                  </a:tcPr>
                </a:tc>
                <a:tc>
                  <a:txBody>
                    <a:bodyPr/>
                    <a:lstStyle/>
                    <a:p>
                      <a:r>
                        <a:rPr lang="en-US" b="1"/>
                        <a:t>O</a:t>
                      </a:r>
                    </a:p>
                  </a:txBody>
                  <a:tcPr anchor="ctr">
                    <a:lnL>
                      <a:noFill/>
                    </a:lnL>
                    <a:lnR>
                      <a:noFill/>
                    </a:lnR>
                    <a:lnT>
                      <a:noFill/>
                    </a:lnT>
                    <a:lnB w="12700">
                      <a:solidFill>
                        <a:schemeClr val="tx1"/>
                      </a:solidFill>
                    </a:lnB>
                    <a:solidFill>
                      <a:schemeClr val="accent3">
                        <a:lumMod val="90000"/>
                      </a:schemeClr>
                    </a:solidFill>
                  </a:tcPr>
                </a:tc>
                <a:tc>
                  <a:txBody>
                    <a:bodyPr/>
                    <a:lstStyle/>
                    <a:p>
                      <a:r>
                        <a:rPr lang="en-US" b="1"/>
                        <a:t>2</a:t>
                      </a:r>
                    </a:p>
                  </a:txBody>
                  <a:tcPr anchor="ctr">
                    <a:lnL>
                      <a:noFill/>
                    </a:lnL>
                    <a:lnR>
                      <a:noFill/>
                    </a:lnR>
                    <a:lnT>
                      <a:noFill/>
                    </a:lnT>
                    <a:lnB w="12700">
                      <a:solidFill>
                        <a:schemeClr val="tx1"/>
                      </a:solidFill>
                    </a:lnB>
                    <a:solidFill>
                      <a:schemeClr val="accent3">
                        <a:lumMod val="90000"/>
                      </a:schemeClr>
                    </a:solidFill>
                  </a:tcPr>
                </a:tc>
                <a:tc>
                  <a:txBody>
                    <a:bodyPr/>
                    <a:lstStyle/>
                    <a:p>
                      <a:pPr lvl="0">
                        <a:buNone/>
                      </a:pPr>
                      <a:r>
                        <a:rPr lang="en-US" b="1"/>
                        <a:t>Online Asynchronous</a:t>
                      </a:r>
                    </a:p>
                  </a:txBody>
                  <a:tcPr anchor="ctr">
                    <a:lnL w="0">
                      <a:noFill/>
                    </a:lnL>
                    <a:lnR w="12700">
                      <a:solidFill>
                        <a:schemeClr val="tx1"/>
                      </a:solidFill>
                    </a:lnR>
                    <a:lnT w="0">
                      <a:noFill/>
                    </a:lnT>
                    <a:lnB w="12700">
                      <a:solidFill>
                        <a:schemeClr val="tx1"/>
                      </a:solidFill>
                    </a:lnB>
                    <a:solidFill>
                      <a:schemeClr val="accent3">
                        <a:lumMod val="90000"/>
                      </a:schemeClr>
                    </a:solidFill>
                  </a:tcPr>
                </a:tc>
                <a:extLst>
                  <a:ext uri="{0D108BD9-81ED-4DB2-BD59-A6C34878D82A}">
                    <a16:rowId xmlns:a16="http://schemas.microsoft.com/office/drawing/2014/main" val="1662510322"/>
                  </a:ext>
                </a:extLst>
              </a:tr>
            </a:tbl>
          </a:graphicData>
        </a:graphic>
      </p:graphicFrame>
    </p:spTree>
    <p:extLst>
      <p:ext uri="{BB962C8B-B14F-4D97-AF65-F5344CB8AC3E}">
        <p14:creationId xmlns:p14="http://schemas.microsoft.com/office/powerpoint/2010/main" val="42076092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ECA46-C3C4-EAB6-37DA-9A3A9267C76B}"/>
              </a:ext>
            </a:extLst>
          </p:cNvPr>
          <p:cNvSpPr>
            <a:spLocks noGrp="1"/>
          </p:cNvSpPr>
          <p:nvPr>
            <p:ph type="title"/>
          </p:nvPr>
        </p:nvSpPr>
        <p:spPr/>
        <p:txBody>
          <a:bodyPr>
            <a:normAutofit fontScale="90000"/>
          </a:bodyPr>
          <a:lstStyle/>
          <a:p>
            <a:r>
              <a:rPr lang="en-US"/>
              <a:t>ONLINE UNDERGRADUATE RESEARCH</a:t>
            </a:r>
          </a:p>
        </p:txBody>
      </p:sp>
      <p:sp>
        <p:nvSpPr>
          <p:cNvPr id="4" name="Footer Placeholder 3">
            <a:extLst>
              <a:ext uri="{FF2B5EF4-FFF2-40B4-BE49-F238E27FC236}">
                <a16:creationId xmlns:a16="http://schemas.microsoft.com/office/drawing/2014/main" id="{390865E1-9060-4861-4EC1-D395FD6F2724}"/>
              </a:ext>
            </a:extLst>
          </p:cNvPr>
          <p:cNvSpPr>
            <a:spLocks noGrp="1"/>
          </p:cNvSpPr>
          <p:nvPr>
            <p:ph type="ftr" sz="quarter" idx="17"/>
          </p:nvPr>
        </p:nvSpPr>
        <p:spPr>
          <a:xfrm rot="16200000">
            <a:off x="-1402001" y="4588205"/>
            <a:ext cx="3640974" cy="283464"/>
          </a:xfrm>
        </p:spPr>
        <p:txBody>
          <a:bodyPr/>
          <a:lstStyle/>
          <a:p>
            <a:r>
              <a:rPr lang="en-US"/>
              <a:t>Stewards of another place</a:t>
            </a:r>
          </a:p>
        </p:txBody>
      </p:sp>
      <p:sp>
        <p:nvSpPr>
          <p:cNvPr id="5" name="TextBox 4">
            <a:extLst>
              <a:ext uri="{FF2B5EF4-FFF2-40B4-BE49-F238E27FC236}">
                <a16:creationId xmlns:a16="http://schemas.microsoft.com/office/drawing/2014/main" id="{253A2292-938D-3139-18F7-0D055536303E}"/>
              </a:ext>
            </a:extLst>
          </p:cNvPr>
          <p:cNvSpPr txBox="1"/>
          <p:nvPr/>
        </p:nvSpPr>
        <p:spPr>
          <a:xfrm>
            <a:off x="989216" y="1346662"/>
            <a:ext cx="8984518" cy="2062103"/>
          </a:xfrm>
          <a:prstGeom prst="rect">
            <a:avLst/>
          </a:prstGeom>
          <a:noFill/>
        </p:spPr>
        <p:txBody>
          <a:bodyPr wrap="square" rtlCol="0">
            <a:spAutoFit/>
          </a:bodyPr>
          <a:lstStyle/>
          <a:p>
            <a:pPr algn="l" rtl="0" fontAlgn="base"/>
            <a:r>
              <a:rPr lang="en-US" sz="4000" i="1" dirty="0">
                <a:solidFill>
                  <a:srgbClr val="000000"/>
                </a:solidFill>
                <a:latin typeface="+mj-lt"/>
              </a:rPr>
              <a:t>High-Impact Practice in Required Curriculum </a:t>
            </a:r>
            <a:endParaRPr lang="en-US" sz="4000" b="0" i="1" dirty="0">
              <a:solidFill>
                <a:srgbClr val="000000"/>
              </a:solidFill>
              <a:effectLst/>
              <a:latin typeface="+mj-lt"/>
            </a:endParaRPr>
          </a:p>
          <a:p>
            <a:pPr algn="l" rtl="0" fontAlgn="base"/>
            <a:endParaRPr lang="en-US" sz="2400" b="0" i="0" dirty="0">
              <a:solidFill>
                <a:srgbClr val="000000"/>
              </a:solidFill>
              <a:effectLst/>
              <a:latin typeface="Calibri" panose="020F0502020204030204" pitchFamily="34" charset="0"/>
            </a:endParaRPr>
          </a:p>
          <a:p>
            <a:pPr algn="l" rtl="0" fontAlgn="base"/>
            <a:r>
              <a:rPr lang="en-US" sz="2400" b="0" i="0" dirty="0">
                <a:solidFill>
                  <a:srgbClr val="000000"/>
                </a:solidFill>
                <a:effectLst/>
                <a:latin typeface="Calibri" panose="020F0502020204030204" pitchFamily="34" charset="0"/>
              </a:rPr>
              <a:t>PSYC 4435 Principles of Research for the Behavioral Sciences</a:t>
            </a:r>
          </a:p>
          <a:p>
            <a:pPr marL="342900" indent="-342900" algn="l" rtl="0" fontAlgn="base">
              <a:buFont typeface="Arial" panose="020B0604020202020204" pitchFamily="34" charset="0"/>
              <a:buChar char="•"/>
            </a:pPr>
            <a:r>
              <a:rPr lang="en-US" sz="2000" dirty="0">
                <a:solidFill>
                  <a:srgbClr val="000000"/>
                </a:solidFill>
                <a:latin typeface="Calibri" panose="020F0502020204030204" pitchFamily="34" charset="0"/>
              </a:rPr>
              <a:t>Online Asynchronous Course</a:t>
            </a:r>
          </a:p>
          <a:p>
            <a:pPr marL="342900" indent="-342900" algn="l" rtl="0" fontAlgn="base">
              <a:buFont typeface="Arial" panose="020B0604020202020204" pitchFamily="34" charset="0"/>
              <a:buChar char="•"/>
            </a:pPr>
            <a:r>
              <a:rPr lang="en-US" sz="2000" dirty="0">
                <a:solidFill>
                  <a:srgbClr val="000000"/>
                </a:solidFill>
                <a:latin typeface="Calibri" panose="020F0502020204030204" pitchFamily="34" charset="0"/>
              </a:rPr>
              <a:t>IRB Reviewed Research Projects</a:t>
            </a:r>
            <a:endParaRPr lang="en-US" sz="2000" dirty="0"/>
          </a:p>
        </p:txBody>
      </p:sp>
      <p:pic>
        <p:nvPicPr>
          <p:cNvPr id="3" name="Picture 24" descr="Shape&#10;&#10;Description automatically generated">
            <a:extLst>
              <a:ext uri="{FF2B5EF4-FFF2-40B4-BE49-F238E27FC236}">
                <a16:creationId xmlns:a16="http://schemas.microsoft.com/office/drawing/2014/main" id="{5C47097B-BE09-A2E3-94B1-62CB2E7804CB}"/>
              </a:ext>
            </a:extLst>
          </p:cNvPr>
          <p:cNvPicPr>
            <a:picLocks noChangeAspect="1"/>
          </p:cNvPicPr>
          <p:nvPr/>
        </p:nvPicPr>
        <p:blipFill>
          <a:blip r:embed="rId2"/>
          <a:stretch>
            <a:fillRect/>
          </a:stretch>
        </p:blipFill>
        <p:spPr>
          <a:xfrm>
            <a:off x="6668387" y="3733800"/>
            <a:ext cx="5008373" cy="2816624"/>
          </a:xfrm>
          <a:prstGeom prst="rect">
            <a:avLst/>
          </a:prstGeom>
        </p:spPr>
      </p:pic>
      <p:pic>
        <p:nvPicPr>
          <p:cNvPr id="6" name="Picture 23" descr="Graphical user interface, website&#10;&#10;Description automatically generated">
            <a:extLst>
              <a:ext uri="{FF2B5EF4-FFF2-40B4-BE49-F238E27FC236}">
                <a16:creationId xmlns:a16="http://schemas.microsoft.com/office/drawing/2014/main" id="{3290EA31-3ACC-534C-446F-3B733FA916D2}"/>
              </a:ext>
            </a:extLst>
          </p:cNvPr>
          <p:cNvPicPr>
            <a:picLocks noChangeAspect="1"/>
          </p:cNvPicPr>
          <p:nvPr/>
        </p:nvPicPr>
        <p:blipFill>
          <a:blip r:embed="rId3"/>
          <a:stretch>
            <a:fillRect/>
          </a:stretch>
        </p:blipFill>
        <p:spPr>
          <a:xfrm>
            <a:off x="989216" y="3741271"/>
            <a:ext cx="4995087" cy="2809153"/>
          </a:xfrm>
          <a:prstGeom prst="rect">
            <a:avLst/>
          </a:prstGeom>
        </p:spPr>
      </p:pic>
    </p:spTree>
    <p:extLst>
      <p:ext uri="{BB962C8B-B14F-4D97-AF65-F5344CB8AC3E}">
        <p14:creationId xmlns:p14="http://schemas.microsoft.com/office/powerpoint/2010/main" val="15067393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ECA46-C3C4-EAB6-37DA-9A3A9267C76B}"/>
              </a:ext>
            </a:extLst>
          </p:cNvPr>
          <p:cNvSpPr>
            <a:spLocks noGrp="1"/>
          </p:cNvSpPr>
          <p:nvPr>
            <p:ph type="title"/>
          </p:nvPr>
        </p:nvSpPr>
        <p:spPr/>
        <p:txBody>
          <a:bodyPr>
            <a:normAutofit/>
          </a:bodyPr>
          <a:lstStyle/>
          <a:p>
            <a:r>
              <a:rPr lang="en-US" dirty="0"/>
              <a:t>ONLINE community engagement</a:t>
            </a:r>
          </a:p>
        </p:txBody>
      </p:sp>
      <p:sp>
        <p:nvSpPr>
          <p:cNvPr id="4" name="Footer Placeholder 3">
            <a:extLst>
              <a:ext uri="{FF2B5EF4-FFF2-40B4-BE49-F238E27FC236}">
                <a16:creationId xmlns:a16="http://schemas.microsoft.com/office/drawing/2014/main" id="{390865E1-9060-4861-4EC1-D395FD6F2724}"/>
              </a:ext>
            </a:extLst>
          </p:cNvPr>
          <p:cNvSpPr>
            <a:spLocks noGrp="1"/>
          </p:cNvSpPr>
          <p:nvPr>
            <p:ph type="ftr" sz="quarter" idx="17"/>
          </p:nvPr>
        </p:nvSpPr>
        <p:spPr>
          <a:xfrm rot="16200000">
            <a:off x="-1402001" y="4588205"/>
            <a:ext cx="3640974" cy="283464"/>
          </a:xfrm>
        </p:spPr>
        <p:txBody>
          <a:bodyPr/>
          <a:lstStyle/>
          <a:p>
            <a:r>
              <a:rPr lang="en-US"/>
              <a:t>Stewards of another place</a:t>
            </a:r>
          </a:p>
        </p:txBody>
      </p:sp>
      <p:sp>
        <p:nvSpPr>
          <p:cNvPr id="5" name="TextBox 4">
            <a:extLst>
              <a:ext uri="{FF2B5EF4-FFF2-40B4-BE49-F238E27FC236}">
                <a16:creationId xmlns:a16="http://schemas.microsoft.com/office/drawing/2014/main" id="{253A2292-938D-3139-18F7-0D055536303E}"/>
              </a:ext>
            </a:extLst>
          </p:cNvPr>
          <p:cNvSpPr txBox="1"/>
          <p:nvPr/>
        </p:nvSpPr>
        <p:spPr>
          <a:xfrm>
            <a:off x="989215" y="1346662"/>
            <a:ext cx="10515600" cy="4955203"/>
          </a:xfrm>
          <a:prstGeom prst="rect">
            <a:avLst/>
          </a:prstGeom>
          <a:noFill/>
        </p:spPr>
        <p:txBody>
          <a:bodyPr wrap="square" rtlCol="0">
            <a:spAutoFit/>
          </a:bodyPr>
          <a:lstStyle/>
          <a:p>
            <a:pPr algn="l" rtl="0" fontAlgn="base"/>
            <a:r>
              <a:rPr lang="en-US" sz="4000" i="1" dirty="0">
                <a:solidFill>
                  <a:srgbClr val="000000"/>
                </a:solidFill>
                <a:latin typeface="+mj-lt"/>
              </a:rPr>
              <a:t>Student-Selected Projects to Meet Community Needs</a:t>
            </a:r>
            <a:endParaRPr lang="en-US" sz="4000" b="0" i="1" dirty="0">
              <a:solidFill>
                <a:srgbClr val="000000"/>
              </a:solidFill>
              <a:effectLst/>
              <a:latin typeface="+mj-lt"/>
            </a:endParaRPr>
          </a:p>
          <a:p>
            <a:pPr algn="l" rtl="0" fontAlgn="base"/>
            <a:endParaRPr lang="en-US" sz="2400" b="0" i="0" dirty="0">
              <a:solidFill>
                <a:srgbClr val="000000"/>
              </a:solidFill>
              <a:effectLst/>
              <a:latin typeface="Calibri" panose="020F0502020204030204" pitchFamily="34" charset="0"/>
            </a:endParaRPr>
          </a:p>
          <a:p>
            <a:pPr algn="l" rtl="0" fontAlgn="base"/>
            <a:r>
              <a:rPr lang="en-US" sz="2400" b="0" i="0" dirty="0">
                <a:solidFill>
                  <a:srgbClr val="000000"/>
                </a:solidFill>
                <a:effectLst/>
                <a:latin typeface="Calibri" panose="020F0502020204030204" pitchFamily="34" charset="0"/>
              </a:rPr>
              <a:t>PSYC 5302 Social Psychological Processes (</a:t>
            </a:r>
            <a:r>
              <a:rPr lang="en-US" sz="2000" dirty="0">
                <a:solidFill>
                  <a:srgbClr val="000000"/>
                </a:solidFill>
                <a:latin typeface="Calibri" panose="020F0502020204030204" pitchFamily="34" charset="0"/>
              </a:rPr>
              <a:t>Online Asynchronous Course)</a:t>
            </a:r>
          </a:p>
          <a:p>
            <a:pPr marL="342900" indent="-342900" algn="l" rtl="0" fontAlgn="base">
              <a:buFont typeface="Arial" panose="020B0604020202020204" pitchFamily="34" charset="0"/>
              <a:buChar char="•"/>
            </a:pPr>
            <a:r>
              <a:rPr lang="en-US" sz="2000" dirty="0">
                <a:solidFill>
                  <a:srgbClr val="000000"/>
                </a:solidFill>
                <a:latin typeface="Calibri" panose="020F0502020204030204" pitchFamily="34" charset="0"/>
              </a:rPr>
              <a:t>Persuasive Appeals for Military Members to Seek Mental Health Support</a:t>
            </a:r>
          </a:p>
          <a:p>
            <a:pPr marL="342900" indent="-342900" algn="l" rtl="0" fontAlgn="base">
              <a:buFont typeface="Arial" panose="020B0604020202020204" pitchFamily="34" charset="0"/>
              <a:buChar char="•"/>
            </a:pPr>
            <a:r>
              <a:rPr lang="en-US" sz="2000" dirty="0">
                <a:solidFill>
                  <a:srgbClr val="000000"/>
                </a:solidFill>
                <a:latin typeface="Calibri" panose="020F0502020204030204" pitchFamily="34" charset="0"/>
              </a:rPr>
              <a:t>Mentor Pen Pal Program for Elementary Students and Local Nursing Home Residents</a:t>
            </a:r>
          </a:p>
          <a:p>
            <a:pPr marL="342900" indent="-342900" algn="l" rtl="0" fontAlgn="base">
              <a:buFont typeface="Arial" panose="020B0604020202020204" pitchFamily="34" charset="0"/>
              <a:buChar char="•"/>
            </a:pPr>
            <a:r>
              <a:rPr lang="en-US" sz="2000" dirty="0">
                <a:solidFill>
                  <a:srgbClr val="000000"/>
                </a:solidFill>
                <a:latin typeface="Calibri" panose="020F0502020204030204" pitchFamily="34" charset="0"/>
              </a:rPr>
              <a:t>Increasing Access to Community Recycling Programs</a:t>
            </a:r>
          </a:p>
          <a:p>
            <a:pPr marL="342900" indent="-342900" algn="l" rtl="0" fontAlgn="base">
              <a:buFont typeface="Arial" panose="020B0604020202020204" pitchFamily="34" charset="0"/>
              <a:buChar char="•"/>
            </a:pPr>
            <a:r>
              <a:rPr lang="en-US" sz="2000" dirty="0">
                <a:solidFill>
                  <a:srgbClr val="000000"/>
                </a:solidFill>
                <a:latin typeface="Calibri" panose="020F0502020204030204" pitchFamily="34" charset="0"/>
              </a:rPr>
              <a:t>Mentor Program to Promote and Support Foster Care</a:t>
            </a:r>
          </a:p>
          <a:p>
            <a:pPr marL="342900" indent="-342900" algn="l" rtl="0" fontAlgn="base">
              <a:buFont typeface="Arial" panose="020B0604020202020204" pitchFamily="34" charset="0"/>
              <a:buChar char="•"/>
            </a:pPr>
            <a:r>
              <a:rPr lang="en-US" sz="2000" dirty="0">
                <a:solidFill>
                  <a:srgbClr val="000000"/>
                </a:solidFill>
                <a:latin typeface="Calibri" panose="020F0502020204030204" pitchFamily="34" charset="0"/>
              </a:rPr>
              <a:t>Therapeutic Horticulture in a Local Nursing Home</a:t>
            </a:r>
          </a:p>
          <a:p>
            <a:pPr marL="342900" indent="-342900" algn="l" rtl="0" fontAlgn="base">
              <a:buFont typeface="Arial" panose="020B0604020202020204" pitchFamily="34" charset="0"/>
              <a:buChar char="•"/>
            </a:pPr>
            <a:r>
              <a:rPr lang="en-US" sz="2000" dirty="0">
                <a:solidFill>
                  <a:srgbClr val="000000"/>
                </a:solidFill>
                <a:latin typeface="Calibri" panose="020F0502020204030204" pitchFamily="34" charset="0"/>
              </a:rPr>
              <a:t>Educational Program to Reduce Wildfires in the Mojave Desert</a:t>
            </a:r>
          </a:p>
          <a:p>
            <a:pPr marL="342900" indent="-342900" algn="l" rtl="0" fontAlgn="base">
              <a:buFont typeface="Arial" panose="020B0604020202020204" pitchFamily="34" charset="0"/>
              <a:buChar char="•"/>
            </a:pPr>
            <a:r>
              <a:rPr lang="en-US" sz="2000" dirty="0">
                <a:solidFill>
                  <a:srgbClr val="000000"/>
                </a:solidFill>
                <a:latin typeface="Calibri" panose="020F0502020204030204" pitchFamily="34" charset="0"/>
              </a:rPr>
              <a:t>Increasing Participation in Highway Clean Up Program</a:t>
            </a:r>
          </a:p>
          <a:p>
            <a:pPr marL="342900" indent="-342900" algn="l" rtl="0" fontAlgn="base">
              <a:buFont typeface="Arial" panose="020B0604020202020204" pitchFamily="34" charset="0"/>
              <a:buChar char="•"/>
            </a:pPr>
            <a:endParaRPr lang="en-US" sz="2000" dirty="0">
              <a:solidFill>
                <a:srgbClr val="000000"/>
              </a:solidFill>
              <a:latin typeface="Calibri" panose="020F0502020204030204" pitchFamily="34" charset="0"/>
            </a:endParaRPr>
          </a:p>
          <a:p>
            <a:pPr marL="342900" indent="-342900" algn="l" rtl="0" fontAlgn="base">
              <a:buFont typeface="Arial" panose="020B0604020202020204" pitchFamily="34" charset="0"/>
              <a:buChar char="•"/>
            </a:pPr>
            <a:endParaRPr lang="en-US" sz="2000" dirty="0"/>
          </a:p>
          <a:p>
            <a:pPr algn="l" rtl="0" fontAlgn="base"/>
            <a:endParaRPr lang="en-US" sz="2400" b="0" i="0" dirty="0">
              <a:solidFill>
                <a:srgbClr val="000000"/>
              </a:solidFill>
              <a:effectLst/>
              <a:latin typeface="Calibri" panose="020F0502020204030204" pitchFamily="34" charset="0"/>
            </a:endParaRPr>
          </a:p>
          <a:p>
            <a:pPr algn="l" rtl="0" fontAlgn="base"/>
            <a:endParaRPr lang="en-US" sz="2400" dirty="0"/>
          </a:p>
        </p:txBody>
      </p:sp>
    </p:spTree>
    <p:extLst>
      <p:ext uri="{BB962C8B-B14F-4D97-AF65-F5344CB8AC3E}">
        <p14:creationId xmlns:p14="http://schemas.microsoft.com/office/powerpoint/2010/main" val="9404216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ECA46-C3C4-EAB6-37DA-9A3A9267C76B}"/>
              </a:ext>
            </a:extLst>
          </p:cNvPr>
          <p:cNvSpPr>
            <a:spLocks noGrp="1"/>
          </p:cNvSpPr>
          <p:nvPr>
            <p:ph type="title"/>
          </p:nvPr>
        </p:nvSpPr>
        <p:spPr/>
        <p:txBody>
          <a:bodyPr/>
          <a:lstStyle/>
          <a:p>
            <a:r>
              <a:rPr lang="en-US">
                <a:cs typeface="Gill Sans"/>
              </a:rPr>
              <a:t>Online community engagement</a:t>
            </a:r>
          </a:p>
        </p:txBody>
      </p:sp>
      <p:sp>
        <p:nvSpPr>
          <p:cNvPr id="4" name="Footer Placeholder 3">
            <a:extLst>
              <a:ext uri="{FF2B5EF4-FFF2-40B4-BE49-F238E27FC236}">
                <a16:creationId xmlns:a16="http://schemas.microsoft.com/office/drawing/2014/main" id="{390865E1-9060-4861-4EC1-D395FD6F2724}"/>
              </a:ext>
            </a:extLst>
          </p:cNvPr>
          <p:cNvSpPr>
            <a:spLocks noGrp="1"/>
          </p:cNvSpPr>
          <p:nvPr>
            <p:ph type="ftr" sz="quarter" idx="17"/>
          </p:nvPr>
        </p:nvSpPr>
        <p:spPr>
          <a:xfrm rot="16200000">
            <a:off x="-1402001" y="4588205"/>
            <a:ext cx="3640974" cy="283464"/>
          </a:xfrm>
        </p:spPr>
        <p:txBody>
          <a:bodyPr/>
          <a:lstStyle/>
          <a:p>
            <a:r>
              <a:rPr lang="en-US"/>
              <a:t>Stewards of another place</a:t>
            </a:r>
          </a:p>
        </p:txBody>
      </p:sp>
      <p:sp>
        <p:nvSpPr>
          <p:cNvPr id="5" name="TextBox 4">
            <a:extLst>
              <a:ext uri="{FF2B5EF4-FFF2-40B4-BE49-F238E27FC236}">
                <a16:creationId xmlns:a16="http://schemas.microsoft.com/office/drawing/2014/main" id="{253A2292-938D-3139-18F7-0D055536303E}"/>
              </a:ext>
            </a:extLst>
          </p:cNvPr>
          <p:cNvSpPr txBox="1"/>
          <p:nvPr/>
        </p:nvSpPr>
        <p:spPr>
          <a:xfrm>
            <a:off x="989216" y="1346662"/>
            <a:ext cx="10785608" cy="1600438"/>
          </a:xfrm>
          <a:prstGeom prst="rect">
            <a:avLst/>
          </a:prstGeom>
          <a:noFill/>
        </p:spPr>
        <p:txBody>
          <a:bodyPr wrap="square" lIns="91440" tIns="45720" rIns="91440" bIns="45720" rtlCol="0" anchor="t">
            <a:spAutoFit/>
          </a:bodyPr>
          <a:lstStyle/>
          <a:p>
            <a:pPr fontAlgn="base"/>
            <a:r>
              <a:rPr lang="en-US" sz="4000" i="1">
                <a:solidFill>
                  <a:srgbClr val="000000"/>
                </a:solidFill>
                <a:latin typeface="+mj-lt"/>
              </a:rPr>
              <a:t>Telehealth Support to Clients Across Texas</a:t>
            </a:r>
            <a:endParaRPr lang="en-US" sz="4000" b="0" i="1">
              <a:solidFill>
                <a:srgbClr val="000000"/>
              </a:solidFill>
              <a:effectLst/>
              <a:latin typeface="+mj-lt"/>
            </a:endParaRPr>
          </a:p>
          <a:p>
            <a:endParaRPr lang="en-US" sz="1000" i="1">
              <a:solidFill>
                <a:srgbClr val="000000"/>
              </a:solidFill>
              <a:latin typeface="Gill Sans MT"/>
              <a:ea typeface="Calibri"/>
              <a:cs typeface="Calibri"/>
            </a:endParaRPr>
          </a:p>
          <a:p>
            <a:r>
              <a:rPr lang="en-US" sz="2400">
                <a:solidFill>
                  <a:srgbClr val="000000"/>
                </a:solidFill>
                <a:latin typeface="Calibri"/>
                <a:ea typeface="Calibri"/>
                <a:cs typeface="Calibri"/>
              </a:rPr>
              <a:t>MS Clinical Mental Health Counseling &amp; MS Marriage and Family Therapy Programs</a:t>
            </a:r>
            <a:endParaRPr lang="en-US" sz="4000">
              <a:solidFill>
                <a:srgbClr val="000000"/>
              </a:solidFill>
            </a:endParaRPr>
          </a:p>
          <a:p>
            <a:endParaRPr lang="en-US" sz="2400">
              <a:solidFill>
                <a:srgbClr val="3F3F3F"/>
              </a:solidFill>
              <a:latin typeface="Gill Sans Nova Light"/>
            </a:endParaRPr>
          </a:p>
        </p:txBody>
      </p:sp>
      <p:pic>
        <p:nvPicPr>
          <p:cNvPr id="3" name="Picture 2" descr="A blue and white website&#10;&#10;Description automatically generated">
            <a:extLst>
              <a:ext uri="{FF2B5EF4-FFF2-40B4-BE49-F238E27FC236}">
                <a16:creationId xmlns:a16="http://schemas.microsoft.com/office/drawing/2014/main" id="{A2EC7022-39CE-33D4-213A-57CB72274257}"/>
              </a:ext>
            </a:extLst>
          </p:cNvPr>
          <p:cNvPicPr>
            <a:picLocks noChangeAspect="1"/>
          </p:cNvPicPr>
          <p:nvPr/>
        </p:nvPicPr>
        <p:blipFill>
          <a:blip r:embed="rId2"/>
          <a:stretch>
            <a:fillRect/>
          </a:stretch>
        </p:blipFill>
        <p:spPr>
          <a:xfrm>
            <a:off x="1645168" y="2697677"/>
            <a:ext cx="4834364" cy="3857502"/>
          </a:xfrm>
          <a:prstGeom prst="rect">
            <a:avLst/>
          </a:prstGeom>
        </p:spPr>
      </p:pic>
      <p:pic>
        <p:nvPicPr>
          <p:cNvPr id="6" name="Picture 5" descr="A close-up of a price tag&#10;&#10;Description automatically generated">
            <a:extLst>
              <a:ext uri="{FF2B5EF4-FFF2-40B4-BE49-F238E27FC236}">
                <a16:creationId xmlns:a16="http://schemas.microsoft.com/office/drawing/2014/main" id="{33AF4356-A1C3-0E61-8C7F-0D3BCBE8620E}"/>
              </a:ext>
            </a:extLst>
          </p:cNvPr>
          <p:cNvPicPr>
            <a:picLocks noChangeAspect="1"/>
          </p:cNvPicPr>
          <p:nvPr/>
        </p:nvPicPr>
        <p:blipFill>
          <a:blip r:embed="rId3"/>
          <a:stretch>
            <a:fillRect/>
          </a:stretch>
        </p:blipFill>
        <p:spPr>
          <a:xfrm>
            <a:off x="7190261" y="5131750"/>
            <a:ext cx="3095996" cy="1394113"/>
          </a:xfrm>
          <a:prstGeom prst="rect">
            <a:avLst/>
          </a:prstGeom>
        </p:spPr>
      </p:pic>
    </p:spTree>
    <p:extLst>
      <p:ext uri="{BB962C8B-B14F-4D97-AF65-F5344CB8AC3E}">
        <p14:creationId xmlns:p14="http://schemas.microsoft.com/office/powerpoint/2010/main" val="20766476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9">
            <a:extLst>
              <a:ext uri="{FF2B5EF4-FFF2-40B4-BE49-F238E27FC236}">
                <a16:creationId xmlns:a16="http://schemas.microsoft.com/office/drawing/2014/main" id="{12FCB55E-59A0-A24E-82CA-C867595835BD}"/>
              </a:ext>
            </a:extLst>
          </p:cNvPr>
          <p:cNvSpPr>
            <a:spLocks noGrp="1"/>
          </p:cNvSpPr>
          <p:nvPr>
            <p:ph type="title"/>
          </p:nvPr>
        </p:nvSpPr>
        <p:spPr>
          <a:xfrm>
            <a:off x="1328737" y="1578663"/>
            <a:ext cx="4008437" cy="1395208"/>
          </a:xfrm>
        </p:spPr>
        <p:txBody>
          <a:bodyPr>
            <a:normAutofit fontScale="90000"/>
          </a:bodyPr>
          <a:lstStyle/>
          <a:p>
            <a:r>
              <a:rPr lang="en-US"/>
              <a:t>Stewards of place - regardless of place</a:t>
            </a:r>
          </a:p>
        </p:txBody>
      </p:sp>
      <p:sp>
        <p:nvSpPr>
          <p:cNvPr id="2" name="Footer Placeholder 1">
            <a:extLst>
              <a:ext uri="{FF2B5EF4-FFF2-40B4-BE49-F238E27FC236}">
                <a16:creationId xmlns:a16="http://schemas.microsoft.com/office/drawing/2014/main" id="{7A62CF27-1ECA-7D2B-9D1D-B070E6B36CCA}"/>
              </a:ext>
            </a:extLst>
          </p:cNvPr>
          <p:cNvSpPr>
            <a:spLocks noGrp="1"/>
          </p:cNvSpPr>
          <p:nvPr>
            <p:ph type="ftr" sz="quarter" idx="17"/>
          </p:nvPr>
        </p:nvSpPr>
        <p:spPr>
          <a:xfrm rot="16200000">
            <a:off x="-1411100" y="4581882"/>
            <a:ext cx="3659171" cy="283464"/>
          </a:xfrm>
        </p:spPr>
        <p:txBody>
          <a:bodyPr/>
          <a:lstStyle/>
          <a:p>
            <a:r>
              <a:rPr lang="en-US"/>
              <a:t>Stewards of Another Place</a:t>
            </a:r>
          </a:p>
        </p:txBody>
      </p:sp>
      <p:sp>
        <p:nvSpPr>
          <p:cNvPr id="11" name="Text Placeholder 10">
            <a:extLst>
              <a:ext uri="{FF2B5EF4-FFF2-40B4-BE49-F238E27FC236}">
                <a16:creationId xmlns:a16="http://schemas.microsoft.com/office/drawing/2014/main" id="{2DDA8123-7ECD-2A44-A629-7F2DB0D01D34}"/>
              </a:ext>
            </a:extLst>
          </p:cNvPr>
          <p:cNvSpPr>
            <a:spLocks noGrp="1"/>
          </p:cNvSpPr>
          <p:nvPr>
            <p:ph type="body" sz="quarter" idx="11"/>
          </p:nvPr>
        </p:nvSpPr>
        <p:spPr>
          <a:xfrm>
            <a:off x="1140644" y="3019352"/>
            <a:ext cx="4421170" cy="3306034"/>
          </a:xfrm>
        </p:spPr>
        <p:txBody>
          <a:bodyPr>
            <a:normAutofit/>
          </a:bodyPr>
          <a:lstStyle/>
          <a:p>
            <a:pPr>
              <a:buFont typeface="Wingdings" panose="05000000000000000000" pitchFamily="2" charset="2"/>
              <a:buChar char="Ø"/>
            </a:pPr>
            <a:r>
              <a:rPr lang="en-US" sz="1800" b="1"/>
              <a:t>Application in real-world contexts is a hallmark of academic rigor (</a:t>
            </a:r>
            <a:r>
              <a:rPr lang="en-US" sz="1800" b="1">
                <a:hlinkClick r:id="rId3"/>
              </a:rPr>
              <a:t>Schwegler, 2019</a:t>
            </a:r>
            <a:r>
              <a:rPr lang="en-US" sz="1800" b="1"/>
              <a:t>).</a:t>
            </a:r>
          </a:p>
          <a:p>
            <a:pPr>
              <a:buFont typeface="Wingdings" panose="05000000000000000000" pitchFamily="2" charset="2"/>
              <a:buChar char="Ø"/>
            </a:pPr>
            <a:r>
              <a:rPr lang="en-US" sz="1800" b="1"/>
              <a:t>Real-world application provides opportunities to discover relevance of learning (</a:t>
            </a:r>
            <a:r>
              <a:rPr lang="en-US" sz="1800" b="1" err="1">
                <a:hlinkClick r:id="rId4"/>
              </a:rPr>
              <a:t>Kuh</a:t>
            </a:r>
            <a:r>
              <a:rPr lang="en-US" sz="1800" b="1">
                <a:hlinkClick r:id="rId4"/>
              </a:rPr>
              <a:t> et al., 2013</a:t>
            </a:r>
            <a:r>
              <a:rPr lang="en-US" sz="1800" b="1"/>
              <a:t>).</a:t>
            </a:r>
          </a:p>
          <a:p>
            <a:pPr>
              <a:buFont typeface="Wingdings" panose="05000000000000000000" pitchFamily="2" charset="2"/>
              <a:buChar char="Ø"/>
            </a:pPr>
            <a:r>
              <a:rPr lang="en-US" sz="1800" b="1"/>
              <a:t>Online learners do not need to miss out on these opportunities.</a:t>
            </a:r>
          </a:p>
        </p:txBody>
      </p:sp>
      <p:pic>
        <p:nvPicPr>
          <p:cNvPr id="5" name="Picture Placeholder 4" descr="Flat lay of work desk with woman pointing at map">
            <a:extLst>
              <a:ext uri="{FF2B5EF4-FFF2-40B4-BE49-F238E27FC236}">
                <a16:creationId xmlns:a16="http://schemas.microsoft.com/office/drawing/2014/main" id="{F1AF67EB-A440-4F40-861A-A266D594A0BE}"/>
              </a:ext>
            </a:extLst>
          </p:cNvPr>
          <p:cNvPicPr>
            <a:picLocks noGrp="1" noChangeAspect="1"/>
          </p:cNvPicPr>
          <p:nvPr>
            <p:ph type="pic" sz="quarter" idx="10"/>
          </p:nvPr>
        </p:nvPicPr>
        <p:blipFill>
          <a:blip r:embed="rId5"/>
          <a:srcRect l="4321" r="4321"/>
          <a:stretch/>
        </p:blipFill>
        <p:spPr>
          <a:xfrm>
            <a:off x="6096000" y="0"/>
            <a:ext cx="6096000" cy="6858000"/>
          </a:xfrm>
        </p:spPr>
      </p:pic>
    </p:spTree>
    <p:extLst>
      <p:ext uri="{BB962C8B-B14F-4D97-AF65-F5344CB8AC3E}">
        <p14:creationId xmlns:p14="http://schemas.microsoft.com/office/powerpoint/2010/main" val="39570679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CF7A04E8-D33E-244D-AFB2-10B9CDB5C584}"/>
              </a:ext>
            </a:extLst>
          </p:cNvPr>
          <p:cNvSpPr>
            <a:spLocks noGrp="1"/>
          </p:cNvSpPr>
          <p:nvPr>
            <p:ph type="title"/>
          </p:nvPr>
        </p:nvSpPr>
        <p:spPr>
          <a:xfrm>
            <a:off x="1328737" y="786810"/>
            <a:ext cx="4404663" cy="1395208"/>
          </a:xfrm>
        </p:spPr>
        <p:txBody>
          <a:bodyPr>
            <a:normAutofit/>
          </a:bodyPr>
          <a:lstStyle/>
          <a:p>
            <a:r>
              <a:rPr lang="en-US"/>
              <a:t>NOW,  TO YOUR PLACE…</a:t>
            </a:r>
          </a:p>
        </p:txBody>
      </p:sp>
      <p:sp>
        <p:nvSpPr>
          <p:cNvPr id="2" name="Footer Placeholder 1">
            <a:extLst>
              <a:ext uri="{FF2B5EF4-FFF2-40B4-BE49-F238E27FC236}">
                <a16:creationId xmlns:a16="http://schemas.microsoft.com/office/drawing/2014/main" id="{D34DB3E8-CE44-5BFB-0ECE-1C9278954E83}"/>
              </a:ext>
            </a:extLst>
          </p:cNvPr>
          <p:cNvSpPr>
            <a:spLocks noGrp="1"/>
          </p:cNvSpPr>
          <p:nvPr>
            <p:ph type="ftr" sz="quarter" idx="17"/>
          </p:nvPr>
        </p:nvSpPr>
        <p:spPr>
          <a:xfrm rot="16200000">
            <a:off x="-1500654" y="4492328"/>
            <a:ext cx="3838280" cy="283464"/>
          </a:xfrm>
        </p:spPr>
        <p:txBody>
          <a:bodyPr/>
          <a:lstStyle/>
          <a:p>
            <a:r>
              <a:rPr lang="en-US"/>
              <a:t>STEWARDS OF ANOTHER PLACE</a:t>
            </a:r>
          </a:p>
        </p:txBody>
      </p:sp>
      <p:sp>
        <p:nvSpPr>
          <p:cNvPr id="11" name="Text Placeholder 10">
            <a:extLst>
              <a:ext uri="{FF2B5EF4-FFF2-40B4-BE49-F238E27FC236}">
                <a16:creationId xmlns:a16="http://schemas.microsoft.com/office/drawing/2014/main" id="{9349A659-D3D2-9F43-B94A-438B0C55F672}"/>
              </a:ext>
            </a:extLst>
          </p:cNvPr>
          <p:cNvSpPr>
            <a:spLocks noGrp="1"/>
          </p:cNvSpPr>
          <p:nvPr>
            <p:ph type="body" sz="quarter" idx="12"/>
          </p:nvPr>
        </p:nvSpPr>
        <p:spPr>
          <a:xfrm>
            <a:off x="1328738" y="2247679"/>
            <a:ext cx="4553588" cy="1636164"/>
          </a:xfrm>
        </p:spPr>
        <p:txBody>
          <a:bodyPr anchor="t">
            <a:noAutofit/>
          </a:bodyPr>
          <a:lstStyle/>
          <a:p>
            <a:r>
              <a:rPr lang="en-US" sz="2000" b="1" dirty="0"/>
              <a:t>WHAT ASSUMPTIONS AT YOUR INSTITUTION LIMIT STUDENTS' PARTICIPATION IN THEIR COMMUNITIES OR ON CAMPUS WHEN THEY ARE NOT CLOSE TO CAMPUS?</a:t>
            </a:r>
          </a:p>
          <a:p>
            <a:endParaRPr lang="en-US" sz="2000" b="1" dirty="0"/>
          </a:p>
          <a:p>
            <a:r>
              <a:rPr lang="en-US" sz="2000" b="1" dirty="0"/>
              <a:t>HOW WILL YOU INCLUDE ONLINE LEARNERS IN THEIR COMMUNITIES REGARDLESS OF WHERE THEY ARE?</a:t>
            </a:r>
            <a:endParaRPr lang="en-US"/>
          </a:p>
        </p:txBody>
      </p:sp>
      <p:pic>
        <p:nvPicPr>
          <p:cNvPr id="13" name="Picture Placeholder 12" descr="Woman standing in busy street">
            <a:extLst>
              <a:ext uri="{FF2B5EF4-FFF2-40B4-BE49-F238E27FC236}">
                <a16:creationId xmlns:a16="http://schemas.microsoft.com/office/drawing/2014/main" id="{2DE929C2-CECF-4E72-810C-75B9E7BC252A}"/>
              </a:ext>
            </a:extLst>
          </p:cNvPr>
          <p:cNvPicPr>
            <a:picLocks noGrp="1" noChangeAspect="1"/>
          </p:cNvPicPr>
          <p:nvPr>
            <p:ph type="pic" sz="quarter" idx="4294967295"/>
          </p:nvPr>
        </p:nvPicPr>
        <p:blipFill>
          <a:blip r:embed="rId3"/>
          <a:srcRect t="3981" b="3981"/>
          <a:stretch/>
        </p:blipFill>
        <p:spPr>
          <a:xfrm>
            <a:off x="6458601" y="-13063"/>
            <a:ext cx="4984597" cy="6881852"/>
          </a:xfrm>
        </p:spPr>
      </p:pic>
    </p:spTree>
    <p:extLst>
      <p:ext uri="{BB962C8B-B14F-4D97-AF65-F5344CB8AC3E}">
        <p14:creationId xmlns:p14="http://schemas.microsoft.com/office/powerpoint/2010/main" val="3773683070"/>
      </p:ext>
    </p:extLst>
  </p:cSld>
  <p:clrMapOvr>
    <a:masterClrMapping/>
  </p:clrMapOvr>
  <p:transition spd="slow"/>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B516E3E-5EFE-4EBE-B821-28A54E2B1169}"/>
              </a:ext>
            </a:extLst>
          </p:cNvPr>
          <p:cNvSpPr>
            <a:spLocks noGrp="1"/>
          </p:cNvSpPr>
          <p:nvPr>
            <p:ph type="title"/>
          </p:nvPr>
        </p:nvSpPr>
        <p:spPr>
          <a:xfrm>
            <a:off x="838201" y="2709948"/>
            <a:ext cx="6548438" cy="1890332"/>
          </a:xfrm>
        </p:spPr>
        <p:txBody>
          <a:bodyPr anchor="b"/>
          <a:lstStyle/>
          <a:p>
            <a:pPr lvl="0"/>
            <a:r>
              <a:rPr lang="en-US" sz="4800">
                <a:sym typeface="Bebas"/>
              </a:rPr>
              <a:t>THANK YOU FOR ATTENDING!</a:t>
            </a:r>
            <a:endParaRPr lang="en-US" sz="4800"/>
          </a:p>
        </p:txBody>
      </p:sp>
      <p:sp>
        <p:nvSpPr>
          <p:cNvPr id="2" name="Footer Placeholder 1">
            <a:extLst>
              <a:ext uri="{FF2B5EF4-FFF2-40B4-BE49-F238E27FC236}">
                <a16:creationId xmlns:a16="http://schemas.microsoft.com/office/drawing/2014/main" id="{90B6D66D-E644-ABA0-47FC-58FCE0AFE62C}"/>
              </a:ext>
            </a:extLst>
          </p:cNvPr>
          <p:cNvSpPr>
            <a:spLocks noGrp="1"/>
          </p:cNvSpPr>
          <p:nvPr>
            <p:ph type="ftr" sz="quarter" idx="17"/>
          </p:nvPr>
        </p:nvSpPr>
        <p:spPr>
          <a:xfrm rot="16200000">
            <a:off x="-1503140" y="4489842"/>
            <a:ext cx="3843251" cy="283464"/>
          </a:xfrm>
        </p:spPr>
        <p:txBody>
          <a:bodyPr/>
          <a:lstStyle/>
          <a:p>
            <a:r>
              <a:rPr lang="en-US"/>
              <a:t>Stewards of another place</a:t>
            </a:r>
          </a:p>
        </p:txBody>
      </p:sp>
      <p:pic>
        <p:nvPicPr>
          <p:cNvPr id="5" name="Picture Placeholder 4" descr="Travel Themed Flat lay">
            <a:extLst>
              <a:ext uri="{FF2B5EF4-FFF2-40B4-BE49-F238E27FC236}">
                <a16:creationId xmlns:a16="http://schemas.microsoft.com/office/drawing/2014/main" id="{2320BECE-3734-8743-8137-451E559E9974}"/>
              </a:ext>
            </a:extLst>
          </p:cNvPr>
          <p:cNvPicPr>
            <a:picLocks noGrp="1" noChangeAspect="1"/>
          </p:cNvPicPr>
          <p:nvPr>
            <p:ph type="pic" sz="quarter" idx="13"/>
          </p:nvPr>
        </p:nvPicPr>
        <p:blipFill>
          <a:blip r:embed="rId3"/>
          <a:srcRect t="11745" b="11745"/>
          <a:stretch/>
        </p:blipFill>
        <p:spPr>
          <a:xfrm>
            <a:off x="838200" y="0"/>
            <a:ext cx="11353800" cy="5791201"/>
          </a:xfrm>
        </p:spPr>
      </p:pic>
      <p:grpSp>
        <p:nvGrpSpPr>
          <p:cNvPr id="51" name="Group 50" descr="Contact information text box group">
            <a:extLst>
              <a:ext uri="{FF2B5EF4-FFF2-40B4-BE49-F238E27FC236}">
                <a16:creationId xmlns:a16="http://schemas.microsoft.com/office/drawing/2014/main" id="{5440D331-C6D8-D844-8811-5ED6AEB3F4BD}"/>
              </a:ext>
            </a:extLst>
          </p:cNvPr>
          <p:cNvGrpSpPr/>
          <p:nvPr/>
        </p:nvGrpSpPr>
        <p:grpSpPr>
          <a:xfrm>
            <a:off x="9309516" y="163099"/>
            <a:ext cx="2743939" cy="535170"/>
            <a:chOff x="7718027" y="4213936"/>
            <a:chExt cx="2780443" cy="993643"/>
          </a:xfrm>
        </p:grpSpPr>
        <p:grpSp>
          <p:nvGrpSpPr>
            <p:cNvPr id="19" name="Group 18">
              <a:extLst>
                <a:ext uri="{FF2B5EF4-FFF2-40B4-BE49-F238E27FC236}">
                  <a16:creationId xmlns:a16="http://schemas.microsoft.com/office/drawing/2014/main" id="{28D1A7A2-A799-E043-8B93-F66D87909B8A}"/>
                </a:ext>
              </a:extLst>
            </p:cNvPr>
            <p:cNvGrpSpPr/>
            <p:nvPr/>
          </p:nvGrpSpPr>
          <p:grpSpPr>
            <a:xfrm>
              <a:off x="8029588" y="4225347"/>
              <a:ext cx="2468882" cy="982232"/>
              <a:chOff x="6095998" y="4225347"/>
              <a:chExt cx="4707723" cy="982232"/>
            </a:xfrm>
          </p:grpSpPr>
          <p:sp>
            <p:nvSpPr>
              <p:cNvPr id="45" name="Subtitle 2">
                <a:extLst>
                  <a:ext uri="{FF2B5EF4-FFF2-40B4-BE49-F238E27FC236}">
                    <a16:creationId xmlns:a16="http://schemas.microsoft.com/office/drawing/2014/main" id="{6727AF79-CC43-B24F-91AB-59C97C34865E}"/>
                  </a:ext>
                </a:extLst>
              </p:cNvPr>
              <p:cNvSpPr txBox="1">
                <a:spLocks/>
              </p:cNvSpPr>
              <p:nvPr/>
            </p:nvSpPr>
            <p:spPr>
              <a:xfrm>
                <a:off x="6095998" y="4225347"/>
                <a:ext cx="4031470" cy="309048"/>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spcAft>
                    <a:spcPts val="500"/>
                  </a:spcAft>
                  <a:buClr>
                    <a:schemeClr val="accent1"/>
                  </a:buClr>
                  <a:buFont typeface="Arial" panose="020B0604020202020204" pitchFamily="34" charset="0"/>
                  <a:buNone/>
                  <a:defRPr sz="1400" kern="1200">
                    <a:solidFill>
                      <a:schemeClr val="bg1"/>
                    </a:solidFill>
                    <a:latin typeface="+mn-lt"/>
                    <a:ea typeface="+mn-ea"/>
                    <a:cs typeface="+mn-cs"/>
                  </a:defRPr>
                </a:lvl1pPr>
                <a:lvl2pPr marL="457200" indent="0" algn="ctr" defTabSz="914400" rtl="0" eaLnBrk="1" latinLnBrk="0" hangingPunct="1">
                  <a:lnSpc>
                    <a:spcPct val="100000"/>
                  </a:lnSpc>
                  <a:spcBef>
                    <a:spcPts val="500"/>
                  </a:spcBef>
                  <a:spcAft>
                    <a:spcPts val="500"/>
                  </a:spcAft>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spcAft>
                    <a:spcPts val="500"/>
                  </a:spcAft>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spcAft>
                    <a:spcPts val="500"/>
                  </a:spcAft>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spcAft>
                    <a:spcPts val="500"/>
                  </a:spcAft>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buClr>
                    <a:srgbClr val="00B0F0"/>
                  </a:buClr>
                </a:pPr>
                <a:r>
                  <a:rPr lang="en-US" b="1">
                    <a:solidFill>
                      <a:schemeClr val="tx2"/>
                    </a:solidFill>
                    <a:latin typeface="+mj-lt"/>
                    <a:cs typeface="Gill Sans" panose="020B0502020104020203" pitchFamily="34" charset="-79"/>
                  </a:rPr>
                  <a:t>ANDRIA SCHWEGLER</a:t>
                </a:r>
                <a:endParaRPr kumimoji="0" lang="en-US" sz="1400" b="1" u="none" strike="noStrike" kern="1200" cap="none" spc="0" normalizeH="0" baseline="0" noProof="0">
                  <a:ln>
                    <a:noFill/>
                  </a:ln>
                  <a:solidFill>
                    <a:schemeClr val="tx2"/>
                  </a:solidFill>
                  <a:effectLst/>
                  <a:uLnTx/>
                  <a:uFillTx/>
                  <a:latin typeface="+mj-lt"/>
                  <a:cs typeface="Gill Sans" panose="020B0502020104020203" pitchFamily="34" charset="-79"/>
                </a:endParaRPr>
              </a:p>
            </p:txBody>
          </p:sp>
          <p:sp>
            <p:nvSpPr>
              <p:cNvPr id="47" name="Text Placeholder 18">
                <a:extLst>
                  <a:ext uri="{FF2B5EF4-FFF2-40B4-BE49-F238E27FC236}">
                    <a16:creationId xmlns:a16="http://schemas.microsoft.com/office/drawing/2014/main" id="{22512C4B-7E64-EA4F-9C2C-D59EF00F75BC}"/>
                  </a:ext>
                </a:extLst>
              </p:cNvPr>
              <p:cNvSpPr txBox="1">
                <a:spLocks/>
              </p:cNvSpPr>
              <p:nvPr/>
            </p:nvSpPr>
            <p:spPr>
              <a:xfrm>
                <a:off x="6096002" y="4959929"/>
                <a:ext cx="4707719" cy="247650"/>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spcAft>
                    <a:spcPts val="500"/>
                  </a:spcAft>
                  <a:buClr>
                    <a:schemeClr val="accent1"/>
                  </a:buClr>
                  <a:buFont typeface="Arial" panose="020B0604020202020204" pitchFamily="34" charset="0"/>
                  <a:buNone/>
                  <a:defRPr lang="en-US" sz="1400" kern="1200" smtClean="0">
                    <a:solidFill>
                      <a:schemeClr val="bg1"/>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lang="en-US" sz="2000" kern="1200" smtClean="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lang="en-US" sz="1800" kern="1200" smtClean="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lang="en-US" sz="1600" kern="1200" smtClean="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lang="en-ZA"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500"/>
                  </a:spcAft>
                  <a:buClr>
                    <a:srgbClr val="00B0F0"/>
                  </a:buClr>
                  <a:buSzTx/>
                  <a:buFont typeface="Arial" panose="020B0604020202020204" pitchFamily="34" charset="0"/>
                  <a:buNone/>
                  <a:tabLst/>
                  <a:defRPr/>
                </a:pPr>
                <a:r>
                  <a:rPr lang="en-US" err="1">
                    <a:solidFill>
                      <a:schemeClr val="tx2"/>
                    </a:solidFill>
                    <a:cs typeface="Gill Sans Light" panose="020B0302020104020203" pitchFamily="34" charset="-79"/>
                  </a:rPr>
                  <a:t>schwegler</a:t>
                </a:r>
                <a:r>
                  <a:rPr kumimoji="0" lang="en-US" sz="1400" u="none" strike="noStrike" kern="1200" cap="none" spc="0" normalizeH="0" baseline="0" noProof="0">
                    <a:ln>
                      <a:noFill/>
                    </a:ln>
                    <a:solidFill>
                      <a:schemeClr val="tx2"/>
                    </a:solidFill>
                    <a:effectLst/>
                    <a:uLnTx/>
                    <a:uFillTx/>
                    <a:cs typeface="Gill Sans Light" panose="020B0302020104020203" pitchFamily="34" charset="-79"/>
                  </a:rPr>
                  <a:t>@tamuct.edu</a:t>
                </a:r>
              </a:p>
            </p:txBody>
          </p:sp>
        </p:grpSp>
        <p:grpSp>
          <p:nvGrpSpPr>
            <p:cNvPr id="20" name="Group 19">
              <a:extLst>
                <a:ext uri="{FF2B5EF4-FFF2-40B4-BE49-F238E27FC236}">
                  <a16:creationId xmlns:a16="http://schemas.microsoft.com/office/drawing/2014/main" id="{FA9978F1-A4D0-0C48-82F7-A677ECC15EF8}"/>
                </a:ext>
              </a:extLst>
            </p:cNvPr>
            <p:cNvGrpSpPr/>
            <p:nvPr/>
          </p:nvGrpSpPr>
          <p:grpSpPr>
            <a:xfrm>
              <a:off x="7718027" y="4213936"/>
              <a:ext cx="218900" cy="979268"/>
              <a:chOff x="6582150" y="5034270"/>
              <a:chExt cx="218900" cy="979268"/>
            </a:xfrm>
          </p:grpSpPr>
          <p:pic>
            <p:nvPicPr>
              <p:cNvPr id="52" name="Graphic 51" descr="User" title="Icon - Presenter Name">
                <a:extLst>
                  <a:ext uri="{FF2B5EF4-FFF2-40B4-BE49-F238E27FC236}">
                    <a16:creationId xmlns:a16="http://schemas.microsoft.com/office/drawing/2014/main" id="{174B9B52-F256-CC43-B002-B0CC730357FE}"/>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582150" y="5034270"/>
                <a:ext cx="218900" cy="218900"/>
              </a:xfrm>
              <a:prstGeom prst="rect">
                <a:avLst/>
              </a:prstGeom>
            </p:spPr>
          </p:pic>
          <p:pic>
            <p:nvPicPr>
              <p:cNvPr id="53" name="Graphic 52" descr="Envelope" title="Icon Presenter Email">
                <a:extLst>
                  <a:ext uri="{FF2B5EF4-FFF2-40B4-BE49-F238E27FC236}">
                    <a16:creationId xmlns:a16="http://schemas.microsoft.com/office/drawing/2014/main" id="{F2F4E712-3E0F-6C46-96C5-35C27A46BADB}"/>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6582150" y="5794638"/>
                <a:ext cx="218900" cy="218900"/>
              </a:xfrm>
              <a:prstGeom prst="rect">
                <a:avLst/>
              </a:prstGeom>
            </p:spPr>
          </p:pic>
        </p:grpSp>
      </p:grpSp>
      <p:sp>
        <p:nvSpPr>
          <p:cNvPr id="8" name="TextBox 7">
            <a:extLst>
              <a:ext uri="{FF2B5EF4-FFF2-40B4-BE49-F238E27FC236}">
                <a16:creationId xmlns:a16="http://schemas.microsoft.com/office/drawing/2014/main" id="{B4829266-5587-BFF7-90ED-EFD1C2583ED6}"/>
              </a:ext>
            </a:extLst>
          </p:cNvPr>
          <p:cNvSpPr txBox="1"/>
          <p:nvPr/>
        </p:nvSpPr>
        <p:spPr>
          <a:xfrm>
            <a:off x="838200" y="4976581"/>
            <a:ext cx="4629922" cy="646331"/>
          </a:xfrm>
          <a:prstGeom prst="rect">
            <a:avLst/>
          </a:prstGeom>
          <a:noFill/>
        </p:spPr>
        <p:txBody>
          <a:bodyPr wrap="none" rtlCol="0">
            <a:spAutoFit/>
          </a:bodyPr>
          <a:lstStyle/>
          <a:p>
            <a:r>
              <a:rPr lang="en-US" sz="3600" b="0" i="0">
                <a:solidFill>
                  <a:srgbClr val="000000"/>
                </a:solidFill>
                <a:effectLst/>
                <a:latin typeface="Calibri" panose="020F0502020204030204" pitchFamily="34" charset="0"/>
              </a:rPr>
              <a:t>Questions? Comments?</a:t>
            </a:r>
          </a:p>
        </p:txBody>
      </p:sp>
      <p:grpSp>
        <p:nvGrpSpPr>
          <p:cNvPr id="9" name="Group 8" descr="Contact information text box group">
            <a:extLst>
              <a:ext uri="{FF2B5EF4-FFF2-40B4-BE49-F238E27FC236}">
                <a16:creationId xmlns:a16="http://schemas.microsoft.com/office/drawing/2014/main" id="{FF736E9C-4D01-54B3-02F9-CF292592607B}"/>
              </a:ext>
            </a:extLst>
          </p:cNvPr>
          <p:cNvGrpSpPr/>
          <p:nvPr/>
        </p:nvGrpSpPr>
        <p:grpSpPr>
          <a:xfrm>
            <a:off x="9309516" y="1066799"/>
            <a:ext cx="2743939" cy="513396"/>
            <a:chOff x="7718027" y="4213936"/>
            <a:chExt cx="2780443" cy="993643"/>
          </a:xfrm>
        </p:grpSpPr>
        <p:grpSp>
          <p:nvGrpSpPr>
            <p:cNvPr id="11" name="Group 10">
              <a:extLst>
                <a:ext uri="{FF2B5EF4-FFF2-40B4-BE49-F238E27FC236}">
                  <a16:creationId xmlns:a16="http://schemas.microsoft.com/office/drawing/2014/main" id="{938B3689-1859-36E2-5F48-205F3E519851}"/>
                </a:ext>
              </a:extLst>
            </p:cNvPr>
            <p:cNvGrpSpPr/>
            <p:nvPr/>
          </p:nvGrpSpPr>
          <p:grpSpPr>
            <a:xfrm>
              <a:off x="8029588" y="4225347"/>
              <a:ext cx="2468882" cy="982232"/>
              <a:chOff x="6095998" y="4225347"/>
              <a:chExt cx="4707723" cy="982232"/>
            </a:xfrm>
          </p:grpSpPr>
          <p:sp>
            <p:nvSpPr>
              <p:cNvPr id="15" name="Subtitle 2">
                <a:extLst>
                  <a:ext uri="{FF2B5EF4-FFF2-40B4-BE49-F238E27FC236}">
                    <a16:creationId xmlns:a16="http://schemas.microsoft.com/office/drawing/2014/main" id="{AE3B4235-B88D-A1B3-50C3-3B200F79E643}"/>
                  </a:ext>
                </a:extLst>
              </p:cNvPr>
              <p:cNvSpPr txBox="1">
                <a:spLocks/>
              </p:cNvSpPr>
              <p:nvPr/>
            </p:nvSpPr>
            <p:spPr>
              <a:xfrm>
                <a:off x="6095998" y="4225347"/>
                <a:ext cx="4031470" cy="309048"/>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spcAft>
                    <a:spcPts val="500"/>
                  </a:spcAft>
                  <a:buClr>
                    <a:schemeClr val="accent1"/>
                  </a:buClr>
                  <a:buFont typeface="Arial" panose="020B0604020202020204" pitchFamily="34" charset="0"/>
                  <a:buNone/>
                  <a:defRPr sz="1400" kern="1200">
                    <a:solidFill>
                      <a:schemeClr val="bg1"/>
                    </a:solidFill>
                    <a:latin typeface="+mn-lt"/>
                    <a:ea typeface="+mn-ea"/>
                    <a:cs typeface="+mn-cs"/>
                  </a:defRPr>
                </a:lvl1pPr>
                <a:lvl2pPr marL="457200" indent="0" algn="ctr" defTabSz="914400" rtl="0" eaLnBrk="1" latinLnBrk="0" hangingPunct="1">
                  <a:lnSpc>
                    <a:spcPct val="100000"/>
                  </a:lnSpc>
                  <a:spcBef>
                    <a:spcPts val="500"/>
                  </a:spcBef>
                  <a:spcAft>
                    <a:spcPts val="500"/>
                  </a:spcAft>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spcAft>
                    <a:spcPts val="500"/>
                  </a:spcAft>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spcAft>
                    <a:spcPts val="500"/>
                  </a:spcAft>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spcAft>
                    <a:spcPts val="500"/>
                  </a:spcAft>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buClr>
                    <a:srgbClr val="00B0F0"/>
                  </a:buClr>
                </a:pPr>
                <a:r>
                  <a:rPr lang="en-US" b="1">
                    <a:solidFill>
                      <a:schemeClr val="tx2"/>
                    </a:solidFill>
                    <a:latin typeface="+mj-lt"/>
                    <a:cs typeface="Gill Sans" panose="020B0502020104020203" pitchFamily="34" charset="-79"/>
                  </a:rPr>
                  <a:t>BARB ALTMAN</a:t>
                </a:r>
                <a:endParaRPr kumimoji="0" lang="en-US" sz="1400" b="1" u="none" strike="noStrike" kern="1200" cap="none" spc="0" normalizeH="0" baseline="0" noProof="0">
                  <a:ln>
                    <a:noFill/>
                  </a:ln>
                  <a:solidFill>
                    <a:schemeClr val="tx2"/>
                  </a:solidFill>
                  <a:effectLst/>
                  <a:uLnTx/>
                  <a:uFillTx/>
                  <a:latin typeface="+mj-lt"/>
                  <a:cs typeface="Gill Sans" panose="020B0502020104020203" pitchFamily="34" charset="-79"/>
                </a:endParaRPr>
              </a:p>
            </p:txBody>
          </p:sp>
          <p:sp>
            <p:nvSpPr>
              <p:cNvPr id="16" name="Text Placeholder 18">
                <a:extLst>
                  <a:ext uri="{FF2B5EF4-FFF2-40B4-BE49-F238E27FC236}">
                    <a16:creationId xmlns:a16="http://schemas.microsoft.com/office/drawing/2014/main" id="{BFE85C7D-19F1-A8FA-CBFD-D035CF6BF624}"/>
                  </a:ext>
                </a:extLst>
              </p:cNvPr>
              <p:cNvSpPr txBox="1">
                <a:spLocks/>
              </p:cNvSpPr>
              <p:nvPr/>
            </p:nvSpPr>
            <p:spPr>
              <a:xfrm>
                <a:off x="6096002" y="4959929"/>
                <a:ext cx="4707719" cy="247650"/>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spcAft>
                    <a:spcPts val="500"/>
                  </a:spcAft>
                  <a:buClr>
                    <a:schemeClr val="accent1"/>
                  </a:buClr>
                  <a:buFont typeface="Arial" panose="020B0604020202020204" pitchFamily="34" charset="0"/>
                  <a:buNone/>
                  <a:defRPr lang="en-US" sz="1400" kern="1200" smtClean="0">
                    <a:solidFill>
                      <a:schemeClr val="bg1"/>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lang="en-US" sz="2000" kern="1200" smtClean="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lang="en-US" sz="1800" kern="1200" smtClean="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lang="en-US" sz="1600" kern="1200" smtClean="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lang="en-ZA"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500"/>
                  </a:spcAft>
                  <a:buClr>
                    <a:srgbClr val="00B0F0"/>
                  </a:buClr>
                  <a:buSzTx/>
                  <a:buFont typeface="Arial" panose="020B0604020202020204" pitchFamily="34" charset="0"/>
                  <a:buNone/>
                  <a:tabLst/>
                  <a:defRPr/>
                </a:pPr>
                <a:r>
                  <a:rPr lang="en-US" err="1">
                    <a:solidFill>
                      <a:schemeClr val="tx2"/>
                    </a:solidFill>
                    <a:cs typeface="Gill Sans Light" panose="020B0302020104020203" pitchFamily="34" charset="-79"/>
                  </a:rPr>
                  <a:t>altman</a:t>
                </a:r>
                <a:r>
                  <a:rPr kumimoji="0" lang="en-US" sz="1400" u="none" strike="noStrike" kern="1200" cap="none" spc="0" normalizeH="0" baseline="0" noProof="0">
                    <a:ln>
                      <a:noFill/>
                    </a:ln>
                    <a:solidFill>
                      <a:schemeClr val="tx2"/>
                    </a:solidFill>
                    <a:effectLst/>
                    <a:uLnTx/>
                    <a:uFillTx/>
                    <a:cs typeface="Gill Sans Light" panose="020B0302020104020203" pitchFamily="34" charset="-79"/>
                  </a:rPr>
                  <a:t>@tamuct.edu</a:t>
                </a:r>
              </a:p>
            </p:txBody>
          </p:sp>
        </p:grpSp>
        <p:grpSp>
          <p:nvGrpSpPr>
            <p:cNvPr id="12" name="Group 11">
              <a:extLst>
                <a:ext uri="{FF2B5EF4-FFF2-40B4-BE49-F238E27FC236}">
                  <a16:creationId xmlns:a16="http://schemas.microsoft.com/office/drawing/2014/main" id="{5EB880FA-E85B-0977-5A58-E215191EA698}"/>
                </a:ext>
              </a:extLst>
            </p:cNvPr>
            <p:cNvGrpSpPr/>
            <p:nvPr/>
          </p:nvGrpSpPr>
          <p:grpSpPr>
            <a:xfrm>
              <a:off x="7718027" y="4213936"/>
              <a:ext cx="218900" cy="979268"/>
              <a:chOff x="6582150" y="5034270"/>
              <a:chExt cx="218900" cy="979268"/>
            </a:xfrm>
          </p:grpSpPr>
          <p:pic>
            <p:nvPicPr>
              <p:cNvPr id="13" name="Graphic 12" descr="User" title="Icon - Presenter Name">
                <a:extLst>
                  <a:ext uri="{FF2B5EF4-FFF2-40B4-BE49-F238E27FC236}">
                    <a16:creationId xmlns:a16="http://schemas.microsoft.com/office/drawing/2014/main" id="{7BE4B399-57EF-040C-2FB0-2C9ED2E5304E}"/>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6582150" y="5034270"/>
                <a:ext cx="218900" cy="218900"/>
              </a:xfrm>
              <a:prstGeom prst="rect">
                <a:avLst/>
              </a:prstGeom>
            </p:spPr>
          </p:pic>
          <p:pic>
            <p:nvPicPr>
              <p:cNvPr id="14" name="Graphic 13" descr="Envelope" title="Icon Presenter Email">
                <a:extLst>
                  <a:ext uri="{FF2B5EF4-FFF2-40B4-BE49-F238E27FC236}">
                    <a16:creationId xmlns:a16="http://schemas.microsoft.com/office/drawing/2014/main" id="{09AE234B-D54E-C27D-0741-45AED04FDC94}"/>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6582150" y="5794638"/>
                <a:ext cx="218900" cy="218900"/>
              </a:xfrm>
              <a:prstGeom prst="rect">
                <a:avLst/>
              </a:prstGeom>
            </p:spPr>
          </p:pic>
        </p:grpSp>
      </p:grpSp>
    </p:spTree>
    <p:extLst>
      <p:ext uri="{BB962C8B-B14F-4D97-AF65-F5344CB8AC3E}">
        <p14:creationId xmlns:p14="http://schemas.microsoft.com/office/powerpoint/2010/main" val="5118897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ECA46-C3C4-EAB6-37DA-9A3A9267C76B}"/>
              </a:ext>
            </a:extLst>
          </p:cNvPr>
          <p:cNvSpPr>
            <a:spLocks noGrp="1"/>
          </p:cNvSpPr>
          <p:nvPr>
            <p:ph type="title"/>
          </p:nvPr>
        </p:nvSpPr>
        <p:spPr/>
        <p:txBody>
          <a:bodyPr/>
          <a:lstStyle/>
          <a:p>
            <a:r>
              <a:rPr lang="en-US"/>
              <a:t>Our RCU</a:t>
            </a:r>
          </a:p>
        </p:txBody>
      </p:sp>
      <p:sp>
        <p:nvSpPr>
          <p:cNvPr id="4" name="Footer Placeholder 3">
            <a:extLst>
              <a:ext uri="{FF2B5EF4-FFF2-40B4-BE49-F238E27FC236}">
                <a16:creationId xmlns:a16="http://schemas.microsoft.com/office/drawing/2014/main" id="{390865E1-9060-4861-4EC1-D395FD6F2724}"/>
              </a:ext>
            </a:extLst>
          </p:cNvPr>
          <p:cNvSpPr>
            <a:spLocks noGrp="1"/>
          </p:cNvSpPr>
          <p:nvPr>
            <p:ph type="ftr" sz="quarter" idx="17"/>
          </p:nvPr>
        </p:nvSpPr>
        <p:spPr>
          <a:xfrm rot="16200000">
            <a:off x="-1402001" y="4588205"/>
            <a:ext cx="3640974" cy="283464"/>
          </a:xfrm>
        </p:spPr>
        <p:txBody>
          <a:bodyPr/>
          <a:lstStyle/>
          <a:p>
            <a:r>
              <a:rPr lang="en-US"/>
              <a:t>Stewards of another place</a:t>
            </a:r>
          </a:p>
        </p:txBody>
      </p:sp>
      <p:pic>
        <p:nvPicPr>
          <p:cNvPr id="6" name="Picture 5" descr="Flags flying in front of a building&#10;&#10;Description automatically generated">
            <a:extLst>
              <a:ext uri="{FF2B5EF4-FFF2-40B4-BE49-F238E27FC236}">
                <a16:creationId xmlns:a16="http://schemas.microsoft.com/office/drawing/2014/main" id="{13E7B32C-052B-E0B9-1575-3893B41F3A09}"/>
              </a:ext>
            </a:extLst>
          </p:cNvPr>
          <p:cNvPicPr>
            <a:picLocks noChangeAspect="1"/>
          </p:cNvPicPr>
          <p:nvPr/>
        </p:nvPicPr>
        <p:blipFill>
          <a:blip r:embed="rId2"/>
          <a:stretch>
            <a:fillRect/>
          </a:stretch>
        </p:blipFill>
        <p:spPr>
          <a:xfrm>
            <a:off x="4830147" y="2309566"/>
            <a:ext cx="7219971" cy="4240857"/>
          </a:xfrm>
          <a:prstGeom prst="rect">
            <a:avLst/>
          </a:prstGeom>
          <a:effectLst>
            <a:softEdge rad="139700"/>
          </a:effectLst>
        </p:spPr>
      </p:pic>
      <p:sp>
        <p:nvSpPr>
          <p:cNvPr id="5" name="TextBox 4">
            <a:extLst>
              <a:ext uri="{FF2B5EF4-FFF2-40B4-BE49-F238E27FC236}">
                <a16:creationId xmlns:a16="http://schemas.microsoft.com/office/drawing/2014/main" id="{253A2292-938D-3139-18F7-0D055536303E}"/>
              </a:ext>
            </a:extLst>
          </p:cNvPr>
          <p:cNvSpPr txBox="1"/>
          <p:nvPr/>
        </p:nvSpPr>
        <p:spPr>
          <a:xfrm>
            <a:off x="1017495" y="1397133"/>
            <a:ext cx="9700952" cy="3662541"/>
          </a:xfrm>
          <a:prstGeom prst="rect">
            <a:avLst/>
          </a:prstGeom>
          <a:noFill/>
        </p:spPr>
        <p:txBody>
          <a:bodyPr wrap="square" rtlCol="0">
            <a:spAutoFit/>
          </a:bodyPr>
          <a:lstStyle/>
          <a:p>
            <a:pPr algn="l" rtl="0" fontAlgn="base"/>
            <a:r>
              <a:rPr lang="en-US" sz="4000">
                <a:solidFill>
                  <a:srgbClr val="000000"/>
                </a:solidFill>
                <a:latin typeface="Calibri" panose="020F0502020204030204" pitchFamily="34" charset="0"/>
              </a:rPr>
              <a:t>Texas A&amp;M University – Central Texas</a:t>
            </a:r>
          </a:p>
          <a:p>
            <a:pPr lvl="1" fontAlgn="base"/>
            <a:endParaRPr lang="en-US" sz="2400">
              <a:solidFill>
                <a:srgbClr val="000000"/>
              </a:solidFill>
              <a:latin typeface="Calibri" panose="020F0502020204030204" pitchFamily="34" charset="0"/>
            </a:endParaRPr>
          </a:p>
          <a:p>
            <a:pPr marL="461963" fontAlgn="base"/>
            <a:r>
              <a:rPr lang="en-US" sz="2400">
                <a:solidFill>
                  <a:srgbClr val="000000"/>
                </a:solidFill>
                <a:latin typeface="Calibri" panose="020F0502020204030204" pitchFamily="34" charset="0"/>
              </a:rPr>
              <a:t>Upper-level Only</a:t>
            </a:r>
          </a:p>
          <a:p>
            <a:pPr marL="461963" fontAlgn="base"/>
            <a:r>
              <a:rPr lang="en-US" sz="2400">
                <a:solidFill>
                  <a:srgbClr val="000000"/>
                </a:solidFill>
                <a:latin typeface="Calibri" panose="020F0502020204030204" pitchFamily="34" charset="0"/>
              </a:rPr>
              <a:t>     100% Transfer</a:t>
            </a:r>
          </a:p>
          <a:p>
            <a:pPr marL="461963" fontAlgn="base"/>
            <a:r>
              <a:rPr lang="en-US" sz="2400">
                <a:solidFill>
                  <a:srgbClr val="000000"/>
                </a:solidFill>
                <a:latin typeface="Calibri" panose="020F0502020204030204" pitchFamily="34" charset="0"/>
              </a:rPr>
              <a:t>Minority Serving</a:t>
            </a:r>
          </a:p>
          <a:p>
            <a:pPr marL="461963" fontAlgn="base"/>
            <a:r>
              <a:rPr lang="en-US" sz="2400">
                <a:solidFill>
                  <a:srgbClr val="000000"/>
                </a:solidFill>
                <a:latin typeface="Calibri" panose="020F0502020204030204" pitchFamily="34" charset="0"/>
              </a:rPr>
              <a:t>Hispanic Serving</a:t>
            </a:r>
          </a:p>
          <a:p>
            <a:pPr marL="461963" fontAlgn="base"/>
            <a:r>
              <a:rPr lang="en-US" sz="2400">
                <a:solidFill>
                  <a:srgbClr val="000000"/>
                </a:solidFill>
                <a:latin typeface="Calibri" panose="020F0502020204030204" pitchFamily="34" charset="0"/>
              </a:rPr>
              <a:t>Military Affiliated </a:t>
            </a:r>
          </a:p>
          <a:p>
            <a:pPr fontAlgn="base"/>
            <a:endParaRPr lang="en-US" sz="2400" b="0">
              <a:solidFill>
                <a:srgbClr val="000000"/>
              </a:solidFill>
              <a:effectLst/>
              <a:latin typeface="Calibri" panose="020F0502020204030204" pitchFamily="34" charset="0"/>
            </a:endParaRPr>
          </a:p>
          <a:p>
            <a:endParaRPr lang="en-US" sz="2400"/>
          </a:p>
        </p:txBody>
      </p:sp>
    </p:spTree>
    <p:extLst>
      <p:ext uri="{BB962C8B-B14F-4D97-AF65-F5344CB8AC3E}">
        <p14:creationId xmlns:p14="http://schemas.microsoft.com/office/powerpoint/2010/main" val="36567526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ECA46-C3C4-EAB6-37DA-9A3A9267C76B}"/>
              </a:ext>
            </a:extLst>
          </p:cNvPr>
          <p:cNvSpPr>
            <a:spLocks noGrp="1"/>
          </p:cNvSpPr>
          <p:nvPr>
            <p:ph type="title"/>
          </p:nvPr>
        </p:nvSpPr>
        <p:spPr/>
        <p:txBody>
          <a:bodyPr/>
          <a:lstStyle/>
          <a:p>
            <a:r>
              <a:rPr lang="en-US"/>
              <a:t>agenda</a:t>
            </a:r>
          </a:p>
        </p:txBody>
      </p:sp>
      <p:sp>
        <p:nvSpPr>
          <p:cNvPr id="4" name="Footer Placeholder 3">
            <a:extLst>
              <a:ext uri="{FF2B5EF4-FFF2-40B4-BE49-F238E27FC236}">
                <a16:creationId xmlns:a16="http://schemas.microsoft.com/office/drawing/2014/main" id="{390865E1-9060-4861-4EC1-D395FD6F2724}"/>
              </a:ext>
            </a:extLst>
          </p:cNvPr>
          <p:cNvSpPr>
            <a:spLocks noGrp="1"/>
          </p:cNvSpPr>
          <p:nvPr>
            <p:ph type="ftr" sz="quarter" idx="17"/>
          </p:nvPr>
        </p:nvSpPr>
        <p:spPr>
          <a:xfrm rot="16200000">
            <a:off x="-1402001" y="4588205"/>
            <a:ext cx="3640974" cy="283464"/>
          </a:xfrm>
        </p:spPr>
        <p:txBody>
          <a:bodyPr/>
          <a:lstStyle/>
          <a:p>
            <a:r>
              <a:rPr lang="en-US"/>
              <a:t>Stewards of another place</a:t>
            </a:r>
          </a:p>
        </p:txBody>
      </p:sp>
      <p:sp>
        <p:nvSpPr>
          <p:cNvPr id="5" name="TextBox 4">
            <a:extLst>
              <a:ext uri="{FF2B5EF4-FFF2-40B4-BE49-F238E27FC236}">
                <a16:creationId xmlns:a16="http://schemas.microsoft.com/office/drawing/2014/main" id="{253A2292-938D-3139-18F7-0D055536303E}"/>
              </a:ext>
            </a:extLst>
          </p:cNvPr>
          <p:cNvSpPr txBox="1"/>
          <p:nvPr/>
        </p:nvSpPr>
        <p:spPr>
          <a:xfrm>
            <a:off x="989215" y="1346662"/>
            <a:ext cx="9700952" cy="4524315"/>
          </a:xfrm>
          <a:prstGeom prst="rect">
            <a:avLst/>
          </a:prstGeom>
          <a:noFill/>
        </p:spPr>
        <p:txBody>
          <a:bodyPr wrap="square" lIns="91440" tIns="45720" rIns="91440" bIns="45720" rtlCol="0" anchor="t">
            <a:spAutoFit/>
          </a:bodyPr>
          <a:lstStyle/>
          <a:p>
            <a:pPr marL="342900" indent="-342900" algn="l" rtl="0" fontAlgn="base">
              <a:buFont typeface="Wingdings" panose="05000000000000000000" pitchFamily="2" charset="2"/>
              <a:buChar char="Ø"/>
            </a:pPr>
            <a:r>
              <a:rPr lang="en-US" sz="2400">
                <a:solidFill>
                  <a:srgbClr val="000000"/>
                </a:solidFill>
                <a:latin typeface="Calibri" panose="020F0502020204030204" pitchFamily="34" charset="0"/>
              </a:rPr>
              <a:t>A Look at How Far We Have Come</a:t>
            </a:r>
          </a:p>
          <a:p>
            <a:pPr marL="800100" lvl="1" indent="-342900" fontAlgn="base">
              <a:buFont typeface="Arial" panose="020B0604020202020204" pitchFamily="34" charset="0"/>
              <a:buChar char="•"/>
            </a:pPr>
            <a:r>
              <a:rPr lang="en-US" sz="2400" i="1">
                <a:solidFill>
                  <a:srgbClr val="000000"/>
                </a:solidFill>
                <a:latin typeface="Calibri" panose="020F0502020204030204" pitchFamily="34" charset="0"/>
              </a:rPr>
              <a:t>Stepping Forward as Stewards of Place</a:t>
            </a:r>
            <a:r>
              <a:rPr lang="en-US" sz="2400">
                <a:solidFill>
                  <a:srgbClr val="000000"/>
                </a:solidFill>
                <a:latin typeface="Calibri" panose="020F0502020204030204" pitchFamily="34" charset="0"/>
              </a:rPr>
              <a:t> (</a:t>
            </a:r>
            <a:r>
              <a:rPr lang="en-US" sz="2400">
                <a:solidFill>
                  <a:srgbClr val="000000"/>
                </a:solidFill>
                <a:latin typeface="Calibri" panose="020F0502020204030204" pitchFamily="34" charset="0"/>
                <a:hlinkClick r:id="rId2"/>
              </a:rPr>
              <a:t>AASCU, 2002</a:t>
            </a:r>
            <a:r>
              <a:rPr lang="en-US" sz="2400">
                <a:solidFill>
                  <a:srgbClr val="000000"/>
                </a:solidFill>
                <a:latin typeface="Calibri" panose="020F0502020204030204" pitchFamily="34" charset="0"/>
              </a:rPr>
              <a:t>)</a:t>
            </a:r>
          </a:p>
          <a:p>
            <a:pPr marL="800100" lvl="1" indent="-342900" fontAlgn="base">
              <a:buFont typeface="Arial" panose="020B0604020202020204" pitchFamily="34" charset="0"/>
              <a:buChar char="•"/>
            </a:pPr>
            <a:r>
              <a:rPr lang="en-US" sz="2400" i="1">
                <a:solidFill>
                  <a:srgbClr val="000000"/>
                </a:solidFill>
                <a:latin typeface="Calibri" panose="020F0502020204030204" pitchFamily="34" charset="0"/>
              </a:rPr>
              <a:t>Recommitting to Stewardship of Place</a:t>
            </a:r>
            <a:r>
              <a:rPr lang="en-US" sz="2400">
                <a:solidFill>
                  <a:srgbClr val="000000"/>
                </a:solidFill>
                <a:latin typeface="Calibri" panose="020F0502020204030204" pitchFamily="34" charset="0"/>
              </a:rPr>
              <a:t> (</a:t>
            </a:r>
            <a:r>
              <a:rPr lang="en-US" sz="2400">
                <a:solidFill>
                  <a:srgbClr val="000000"/>
                </a:solidFill>
                <a:latin typeface="Calibri" panose="020F0502020204030204" pitchFamily="34" charset="0"/>
                <a:hlinkClick r:id="rId3"/>
              </a:rPr>
              <a:t>AASCU &amp; ARRC, 2022</a:t>
            </a:r>
            <a:r>
              <a:rPr lang="en-US" sz="2400">
                <a:solidFill>
                  <a:srgbClr val="000000"/>
                </a:solidFill>
                <a:latin typeface="Calibri" panose="020F0502020204030204" pitchFamily="34" charset="0"/>
              </a:rPr>
              <a:t>)</a:t>
            </a:r>
          </a:p>
          <a:p>
            <a:pPr marL="342900" indent="-342900" fontAlgn="base">
              <a:buFont typeface="Wingdings" panose="05000000000000000000" pitchFamily="2" charset="2"/>
              <a:buChar char="Ø"/>
            </a:pPr>
            <a:r>
              <a:rPr lang="en-US" sz="2400">
                <a:solidFill>
                  <a:srgbClr val="000000"/>
                </a:solidFill>
                <a:latin typeface="Calibri"/>
                <a:cs typeface="Calibri"/>
              </a:rPr>
              <a:t>A Look at Where We Need to Go: Online</a:t>
            </a:r>
            <a:r>
              <a:rPr lang="en-US" sz="2400" b="0" i="0">
                <a:solidFill>
                  <a:srgbClr val="000000"/>
                </a:solidFill>
                <a:effectLst/>
                <a:latin typeface="Calibri"/>
                <a:cs typeface="Calibri"/>
              </a:rPr>
              <a:t> Strategies for Engagement</a:t>
            </a:r>
          </a:p>
          <a:p>
            <a:pPr marL="800100" lvl="1" indent="-342900" fontAlgn="base">
              <a:buFont typeface="Arial" panose="020B0604020202020204" pitchFamily="34" charset="0"/>
              <a:buChar char="•"/>
            </a:pPr>
            <a:r>
              <a:rPr lang="en-US" sz="2400">
                <a:solidFill>
                  <a:srgbClr val="000000"/>
                </a:solidFill>
                <a:latin typeface="Calibri"/>
                <a:ea typeface="Calibri"/>
                <a:cs typeface="Calibri"/>
              </a:rPr>
              <a:t>COBA Service Learning for Online Students</a:t>
            </a:r>
            <a:endParaRPr lang="en-US" sz="2400">
              <a:solidFill>
                <a:srgbClr val="000000"/>
              </a:solidFill>
              <a:latin typeface="Calibri" panose="020F0502020204030204" pitchFamily="34" charset="0"/>
              <a:ea typeface="Calibri"/>
              <a:cs typeface="Calibri"/>
            </a:endParaRPr>
          </a:p>
          <a:p>
            <a:pPr marL="800100" lvl="1" indent="-342900" fontAlgn="base">
              <a:buFont typeface="Arial" panose="020B0604020202020204" pitchFamily="34" charset="0"/>
              <a:buChar char="•"/>
            </a:pPr>
            <a:r>
              <a:rPr lang="en-US" sz="2400">
                <a:solidFill>
                  <a:srgbClr val="000000"/>
                </a:solidFill>
                <a:latin typeface="Calibri" panose="020F0502020204030204" pitchFamily="34" charset="0"/>
              </a:rPr>
              <a:t>Course Scheduling</a:t>
            </a:r>
          </a:p>
          <a:p>
            <a:pPr marL="800100" lvl="1" indent="-342900" fontAlgn="base">
              <a:buFont typeface="Arial" panose="020B0604020202020204" pitchFamily="34" charset="0"/>
              <a:buChar char="•"/>
            </a:pPr>
            <a:r>
              <a:rPr lang="en-US" sz="2400">
                <a:solidFill>
                  <a:srgbClr val="000000"/>
                </a:solidFill>
                <a:latin typeface="Calibri"/>
                <a:cs typeface="Calibri"/>
              </a:rPr>
              <a:t>Student Research</a:t>
            </a:r>
            <a:endParaRPr lang="en-US" sz="2400">
              <a:solidFill>
                <a:srgbClr val="000000"/>
              </a:solidFill>
              <a:latin typeface="Calibri" panose="020F0502020204030204" pitchFamily="34" charset="0"/>
              <a:cs typeface="Calibri"/>
            </a:endParaRPr>
          </a:p>
          <a:p>
            <a:pPr marL="800100" lvl="1" indent="-342900" fontAlgn="base">
              <a:buFont typeface="Arial" panose="020B0604020202020204" pitchFamily="34" charset="0"/>
              <a:buChar char="•"/>
            </a:pPr>
            <a:r>
              <a:rPr lang="en-US" sz="2400">
                <a:solidFill>
                  <a:srgbClr val="000000"/>
                </a:solidFill>
                <a:latin typeface="Calibri" panose="020F0502020204030204" pitchFamily="34" charset="0"/>
              </a:rPr>
              <a:t>Community Service</a:t>
            </a:r>
          </a:p>
          <a:p>
            <a:pPr marL="800100" lvl="1" indent="-342900" fontAlgn="base">
              <a:buFont typeface="Arial" panose="020B0604020202020204" pitchFamily="34" charset="0"/>
              <a:buChar char="•"/>
            </a:pPr>
            <a:r>
              <a:rPr lang="en-US" sz="2400">
                <a:solidFill>
                  <a:srgbClr val="000000"/>
                </a:solidFill>
                <a:latin typeface="Calibri" panose="020F0502020204030204" pitchFamily="34" charset="0"/>
              </a:rPr>
              <a:t>Community Engagement</a:t>
            </a:r>
          </a:p>
          <a:p>
            <a:pPr marL="342900" indent="-342900">
              <a:buFont typeface="Wingdings" panose="05000000000000000000" pitchFamily="2" charset="2"/>
              <a:buChar char="Ø"/>
            </a:pPr>
            <a:r>
              <a:rPr lang="en-US" sz="2400">
                <a:solidFill>
                  <a:srgbClr val="000000"/>
                </a:solidFill>
                <a:latin typeface="Calibri"/>
                <a:cs typeface="Calibri"/>
              </a:rPr>
              <a:t>Stewards of Place as Engaging Students Regardless of Place</a:t>
            </a:r>
            <a:endParaRPr lang="en-US" sz="2400" b="0" i="0">
              <a:solidFill>
                <a:srgbClr val="000000"/>
              </a:solidFill>
              <a:effectLst/>
              <a:latin typeface="Calibri" panose="020F0502020204030204" pitchFamily="34" charset="0"/>
              <a:cs typeface="Calibri"/>
            </a:endParaRPr>
          </a:p>
          <a:p>
            <a:pPr marL="800100" lvl="1" indent="-342900" fontAlgn="base">
              <a:buFont typeface="Arial" panose="020B0604020202020204" pitchFamily="34" charset="0"/>
              <a:buChar char="•"/>
            </a:pPr>
            <a:endParaRPr lang="en-US" sz="2400">
              <a:solidFill>
                <a:srgbClr val="000000"/>
              </a:solid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Ø"/>
            </a:pPr>
            <a:endParaRPr lang="en-US" sz="2400"/>
          </a:p>
        </p:txBody>
      </p:sp>
    </p:spTree>
    <p:extLst>
      <p:ext uri="{BB962C8B-B14F-4D97-AF65-F5344CB8AC3E}">
        <p14:creationId xmlns:p14="http://schemas.microsoft.com/office/powerpoint/2010/main" val="42032159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ECA46-C3C4-EAB6-37DA-9A3A9267C76B}"/>
              </a:ext>
            </a:extLst>
          </p:cNvPr>
          <p:cNvSpPr>
            <a:spLocks noGrp="1"/>
          </p:cNvSpPr>
          <p:nvPr>
            <p:ph type="title"/>
          </p:nvPr>
        </p:nvSpPr>
        <p:spPr/>
        <p:txBody>
          <a:bodyPr/>
          <a:lstStyle/>
          <a:p>
            <a:r>
              <a:rPr lang="en-US"/>
              <a:t>Learning outcomes</a:t>
            </a:r>
          </a:p>
        </p:txBody>
      </p:sp>
      <p:sp>
        <p:nvSpPr>
          <p:cNvPr id="4" name="Footer Placeholder 3">
            <a:extLst>
              <a:ext uri="{FF2B5EF4-FFF2-40B4-BE49-F238E27FC236}">
                <a16:creationId xmlns:a16="http://schemas.microsoft.com/office/drawing/2014/main" id="{390865E1-9060-4861-4EC1-D395FD6F2724}"/>
              </a:ext>
            </a:extLst>
          </p:cNvPr>
          <p:cNvSpPr>
            <a:spLocks noGrp="1"/>
          </p:cNvSpPr>
          <p:nvPr>
            <p:ph type="ftr" sz="quarter" idx="17"/>
          </p:nvPr>
        </p:nvSpPr>
        <p:spPr>
          <a:xfrm rot="16200000">
            <a:off x="-1402001" y="4588205"/>
            <a:ext cx="3640974" cy="283464"/>
          </a:xfrm>
        </p:spPr>
        <p:txBody>
          <a:bodyPr/>
          <a:lstStyle/>
          <a:p>
            <a:r>
              <a:rPr lang="en-US"/>
              <a:t>Stewards of another place</a:t>
            </a:r>
          </a:p>
        </p:txBody>
      </p:sp>
      <p:sp>
        <p:nvSpPr>
          <p:cNvPr id="5" name="TextBox 4">
            <a:extLst>
              <a:ext uri="{FF2B5EF4-FFF2-40B4-BE49-F238E27FC236}">
                <a16:creationId xmlns:a16="http://schemas.microsoft.com/office/drawing/2014/main" id="{253A2292-938D-3139-18F7-0D055536303E}"/>
              </a:ext>
            </a:extLst>
          </p:cNvPr>
          <p:cNvSpPr txBox="1"/>
          <p:nvPr/>
        </p:nvSpPr>
        <p:spPr>
          <a:xfrm>
            <a:off x="989216" y="1346662"/>
            <a:ext cx="8984518" cy="4524315"/>
          </a:xfrm>
          <a:prstGeom prst="rect">
            <a:avLst/>
          </a:prstGeom>
          <a:noFill/>
        </p:spPr>
        <p:txBody>
          <a:bodyPr wrap="square" rtlCol="0">
            <a:spAutoFit/>
          </a:bodyPr>
          <a:lstStyle/>
          <a:p>
            <a:pPr algn="l" rtl="0" fontAlgn="base">
              <a:buFont typeface="+mj-lt"/>
              <a:buAutoNum type="arabicPeriod"/>
            </a:pPr>
            <a:r>
              <a:rPr lang="en-US" sz="2400" b="0" i="0">
                <a:solidFill>
                  <a:srgbClr val="000000"/>
                </a:solidFill>
                <a:effectLst/>
                <a:latin typeface="Calibri" panose="020F0502020204030204" pitchFamily="34" charset="0"/>
              </a:rPr>
              <a:t>Identify principles and recommendations for universities serving as stewards of place, which can be generalized to community engagement at other institutions </a:t>
            </a:r>
          </a:p>
          <a:p>
            <a:pPr algn="l" rtl="0" fontAlgn="base">
              <a:buFont typeface="+mj-lt"/>
              <a:buAutoNum type="arabicPeriod"/>
            </a:pPr>
            <a:endParaRPr lang="en-US" sz="2400" b="0" i="0">
              <a:solidFill>
                <a:srgbClr val="000000"/>
              </a:solidFill>
              <a:effectLst/>
              <a:latin typeface="Calibri" panose="020F0502020204030204" pitchFamily="34" charset="0"/>
            </a:endParaRPr>
          </a:p>
          <a:p>
            <a:pPr algn="l" rtl="0" fontAlgn="base">
              <a:buFont typeface="+mj-lt"/>
              <a:buAutoNum type="arabicPeriod" startAt="2"/>
            </a:pPr>
            <a:r>
              <a:rPr lang="en-US" sz="2400" b="0" i="0">
                <a:solidFill>
                  <a:srgbClr val="000000"/>
                </a:solidFill>
                <a:effectLst/>
                <a:latin typeface="Calibri" panose="020F0502020204030204" pitchFamily="34" charset="0"/>
              </a:rPr>
              <a:t>Discuss examples from multiple academic programs of community engagement using online learning delivery modes and/or strategies, including business, counseling, and psychology</a:t>
            </a:r>
          </a:p>
          <a:p>
            <a:pPr algn="l" rtl="0" fontAlgn="base">
              <a:buFont typeface="+mj-lt"/>
              <a:buAutoNum type="arabicPeriod" startAt="2"/>
            </a:pPr>
            <a:endParaRPr lang="en-US" sz="2400" b="0" i="0">
              <a:solidFill>
                <a:srgbClr val="000000"/>
              </a:solidFill>
              <a:effectLst/>
              <a:latin typeface="Calibri" panose="020F0502020204030204" pitchFamily="34" charset="0"/>
            </a:endParaRPr>
          </a:p>
          <a:p>
            <a:pPr algn="l" rtl="0" fontAlgn="base">
              <a:buFont typeface="+mj-lt"/>
              <a:buAutoNum type="arabicPeriod" startAt="3"/>
            </a:pPr>
            <a:r>
              <a:rPr lang="en-US" sz="2400" b="0" i="0">
                <a:solidFill>
                  <a:srgbClr val="000000"/>
                </a:solidFill>
                <a:effectLst/>
                <a:latin typeface="Calibri" panose="020F0502020204030204" pitchFamily="34" charset="0"/>
              </a:rPr>
              <a:t>Apply online strategies at home institutions to facilitate community engagement and transfer of student learning to contexts outside the classroom. </a:t>
            </a:r>
          </a:p>
          <a:p>
            <a:endParaRPr lang="en-US" sz="2400"/>
          </a:p>
        </p:txBody>
      </p:sp>
    </p:spTree>
    <p:extLst>
      <p:ext uri="{BB962C8B-B14F-4D97-AF65-F5344CB8AC3E}">
        <p14:creationId xmlns:p14="http://schemas.microsoft.com/office/powerpoint/2010/main" val="35428665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23">
            <a:extLst>
              <a:ext uri="{FF2B5EF4-FFF2-40B4-BE49-F238E27FC236}">
                <a16:creationId xmlns:a16="http://schemas.microsoft.com/office/drawing/2014/main" id="{3BC3A2D7-5CFE-0944-821B-1E6E6760B61B}"/>
              </a:ext>
            </a:extLst>
          </p:cNvPr>
          <p:cNvSpPr>
            <a:spLocks noGrp="1"/>
          </p:cNvSpPr>
          <p:nvPr>
            <p:ph type="title"/>
          </p:nvPr>
        </p:nvSpPr>
        <p:spPr>
          <a:xfrm>
            <a:off x="1148373" y="1488558"/>
            <a:ext cx="5445858" cy="2704640"/>
          </a:xfrm>
        </p:spPr>
        <p:txBody>
          <a:bodyPr/>
          <a:lstStyle/>
          <a:p>
            <a:r>
              <a:rPr lang="en-US"/>
              <a:t>A Look at How far we have come</a:t>
            </a:r>
          </a:p>
        </p:txBody>
      </p:sp>
      <p:sp>
        <p:nvSpPr>
          <p:cNvPr id="2" name="Footer Placeholder 1">
            <a:extLst>
              <a:ext uri="{FF2B5EF4-FFF2-40B4-BE49-F238E27FC236}">
                <a16:creationId xmlns:a16="http://schemas.microsoft.com/office/drawing/2014/main" id="{95F24DE8-D74B-78F2-837F-35A04A5C7123}"/>
              </a:ext>
            </a:extLst>
          </p:cNvPr>
          <p:cNvSpPr>
            <a:spLocks noGrp="1"/>
          </p:cNvSpPr>
          <p:nvPr>
            <p:ph type="ftr" sz="quarter" idx="17"/>
          </p:nvPr>
        </p:nvSpPr>
        <p:spPr>
          <a:xfrm rot="16200000">
            <a:off x="-1432482" y="4560500"/>
            <a:ext cx="3701935" cy="283464"/>
          </a:xfrm>
        </p:spPr>
        <p:txBody>
          <a:bodyPr/>
          <a:lstStyle/>
          <a:p>
            <a:r>
              <a:rPr lang="en-US"/>
              <a:t>Stewards of Another place</a:t>
            </a:r>
          </a:p>
        </p:txBody>
      </p:sp>
      <p:pic>
        <p:nvPicPr>
          <p:cNvPr id="5" name="Picture Placeholder 4" descr="packed traveling bag">
            <a:extLst>
              <a:ext uri="{FF2B5EF4-FFF2-40B4-BE49-F238E27FC236}">
                <a16:creationId xmlns:a16="http://schemas.microsoft.com/office/drawing/2014/main" id="{1953526E-7475-6A40-B32A-AB90CBA9376F}"/>
              </a:ext>
            </a:extLst>
          </p:cNvPr>
          <p:cNvPicPr>
            <a:picLocks noGrp="1" noChangeAspect="1"/>
          </p:cNvPicPr>
          <p:nvPr>
            <p:ph type="pic" sz="quarter" idx="13"/>
          </p:nvPr>
        </p:nvPicPr>
        <p:blipFill>
          <a:blip r:embed="rId3"/>
          <a:srcRect t="4656" b="4656"/>
          <a:stretch/>
        </p:blipFill>
        <p:spPr>
          <a:xfrm>
            <a:off x="831850" y="0"/>
            <a:ext cx="11360150" cy="6858000"/>
          </a:xfrm>
        </p:spPr>
      </p:pic>
      <p:sp>
        <p:nvSpPr>
          <p:cNvPr id="25" name="Text Placeholder 24">
            <a:extLst>
              <a:ext uri="{FF2B5EF4-FFF2-40B4-BE49-F238E27FC236}">
                <a16:creationId xmlns:a16="http://schemas.microsoft.com/office/drawing/2014/main" id="{F8C6BF16-D352-864F-9ABC-9C63470E63C1}"/>
              </a:ext>
            </a:extLst>
          </p:cNvPr>
          <p:cNvSpPr>
            <a:spLocks noGrp="1"/>
          </p:cNvSpPr>
          <p:nvPr>
            <p:ph type="body" idx="1"/>
          </p:nvPr>
        </p:nvSpPr>
        <p:spPr>
          <a:xfrm>
            <a:off x="1148373" y="4170706"/>
            <a:ext cx="5445858" cy="1223684"/>
          </a:xfrm>
        </p:spPr>
        <p:txBody>
          <a:bodyPr vert="horz" lIns="91440" tIns="45720" rIns="91440" bIns="45720" rtlCol="0" anchor="t">
            <a:normAutofit/>
          </a:bodyPr>
          <a:lstStyle/>
          <a:p>
            <a:r>
              <a:rPr lang="en-US" sz="2000" b="1" dirty="0">
                <a:cs typeface="Gill Sans Light"/>
              </a:rPr>
              <a:t>20 YEARS AS STEWARDS OF PLACE</a:t>
            </a:r>
          </a:p>
        </p:txBody>
      </p:sp>
    </p:spTree>
    <p:extLst>
      <p:ext uri="{BB962C8B-B14F-4D97-AF65-F5344CB8AC3E}">
        <p14:creationId xmlns:p14="http://schemas.microsoft.com/office/powerpoint/2010/main" val="8552163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ECA46-C3C4-EAB6-37DA-9A3A9267C76B}"/>
              </a:ext>
            </a:extLst>
          </p:cNvPr>
          <p:cNvSpPr>
            <a:spLocks noGrp="1"/>
          </p:cNvSpPr>
          <p:nvPr>
            <p:ph type="title"/>
          </p:nvPr>
        </p:nvSpPr>
        <p:spPr/>
        <p:txBody>
          <a:bodyPr>
            <a:normAutofit/>
          </a:bodyPr>
          <a:lstStyle/>
          <a:p>
            <a:r>
              <a:rPr lang="en-US"/>
              <a:t>AASCU (2002)</a:t>
            </a:r>
          </a:p>
        </p:txBody>
      </p:sp>
      <p:sp>
        <p:nvSpPr>
          <p:cNvPr id="4" name="Footer Placeholder 3">
            <a:extLst>
              <a:ext uri="{FF2B5EF4-FFF2-40B4-BE49-F238E27FC236}">
                <a16:creationId xmlns:a16="http://schemas.microsoft.com/office/drawing/2014/main" id="{390865E1-9060-4861-4EC1-D395FD6F2724}"/>
              </a:ext>
            </a:extLst>
          </p:cNvPr>
          <p:cNvSpPr>
            <a:spLocks noGrp="1"/>
          </p:cNvSpPr>
          <p:nvPr>
            <p:ph type="ftr" sz="quarter" idx="17"/>
          </p:nvPr>
        </p:nvSpPr>
        <p:spPr>
          <a:xfrm rot="16200000">
            <a:off x="-1402001" y="4588205"/>
            <a:ext cx="3640974" cy="283464"/>
          </a:xfrm>
        </p:spPr>
        <p:txBody>
          <a:bodyPr/>
          <a:lstStyle/>
          <a:p>
            <a:r>
              <a:rPr lang="en-US"/>
              <a:t>Stewards of another place</a:t>
            </a:r>
          </a:p>
        </p:txBody>
      </p:sp>
      <p:sp>
        <p:nvSpPr>
          <p:cNvPr id="5" name="TextBox 4">
            <a:extLst>
              <a:ext uri="{FF2B5EF4-FFF2-40B4-BE49-F238E27FC236}">
                <a16:creationId xmlns:a16="http://schemas.microsoft.com/office/drawing/2014/main" id="{253A2292-938D-3139-18F7-0D055536303E}"/>
              </a:ext>
            </a:extLst>
          </p:cNvPr>
          <p:cNvSpPr txBox="1"/>
          <p:nvPr/>
        </p:nvSpPr>
        <p:spPr>
          <a:xfrm>
            <a:off x="989216" y="1346662"/>
            <a:ext cx="7750523" cy="5109091"/>
          </a:xfrm>
          <a:prstGeom prst="rect">
            <a:avLst/>
          </a:prstGeom>
          <a:noFill/>
        </p:spPr>
        <p:txBody>
          <a:bodyPr wrap="square" rtlCol="0">
            <a:spAutoFit/>
          </a:bodyPr>
          <a:lstStyle/>
          <a:p>
            <a:pPr algn="l" rtl="0" fontAlgn="base"/>
            <a:r>
              <a:rPr lang="en-US" sz="4000" b="0" i="1">
                <a:solidFill>
                  <a:srgbClr val="000000"/>
                </a:solidFill>
                <a:effectLst/>
                <a:latin typeface="Gill Sans MT" panose="020B0502020104020203" pitchFamily="34" charset="0"/>
              </a:rPr>
              <a:t>Stepping Forward as Stewards of Place</a:t>
            </a:r>
          </a:p>
          <a:p>
            <a:pPr algn="l" rtl="0" fontAlgn="base"/>
            <a:endParaRPr lang="en-US" sz="1000">
              <a:solidFill>
                <a:srgbClr val="000000"/>
              </a:solidFill>
              <a:latin typeface="Calibri" panose="020F0502020204030204" pitchFamily="34" charset="0"/>
            </a:endParaRPr>
          </a:p>
          <a:p>
            <a:pPr lvl="1" fontAlgn="base"/>
            <a:r>
              <a:rPr lang="en-US" sz="2800">
                <a:solidFill>
                  <a:srgbClr val="000000"/>
                </a:solidFill>
                <a:latin typeface="Calibri" panose="020F0502020204030204" pitchFamily="34" charset="0"/>
              </a:rPr>
              <a:t>“In the main [public engagement] is piecemeal, not systemic, and reflects individual interest rather than institutional commitment.”</a:t>
            </a:r>
          </a:p>
          <a:p>
            <a:pPr lvl="1" fontAlgn="base"/>
            <a:endParaRPr lang="en-US" sz="2800">
              <a:solidFill>
                <a:srgbClr val="000000"/>
              </a:solidFill>
              <a:latin typeface="Calibri" panose="020F0502020204030204" pitchFamily="34" charset="0"/>
            </a:endParaRPr>
          </a:p>
          <a:p>
            <a:pPr lvl="1" fontAlgn="base"/>
            <a:r>
              <a:rPr lang="en-US" sz="2800">
                <a:solidFill>
                  <a:srgbClr val="000000"/>
                </a:solidFill>
                <a:latin typeface="Calibri" panose="020F0502020204030204" pitchFamily="34" charset="0"/>
              </a:rPr>
              <a:t>“AASCU institutions must find, create, and seize opportunities to make public engagement a more deeply embedded core value that authentically defines them.”</a:t>
            </a:r>
          </a:p>
          <a:p>
            <a:pPr lvl="1" fontAlgn="base"/>
            <a:endParaRPr lang="en-US" sz="2800">
              <a:solidFill>
                <a:srgbClr val="000000"/>
              </a:solidFill>
              <a:latin typeface="Calibri" panose="020F0502020204030204" pitchFamily="34" charset="0"/>
            </a:endParaRPr>
          </a:p>
          <a:p>
            <a:pPr algn="l" rtl="0" fontAlgn="base"/>
            <a:endParaRPr lang="en-US" sz="2400" b="0" i="0">
              <a:solidFill>
                <a:srgbClr val="000000"/>
              </a:solidFill>
              <a:effectLst/>
              <a:latin typeface="Calibri" panose="020F0502020204030204" pitchFamily="34" charset="0"/>
            </a:endParaRPr>
          </a:p>
        </p:txBody>
      </p:sp>
      <p:pic>
        <p:nvPicPr>
          <p:cNvPr id="6" name="Picture 5" descr="A close-up of a staircase&#10;&#10;Description automatically generated">
            <a:extLst>
              <a:ext uri="{FF2B5EF4-FFF2-40B4-BE49-F238E27FC236}">
                <a16:creationId xmlns:a16="http://schemas.microsoft.com/office/drawing/2014/main" id="{DCF1F4ED-94A7-EC73-3016-3D93D14F58ED}"/>
              </a:ext>
            </a:extLst>
          </p:cNvPr>
          <p:cNvPicPr>
            <a:picLocks noChangeAspect="1"/>
          </p:cNvPicPr>
          <p:nvPr/>
        </p:nvPicPr>
        <p:blipFill>
          <a:blip r:embed="rId2"/>
          <a:stretch>
            <a:fillRect/>
          </a:stretch>
        </p:blipFill>
        <p:spPr>
          <a:xfrm>
            <a:off x="8739739" y="2468895"/>
            <a:ext cx="3175507" cy="4084305"/>
          </a:xfrm>
          <a:prstGeom prst="rect">
            <a:avLst/>
          </a:prstGeom>
        </p:spPr>
      </p:pic>
    </p:spTree>
    <p:extLst>
      <p:ext uri="{BB962C8B-B14F-4D97-AF65-F5344CB8AC3E}">
        <p14:creationId xmlns:p14="http://schemas.microsoft.com/office/powerpoint/2010/main" val="30915388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ECA46-C3C4-EAB6-37DA-9A3A9267C76B}"/>
              </a:ext>
            </a:extLst>
          </p:cNvPr>
          <p:cNvSpPr>
            <a:spLocks noGrp="1"/>
          </p:cNvSpPr>
          <p:nvPr>
            <p:ph type="title"/>
          </p:nvPr>
        </p:nvSpPr>
        <p:spPr/>
        <p:txBody>
          <a:bodyPr>
            <a:normAutofit/>
          </a:bodyPr>
          <a:lstStyle/>
          <a:p>
            <a:r>
              <a:rPr lang="en-US"/>
              <a:t>AASCU (2002)</a:t>
            </a:r>
          </a:p>
        </p:txBody>
      </p:sp>
      <p:sp>
        <p:nvSpPr>
          <p:cNvPr id="4" name="Footer Placeholder 3">
            <a:extLst>
              <a:ext uri="{FF2B5EF4-FFF2-40B4-BE49-F238E27FC236}">
                <a16:creationId xmlns:a16="http://schemas.microsoft.com/office/drawing/2014/main" id="{390865E1-9060-4861-4EC1-D395FD6F2724}"/>
              </a:ext>
            </a:extLst>
          </p:cNvPr>
          <p:cNvSpPr>
            <a:spLocks noGrp="1"/>
          </p:cNvSpPr>
          <p:nvPr>
            <p:ph type="ftr" sz="quarter" idx="17"/>
          </p:nvPr>
        </p:nvSpPr>
        <p:spPr>
          <a:xfrm rot="16200000">
            <a:off x="-1402001" y="4588205"/>
            <a:ext cx="3640974" cy="283464"/>
          </a:xfrm>
        </p:spPr>
        <p:txBody>
          <a:bodyPr/>
          <a:lstStyle/>
          <a:p>
            <a:r>
              <a:rPr lang="en-US"/>
              <a:t>Stewards of another place</a:t>
            </a:r>
          </a:p>
        </p:txBody>
      </p:sp>
      <p:sp>
        <p:nvSpPr>
          <p:cNvPr id="5" name="TextBox 4">
            <a:extLst>
              <a:ext uri="{FF2B5EF4-FFF2-40B4-BE49-F238E27FC236}">
                <a16:creationId xmlns:a16="http://schemas.microsoft.com/office/drawing/2014/main" id="{253A2292-938D-3139-18F7-0D055536303E}"/>
              </a:ext>
            </a:extLst>
          </p:cNvPr>
          <p:cNvSpPr txBox="1"/>
          <p:nvPr/>
        </p:nvSpPr>
        <p:spPr>
          <a:xfrm>
            <a:off x="989216" y="1346662"/>
            <a:ext cx="8984518" cy="5293757"/>
          </a:xfrm>
          <a:prstGeom prst="rect">
            <a:avLst/>
          </a:prstGeom>
          <a:noFill/>
        </p:spPr>
        <p:txBody>
          <a:bodyPr wrap="square" rtlCol="0">
            <a:spAutoFit/>
          </a:bodyPr>
          <a:lstStyle/>
          <a:p>
            <a:pPr algn="l" rtl="0" fontAlgn="base"/>
            <a:r>
              <a:rPr lang="en-US" sz="4000" b="0" i="1">
                <a:solidFill>
                  <a:srgbClr val="000000"/>
                </a:solidFill>
                <a:effectLst/>
                <a:latin typeface="Gill Sans MT" panose="020B0502020104020203" pitchFamily="34" charset="0"/>
              </a:rPr>
              <a:t>Stepping Forward as Stewards of Place</a:t>
            </a:r>
          </a:p>
          <a:p>
            <a:pPr algn="l" rtl="0" fontAlgn="base"/>
            <a:endParaRPr lang="en-US" sz="1000">
              <a:solidFill>
                <a:srgbClr val="000000"/>
              </a:solidFill>
              <a:latin typeface="Calibri" panose="020F0502020204030204" pitchFamily="34" charset="0"/>
            </a:endParaRPr>
          </a:p>
          <a:p>
            <a:pPr algn="l" rtl="0" fontAlgn="base"/>
            <a:r>
              <a:rPr lang="en-US" sz="2800">
                <a:solidFill>
                  <a:srgbClr val="000000"/>
                </a:solidFill>
                <a:latin typeface="Calibri" panose="020F0502020204030204" pitchFamily="34" charset="0"/>
              </a:rPr>
              <a:t>Definition of Public Engagement</a:t>
            </a:r>
          </a:p>
          <a:p>
            <a:pPr marL="800100" lvl="1" indent="-342900" fontAlgn="base">
              <a:buFont typeface="Arial" panose="020B0604020202020204" pitchFamily="34" charset="0"/>
              <a:buChar char="•"/>
            </a:pPr>
            <a:r>
              <a:rPr lang="en-US" sz="2400" b="0" i="0">
                <a:solidFill>
                  <a:srgbClr val="000000"/>
                </a:solidFill>
                <a:effectLst/>
                <a:latin typeface="Calibri" panose="020F0502020204030204" pitchFamily="34" charset="0"/>
              </a:rPr>
              <a:t>Place-related </a:t>
            </a:r>
          </a:p>
          <a:p>
            <a:pPr marL="1257300" lvl="2" indent="-342900" fontAlgn="base">
              <a:buFont typeface="Arial" panose="020B0604020202020204" pitchFamily="34" charset="0"/>
              <a:buChar char="•"/>
            </a:pPr>
            <a:r>
              <a:rPr lang="en-US" sz="2000">
                <a:solidFill>
                  <a:srgbClr val="000000"/>
                </a:solidFill>
                <a:latin typeface="Calibri" panose="020F0502020204030204" pitchFamily="34" charset="0"/>
              </a:rPr>
              <a:t>I</a:t>
            </a:r>
            <a:r>
              <a:rPr lang="en-US" sz="2000" b="0" i="0">
                <a:solidFill>
                  <a:srgbClr val="000000"/>
                </a:solidFill>
                <a:effectLst/>
                <a:latin typeface="Calibri" panose="020F0502020204030204" pitchFamily="34" charset="0"/>
              </a:rPr>
              <a:t>nstitutions are “inextricably linked with the communities and regions in which they are located”</a:t>
            </a:r>
          </a:p>
          <a:p>
            <a:pPr marL="800100" lvl="1" indent="-342900" fontAlgn="base">
              <a:buFont typeface="Arial" panose="020B0604020202020204" pitchFamily="34" charset="0"/>
              <a:buChar char="•"/>
            </a:pPr>
            <a:r>
              <a:rPr lang="en-US" sz="2400">
                <a:solidFill>
                  <a:srgbClr val="000000"/>
                </a:solidFill>
                <a:latin typeface="Calibri" panose="020F0502020204030204" pitchFamily="34" charset="0"/>
              </a:rPr>
              <a:t>Interactive </a:t>
            </a:r>
          </a:p>
          <a:p>
            <a:pPr marL="1257300" lvl="2" indent="-342900" fontAlgn="base">
              <a:buFont typeface="Arial" panose="020B0604020202020204" pitchFamily="34" charset="0"/>
              <a:buChar char="•"/>
            </a:pPr>
            <a:r>
              <a:rPr lang="en-US" sz="2000">
                <a:solidFill>
                  <a:srgbClr val="000000"/>
                </a:solidFill>
                <a:latin typeface="Calibri" panose="020F0502020204030204" pitchFamily="34" charset="0"/>
              </a:rPr>
              <a:t>“spirit of give and take by the university and its partners”</a:t>
            </a:r>
          </a:p>
          <a:p>
            <a:pPr marL="800100" lvl="1" indent="-342900" fontAlgn="base">
              <a:buFont typeface="Arial" panose="020B0604020202020204" pitchFamily="34" charset="0"/>
              <a:buChar char="•"/>
            </a:pPr>
            <a:r>
              <a:rPr lang="en-US" sz="2400" b="0" i="0">
                <a:solidFill>
                  <a:srgbClr val="000000"/>
                </a:solidFill>
                <a:effectLst/>
                <a:latin typeface="Calibri" panose="020F0502020204030204" pitchFamily="34" charset="0"/>
              </a:rPr>
              <a:t>Mutually beneficial </a:t>
            </a:r>
          </a:p>
          <a:p>
            <a:pPr marL="1257300" lvl="2" indent="-342900" fontAlgn="base">
              <a:buFont typeface="Arial" panose="020B0604020202020204" pitchFamily="34" charset="0"/>
              <a:buChar char="•"/>
            </a:pPr>
            <a:r>
              <a:rPr lang="en-US" sz="2000" b="0" i="0">
                <a:solidFill>
                  <a:srgbClr val="000000"/>
                </a:solidFill>
                <a:effectLst/>
                <a:latin typeface="Calibri" panose="020F0502020204030204" pitchFamily="34" charset="0"/>
              </a:rPr>
              <a:t>“institution is to be responsive to public needs in ways that are appropriate to the institution’s mission and academic strengths”</a:t>
            </a:r>
          </a:p>
          <a:p>
            <a:pPr marL="800100" lvl="1" indent="-342900" fontAlgn="base">
              <a:buFont typeface="Arial" panose="020B0604020202020204" pitchFamily="34" charset="0"/>
              <a:buChar char="•"/>
            </a:pPr>
            <a:r>
              <a:rPr lang="en-US" sz="2400">
                <a:solidFill>
                  <a:srgbClr val="000000"/>
                </a:solidFill>
                <a:latin typeface="Calibri" panose="020F0502020204030204" pitchFamily="34" charset="0"/>
              </a:rPr>
              <a:t>Integrated </a:t>
            </a:r>
          </a:p>
          <a:p>
            <a:pPr marL="1257300" lvl="2" indent="-342900" fontAlgn="base">
              <a:buFont typeface="Arial" panose="020B0604020202020204" pitchFamily="34" charset="0"/>
              <a:buChar char="•"/>
            </a:pPr>
            <a:r>
              <a:rPr lang="en-US" sz="2000">
                <a:solidFill>
                  <a:srgbClr val="000000"/>
                </a:solidFill>
                <a:latin typeface="Calibri" panose="020F0502020204030204" pitchFamily="34" charset="0"/>
              </a:rPr>
              <a:t>“engagement must permeate all levels of the institution, and be integrated into its policies, incentive structures, and priorities”</a:t>
            </a:r>
          </a:p>
          <a:p>
            <a:pPr algn="l" rtl="0" fontAlgn="base"/>
            <a:endParaRPr lang="en-US" sz="2400" b="0" i="0">
              <a:solidFill>
                <a:srgbClr val="000000"/>
              </a:solidFill>
              <a:effectLst/>
              <a:latin typeface="Calibri" panose="020F0502020204030204" pitchFamily="34" charset="0"/>
            </a:endParaRPr>
          </a:p>
        </p:txBody>
      </p:sp>
    </p:spTree>
    <p:extLst>
      <p:ext uri="{BB962C8B-B14F-4D97-AF65-F5344CB8AC3E}">
        <p14:creationId xmlns:p14="http://schemas.microsoft.com/office/powerpoint/2010/main" val="11831863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ECA46-C3C4-EAB6-37DA-9A3A9267C76B}"/>
              </a:ext>
            </a:extLst>
          </p:cNvPr>
          <p:cNvSpPr>
            <a:spLocks noGrp="1"/>
          </p:cNvSpPr>
          <p:nvPr>
            <p:ph type="title"/>
          </p:nvPr>
        </p:nvSpPr>
        <p:spPr/>
        <p:txBody>
          <a:bodyPr>
            <a:normAutofit/>
          </a:bodyPr>
          <a:lstStyle/>
          <a:p>
            <a:r>
              <a:rPr lang="en-US"/>
              <a:t>AASCU (2002)</a:t>
            </a:r>
          </a:p>
        </p:txBody>
      </p:sp>
      <p:sp>
        <p:nvSpPr>
          <p:cNvPr id="4" name="Footer Placeholder 3">
            <a:extLst>
              <a:ext uri="{FF2B5EF4-FFF2-40B4-BE49-F238E27FC236}">
                <a16:creationId xmlns:a16="http://schemas.microsoft.com/office/drawing/2014/main" id="{390865E1-9060-4861-4EC1-D395FD6F2724}"/>
              </a:ext>
            </a:extLst>
          </p:cNvPr>
          <p:cNvSpPr>
            <a:spLocks noGrp="1"/>
          </p:cNvSpPr>
          <p:nvPr>
            <p:ph type="ftr" sz="quarter" idx="17"/>
          </p:nvPr>
        </p:nvSpPr>
        <p:spPr>
          <a:xfrm rot="16200000">
            <a:off x="-1402001" y="4588205"/>
            <a:ext cx="3640974" cy="283464"/>
          </a:xfrm>
        </p:spPr>
        <p:txBody>
          <a:bodyPr/>
          <a:lstStyle/>
          <a:p>
            <a:r>
              <a:rPr lang="en-US"/>
              <a:t>Stewards of another place</a:t>
            </a:r>
          </a:p>
        </p:txBody>
      </p:sp>
      <p:sp>
        <p:nvSpPr>
          <p:cNvPr id="5" name="TextBox 4">
            <a:extLst>
              <a:ext uri="{FF2B5EF4-FFF2-40B4-BE49-F238E27FC236}">
                <a16:creationId xmlns:a16="http://schemas.microsoft.com/office/drawing/2014/main" id="{253A2292-938D-3139-18F7-0D055536303E}"/>
              </a:ext>
            </a:extLst>
          </p:cNvPr>
          <p:cNvSpPr txBox="1"/>
          <p:nvPr/>
        </p:nvSpPr>
        <p:spPr>
          <a:xfrm>
            <a:off x="989216" y="1346662"/>
            <a:ext cx="8984518" cy="4401205"/>
          </a:xfrm>
          <a:prstGeom prst="rect">
            <a:avLst/>
          </a:prstGeom>
          <a:noFill/>
        </p:spPr>
        <p:txBody>
          <a:bodyPr wrap="square" rtlCol="0">
            <a:spAutoFit/>
          </a:bodyPr>
          <a:lstStyle/>
          <a:p>
            <a:pPr algn="l" rtl="0" fontAlgn="base"/>
            <a:r>
              <a:rPr lang="en-US" sz="4000" b="0" i="1">
                <a:solidFill>
                  <a:srgbClr val="000000"/>
                </a:solidFill>
                <a:effectLst/>
                <a:latin typeface="Gill Sans MT" panose="020B0502020104020203" pitchFamily="34" charset="0"/>
              </a:rPr>
              <a:t>Stepping Forward as Stewards of Place</a:t>
            </a:r>
            <a:endParaRPr lang="en-US" sz="4000" i="1">
              <a:solidFill>
                <a:srgbClr val="000000"/>
              </a:solidFill>
              <a:latin typeface="Gill Sans MT" panose="020B0502020104020203" pitchFamily="34" charset="0"/>
            </a:endParaRPr>
          </a:p>
          <a:p>
            <a:pPr algn="l" rtl="0" fontAlgn="base"/>
            <a:endParaRPr lang="en-US" sz="1000" i="1">
              <a:solidFill>
                <a:srgbClr val="000000"/>
              </a:solidFill>
              <a:latin typeface="Gill Sans MT" panose="020B0502020104020203" pitchFamily="34" charset="0"/>
            </a:endParaRPr>
          </a:p>
          <a:p>
            <a:pPr algn="l" rtl="0" fontAlgn="base"/>
            <a:r>
              <a:rPr lang="en-US" sz="2800">
                <a:solidFill>
                  <a:srgbClr val="000000"/>
                </a:solidFill>
                <a:latin typeface="Calibri" panose="020F0502020204030204" pitchFamily="34" charset="0"/>
              </a:rPr>
              <a:t>Characteristics of the Fully Engaged Institution</a:t>
            </a:r>
          </a:p>
          <a:p>
            <a:pPr algn="l" rtl="0" fontAlgn="base"/>
            <a:endParaRPr lang="en-US" sz="1000">
              <a:solidFill>
                <a:srgbClr val="000000"/>
              </a:solidFill>
              <a:latin typeface="Calibri" panose="020F0502020204030204" pitchFamily="34" charset="0"/>
            </a:endParaRPr>
          </a:p>
          <a:p>
            <a:pPr marL="914400" lvl="1" indent="-457200" fontAlgn="base">
              <a:buFont typeface="Arial" panose="020B0604020202020204" pitchFamily="34" charset="0"/>
              <a:buChar char="•"/>
            </a:pPr>
            <a:r>
              <a:rPr lang="en-US" sz="2400">
                <a:solidFill>
                  <a:srgbClr val="000000"/>
                </a:solidFill>
                <a:latin typeface="Calibri" panose="020F0502020204030204" pitchFamily="34" charset="0"/>
              </a:rPr>
              <a:t>“Mission statements that identify the region to be served... This more restricted area is from where their students come, to where their graduates return, and where the greatest partnership opportunities lie.”</a:t>
            </a:r>
          </a:p>
          <a:p>
            <a:pPr lvl="1" fontAlgn="base"/>
            <a:endParaRPr lang="en-US" sz="2400">
              <a:solidFill>
                <a:srgbClr val="000000"/>
              </a:solidFill>
              <a:latin typeface="Calibri" panose="020F0502020204030204" pitchFamily="34" charset="0"/>
            </a:endParaRPr>
          </a:p>
          <a:p>
            <a:pPr marL="914400" lvl="1" indent="-457200" fontAlgn="base">
              <a:buFont typeface="Arial" panose="020B0604020202020204" pitchFamily="34" charset="0"/>
              <a:buChar char="•"/>
            </a:pPr>
            <a:r>
              <a:rPr lang="en-US" sz="2400">
                <a:solidFill>
                  <a:srgbClr val="000000"/>
                </a:solidFill>
                <a:latin typeface="Calibri" panose="020F0502020204030204" pitchFamily="34" charset="0"/>
              </a:rPr>
              <a:t>“Globalization is pursued as an extension of local need.”</a:t>
            </a:r>
          </a:p>
          <a:p>
            <a:pPr lvl="1" fontAlgn="base"/>
            <a:endParaRPr lang="en-US" sz="2400">
              <a:solidFill>
                <a:srgbClr val="000000"/>
              </a:solidFill>
              <a:latin typeface="Calibri" panose="020F0502020204030204" pitchFamily="34" charset="0"/>
            </a:endParaRPr>
          </a:p>
          <a:p>
            <a:pPr algn="l" rtl="0" fontAlgn="base"/>
            <a:endParaRPr lang="en-US" sz="2400" b="0" i="0">
              <a:solidFill>
                <a:srgbClr val="000000"/>
              </a:solidFill>
              <a:effectLst/>
              <a:latin typeface="Calibri" panose="020F0502020204030204" pitchFamily="34" charset="0"/>
            </a:endParaRPr>
          </a:p>
        </p:txBody>
      </p:sp>
    </p:spTree>
    <p:extLst>
      <p:ext uri="{BB962C8B-B14F-4D97-AF65-F5344CB8AC3E}">
        <p14:creationId xmlns:p14="http://schemas.microsoft.com/office/powerpoint/2010/main" val="3921403984"/>
      </p:ext>
    </p:extLst>
  </p:cSld>
  <p:clrMapOvr>
    <a:masterClrMapping/>
  </p:clrMapOvr>
</p:sld>
</file>

<file path=ppt/theme/theme1.xml><?xml version="1.0" encoding="utf-8"?>
<a:theme xmlns:a="http://schemas.openxmlformats.org/drawingml/2006/main" name="Office Theme">
  <a:themeElements>
    <a:clrScheme name="Custom 25">
      <a:dk1>
        <a:srgbClr val="3F3F3F"/>
      </a:dk1>
      <a:lt1>
        <a:srgbClr val="FFFFFF"/>
      </a:lt1>
      <a:dk2>
        <a:srgbClr val="000000"/>
      </a:dk2>
      <a:lt2>
        <a:srgbClr val="A5A5A5"/>
      </a:lt2>
      <a:accent1>
        <a:srgbClr val="00194C"/>
      </a:accent1>
      <a:accent2>
        <a:srgbClr val="EAB200"/>
      </a:accent2>
      <a:accent3>
        <a:srgbClr val="DDDDDD"/>
      </a:accent3>
      <a:accent4>
        <a:srgbClr val="954F72"/>
      </a:accent4>
      <a:accent5>
        <a:srgbClr val="00843B"/>
      </a:accent5>
      <a:accent6>
        <a:srgbClr val="014067"/>
      </a:accent6>
      <a:hlink>
        <a:srgbClr val="00194C"/>
      </a:hlink>
      <a:folHlink>
        <a:srgbClr val="954F72"/>
      </a:folHlink>
    </a:clrScheme>
    <a:fontScheme name="Custom 28">
      <a:majorFont>
        <a:latin typeface="Gill Sans MT"/>
        <a:ea typeface=""/>
        <a:cs typeface=""/>
      </a:majorFont>
      <a:minorFont>
        <a:latin typeface="Gill Sans Nova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ravel Presentation_win32_v2" id="{1F3BE848-A059-4AF4-89B2-3C575AFD7A20}" vid="{A68E0537-505F-4C11-B0E8-DA8640CB4DE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ediaServiceKeyPoints xmlns="133773f0-19e3-4015-83c5-2a4f686da620"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44A54E382F02DE4C84E398A7C7D45AAE" ma:contentTypeVersion="5" ma:contentTypeDescription="Create a new document." ma:contentTypeScope="" ma:versionID="c9cb6d025d8996d34af9355a7111d8d3">
  <xsd:schema xmlns:xsd="http://www.w3.org/2001/XMLSchema" xmlns:xs="http://www.w3.org/2001/XMLSchema" xmlns:p="http://schemas.microsoft.com/office/2006/metadata/properties" xmlns:ns2="133773f0-19e3-4015-83c5-2a4f686da620" targetNamespace="http://schemas.microsoft.com/office/2006/metadata/properties" ma:root="true" ma:fieldsID="a6838fea606cad3bbec97387b585b470" ns2:_="">
    <xsd:import namespace="133773f0-19e3-4015-83c5-2a4f686da62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3773f0-19e3-4015-83c5-2a4f686da62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A88F49E-C42F-4822-8376-318FB5D7679E}">
  <ds:schemaRefs>
    <ds:schemaRef ds:uri="http://schemas.microsoft.com/office/infopath/2007/PartnerControls"/>
    <ds:schemaRef ds:uri="http://purl.org/dc/terms/"/>
    <ds:schemaRef ds:uri="http://schemas.microsoft.com/office/2006/metadata/properties"/>
    <ds:schemaRef ds:uri="http://schemas.microsoft.com/office/2006/documentManagement/types"/>
    <ds:schemaRef ds:uri="133773f0-19e3-4015-83c5-2a4f686da620"/>
    <ds:schemaRef ds:uri="http://purl.org/dc/elements/1.1/"/>
    <ds:schemaRef ds:uri="http://schemas.openxmlformats.org/package/2006/metadata/core-properties"/>
    <ds:schemaRef ds:uri="http://www.w3.org/XML/1998/namespace"/>
    <ds:schemaRef ds:uri="http://purl.org/dc/dcmitype/"/>
  </ds:schemaRefs>
</ds:datastoreItem>
</file>

<file path=customXml/itemProps2.xml><?xml version="1.0" encoding="utf-8"?>
<ds:datastoreItem xmlns:ds="http://schemas.openxmlformats.org/officeDocument/2006/customXml" ds:itemID="{950DD8F4-466D-4D5C-ABB2-6EA5B7CAAD98}">
  <ds:schemaRefs>
    <ds:schemaRef ds:uri="133773f0-19e3-4015-83c5-2a4f686da62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64ED8A25-70CA-4AFB-A0DB-C391ACAAD2C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Travel presentation</Template>
  <TotalTime>0</TotalTime>
  <Words>1769</Words>
  <Application>Microsoft Office PowerPoint</Application>
  <PresentationFormat>Widescreen</PresentationFormat>
  <Paragraphs>312</Paragraphs>
  <Slides>28</Slides>
  <Notes>7</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28</vt:i4>
      </vt:variant>
    </vt:vector>
  </HeadingPairs>
  <TitlesOfParts>
    <vt:vector size="40" baseType="lpstr">
      <vt:lpstr>Arial</vt:lpstr>
      <vt:lpstr>Bebas</vt:lpstr>
      <vt:lpstr>Calibra</vt:lpstr>
      <vt:lpstr>Calibri</vt:lpstr>
      <vt:lpstr>Gill Sans</vt:lpstr>
      <vt:lpstr>Gill Sans Light</vt:lpstr>
      <vt:lpstr>Gill Sans MT</vt:lpstr>
      <vt:lpstr>Gill Sans Nova Light</vt:lpstr>
      <vt:lpstr>Helvetica Light</vt:lpstr>
      <vt:lpstr>Lato Extended</vt:lpstr>
      <vt:lpstr>Wingdings</vt:lpstr>
      <vt:lpstr>Office Theme</vt:lpstr>
      <vt:lpstr>Stewards of another place: Implementing Online Strategies for Community Engagement</vt:lpstr>
      <vt:lpstr>Welcome to the session</vt:lpstr>
      <vt:lpstr>Our RCU</vt:lpstr>
      <vt:lpstr>agenda</vt:lpstr>
      <vt:lpstr>Learning outcomes</vt:lpstr>
      <vt:lpstr>A Look at How far we have come</vt:lpstr>
      <vt:lpstr>AASCU (2002)</vt:lpstr>
      <vt:lpstr>AASCU (2002)</vt:lpstr>
      <vt:lpstr>AASCU (2002)</vt:lpstr>
      <vt:lpstr>AASCU &amp; ARRC (2022)</vt:lpstr>
      <vt:lpstr>AASCU &amp; ARRC (2022)</vt:lpstr>
      <vt:lpstr>AASCU &amp; ARRC (2022)</vt:lpstr>
      <vt:lpstr>A LOOK AT WHERE WE NEED TO GO</vt:lpstr>
      <vt:lpstr>Tamu-CT Strategic plan</vt:lpstr>
      <vt:lpstr>COBA Implementation</vt:lpstr>
      <vt:lpstr>Implementation in online classes</vt:lpstr>
      <vt:lpstr>Sample NPO Placements</vt:lpstr>
      <vt:lpstr>Implementation in online classes</vt:lpstr>
      <vt:lpstr>Implementation in online classes</vt:lpstr>
      <vt:lpstr>Cpsy implementation</vt:lpstr>
      <vt:lpstr>Cpsy implementation</vt:lpstr>
      <vt:lpstr>Online first scheduling</vt:lpstr>
      <vt:lpstr>ONLINE UNDERGRADUATE RESEARCH</vt:lpstr>
      <vt:lpstr>ONLINE community engagement</vt:lpstr>
      <vt:lpstr>Online community engagement</vt:lpstr>
      <vt:lpstr>Stewards of place - regardless of place</vt:lpstr>
      <vt:lpstr>NOW,  TO YOUR PLACE…</vt:lpstr>
      <vt:lpstr>THANK YOU FOR ATTENDING!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MARGIE’S  TRAVEL</dc:title>
  <dc:creator>Schwegler, Andria F</dc:creator>
  <cp:lastModifiedBy>Schwegler, Andria F</cp:lastModifiedBy>
  <cp:revision>45</cp:revision>
  <dcterms:created xsi:type="dcterms:W3CDTF">2023-10-23T18:24:20Z</dcterms:created>
  <dcterms:modified xsi:type="dcterms:W3CDTF">2024-04-26T13:03:29Z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0x01010044A54E382F02DE4C84E398A7C7D45AAE</vt:lpwstr>
  </property>
</Properties>
</file>