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15" r:id="rId3"/>
    <p:sldId id="316" r:id="rId4"/>
    <p:sldId id="307" r:id="rId5"/>
    <p:sldId id="314" r:id="rId6"/>
    <p:sldId id="300" r:id="rId7"/>
    <p:sldId id="286" r:id="rId8"/>
    <p:sldId id="309" r:id="rId9"/>
    <p:sldId id="298" r:id="rId10"/>
    <p:sldId id="293" r:id="rId11"/>
    <p:sldId id="310" r:id="rId12"/>
    <p:sldId id="311" r:id="rId13"/>
    <p:sldId id="287" r:id="rId14"/>
    <p:sldId id="317" r:id="rId15"/>
    <p:sldId id="318" r:id="rId16"/>
    <p:sldId id="289" r:id="rId17"/>
    <p:sldId id="319" r:id="rId18"/>
    <p:sldId id="320" r:id="rId19"/>
    <p:sldId id="291" r:id="rId20"/>
    <p:sldId id="321" r:id="rId21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enteau, Carol" initials="PC" lastIdx="1" clrIdx="0">
    <p:extLst>
      <p:ext uri="{19B8F6BF-5375-455C-9EA6-DF929625EA0E}">
        <p15:presenceInfo xmlns:p15="http://schemas.microsoft.com/office/powerpoint/2012/main" userId="S-1-5-21-2243776571-2890624693-515465494-92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706" autoAdjust="0"/>
    <p:restoredTop sz="86473" autoAdjust="0"/>
  </p:normalViewPr>
  <p:slideViewPr>
    <p:cSldViewPr snapToGrid="0" snapToObjects="1">
      <p:cViewPr varScale="1">
        <p:scale>
          <a:sx n="77" d="100"/>
          <a:sy n="77" d="100"/>
        </p:scale>
        <p:origin x="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ECDE5-C0ED-4853-AD0F-5D41FCC24DCE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88BD4-5166-4AF4-8DA5-526D324605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0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8BD4-5166-4AF4-8DA5-526D324605E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8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8BD4-5166-4AF4-8DA5-526D324605E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6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8BD4-5166-4AF4-8DA5-526D324605E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5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8BD4-5166-4AF4-8DA5-526D324605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0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8BD4-5166-4AF4-8DA5-526D324605E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8BD4-5166-4AF4-8DA5-526D324605E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20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8BD4-5166-4AF4-8DA5-526D324605E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1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943DB-F7D2-B04C-9CF4-640D5DCB5D1B}" type="datetimeFigureOut">
              <a:rPr lang="en-US" smtClean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BCE85-AB1B-1847-A6B0-C43F096D17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72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5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15UoR1202 UoR PPT Tem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9289576" cy="6967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0456" y="4141563"/>
            <a:ext cx="6563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Carol Parenteau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Department of Assessment &amp; Academic Quality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September, 2017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9750" y="1720056"/>
            <a:ext cx="5524500" cy="4286250"/>
          </a:xfrm>
          <a:prstGeom prst="rect">
            <a:avLst/>
          </a:prstGeom>
        </p:spPr>
      </p:pic>
      <p:sp>
        <p:nvSpPr>
          <p:cNvPr id="3" name="Explosion 2 2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72996" y="4815274"/>
            <a:ext cx="304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ORGANIZATIOAL LEADERSHIP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6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drap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6" b="13017"/>
          <a:stretch/>
        </p:blipFill>
        <p:spPr>
          <a:xfrm>
            <a:off x="0" y="822960"/>
            <a:ext cx="9144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74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1000">
        <p15:prstTrans prst="fallOver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730"/>
            <a:ext cx="9144000" cy="5987270"/>
          </a:xfrm>
          <a:prstGeom prst="rect">
            <a:avLst/>
          </a:prstGeom>
        </p:spPr>
      </p:pic>
      <p:sp>
        <p:nvSpPr>
          <p:cNvPr id="3" name="Explosion 2 2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62425" y="4821678"/>
            <a:ext cx="26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COHERENCE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20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11000">
        <p15:prstTrans prst="origami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58" y="0"/>
            <a:ext cx="9464555" cy="6857999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233054" y="3491345"/>
            <a:ext cx="3657600" cy="5818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Weekly Outcomes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1233054" y="4073237"/>
            <a:ext cx="4655128" cy="6096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13" name="Explosion 2 12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62425" y="4682837"/>
            <a:ext cx="26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CLOs aligned to WLOs and to activities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23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eelOff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6" y="1856510"/>
            <a:ext cx="8631428" cy="3439494"/>
          </a:xfrm>
        </p:spPr>
      </p:pic>
      <p:sp>
        <p:nvSpPr>
          <p:cNvPr id="5" name="Rectangle 4"/>
          <p:cNvSpPr/>
          <p:nvPr/>
        </p:nvSpPr>
        <p:spPr>
          <a:xfrm>
            <a:off x="720436" y="4558148"/>
            <a:ext cx="6206837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xplosion 2 5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34691" y="4491912"/>
            <a:ext cx="2686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Activities aligned with CLOs and WLOs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5475"/>
            <a:ext cx="8183738" cy="6137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182" y="2258291"/>
            <a:ext cx="7938654" cy="554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xplosion 2 6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94856" y="4911084"/>
            <a:ext cx="268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Rubrics aligned with WLOs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eelOff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" y="720436"/>
            <a:ext cx="9126491" cy="613756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828800" y="1856509"/>
            <a:ext cx="6774873" cy="78970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Learning Outcomes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5400000">
            <a:off x="-308272" y="3529446"/>
            <a:ext cx="2840183" cy="107372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Courses</a:t>
            </a:r>
            <a:endParaRPr lang="en-US" dirty="0"/>
          </a:p>
        </p:txBody>
      </p:sp>
      <p:sp>
        <p:nvSpPr>
          <p:cNvPr id="12" name="Explosion 2 11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62425" y="4807823"/>
            <a:ext cx="26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PLOs aligned to Courses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6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" y="290945"/>
            <a:ext cx="4513920" cy="487206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78" y="616482"/>
            <a:ext cx="4357841" cy="4643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74" y="2236913"/>
            <a:ext cx="4461526" cy="3565379"/>
          </a:xfrm>
          <a:prstGeom prst="rect">
            <a:avLst/>
          </a:prstGeom>
        </p:spPr>
      </p:pic>
      <p:sp>
        <p:nvSpPr>
          <p:cNvPr id="10" name="Explosion 2 9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03023" y="4627529"/>
            <a:ext cx="2838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Coherent assessment results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19619457">
            <a:off x="164862" y="1957813"/>
            <a:ext cx="3474861" cy="8739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Course and Institutional Outcome </a:t>
            </a:r>
            <a:r>
              <a:rPr lang="en-US" dirty="0" err="1" smtClean="0">
                <a:solidFill>
                  <a:schemeClr val="tx1"/>
                </a:solidFill>
              </a:rPr>
              <a:t>sby</a:t>
            </a:r>
            <a:r>
              <a:rPr lang="en-US" dirty="0" smtClean="0">
                <a:solidFill>
                  <a:schemeClr val="tx1"/>
                </a:solidFill>
              </a:rPr>
              <a:t> Program by year - trends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9619457">
            <a:off x="3656956" y="1142502"/>
            <a:ext cx="3470728" cy="6171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Course LOs by Course  by year trends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9619457">
            <a:off x="5432707" y="1849614"/>
            <a:ext cx="3470728" cy="6171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Performance trends by Competency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eelOff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80987"/>
            <a:ext cx="5715000" cy="5629275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20085" y="4750590"/>
            <a:ext cx="2838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Alignment model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3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919" y="865144"/>
            <a:ext cx="7836394" cy="4926056"/>
          </a:xfrm>
          <a:prstGeom prst="rect">
            <a:avLst/>
          </a:prstGeom>
        </p:spPr>
      </p:pic>
      <p:sp>
        <p:nvSpPr>
          <p:cNvPr id="6" name="Explosion 2 5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23103" y="4404227"/>
            <a:ext cx="2838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Critical elements working together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00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wind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" y="0"/>
            <a:ext cx="123036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617" y="2684810"/>
            <a:ext cx="7970216" cy="769441"/>
          </a:xfrm>
          <a:prstGeom prst="rect">
            <a:avLst/>
          </a:prstGeom>
          <a:solidFill>
            <a:schemeClr val="bg2">
              <a:lumMod val="9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The Hidden Powers of Alignment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7896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8000">
        <p15:prstTrans prst="curtains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" y="0"/>
            <a:ext cx="123036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8914" y="2659559"/>
            <a:ext cx="4876800" cy="769441"/>
          </a:xfrm>
          <a:prstGeom prst="rect">
            <a:avLst/>
          </a:prstGeom>
          <a:solidFill>
            <a:schemeClr val="bg2">
              <a:lumMod val="9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Thank you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14" y="3743325"/>
            <a:ext cx="47625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0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000">
        <p15:prstTrans prst="fracture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561"/>
            <a:ext cx="8995144" cy="449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warp dir="i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72" y="2080987"/>
            <a:ext cx="7636328" cy="36721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Alignment</a:t>
            </a:r>
          </a:p>
          <a:p>
            <a:pPr marL="0" indent="0">
              <a:buNone/>
            </a:pPr>
            <a:r>
              <a:rPr lang="en-US" sz="1600" dirty="0" smtClean="0"/>
              <a:t> </a:t>
            </a:r>
            <a:r>
              <a:rPr lang="en-US" dirty="0" smtClean="0"/>
              <a:t>Critical </a:t>
            </a:r>
            <a:r>
              <a:rPr lang="en-US" dirty="0"/>
              <a:t>course </a:t>
            </a:r>
            <a:r>
              <a:rPr lang="en-US" b="1" dirty="0" smtClean="0"/>
              <a:t>elements working together </a:t>
            </a:r>
            <a:r>
              <a:rPr lang="en-US" dirty="0" smtClean="0"/>
              <a:t>to ensure </a:t>
            </a:r>
            <a:r>
              <a:rPr lang="en-US" dirty="0"/>
              <a:t>that students achieve </a:t>
            </a:r>
            <a:r>
              <a:rPr lang="en-US" dirty="0" smtClean="0"/>
              <a:t>the </a:t>
            </a:r>
            <a:r>
              <a:rPr lang="en-US" dirty="0"/>
              <a:t>desired learning outcomes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-QM Higher Education Rubric Workbook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282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00">
        <p15:prstTrans prst="peelOff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7" y="2619993"/>
            <a:ext cx="7737039" cy="3069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6467" y="2035218"/>
            <a:ext cx="6569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Alignment Requirements in the Rubric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9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00">
        <p15:prstTrans prst="peelOff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5" t="-211" r="20577" b="-752"/>
          <a:stretch/>
        </p:blipFill>
        <p:spPr>
          <a:xfrm>
            <a:off x="0" y="876301"/>
            <a:ext cx="9144000" cy="625486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Explosion 2 6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2425" y="4821678"/>
            <a:ext cx="26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ALIGNMENT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1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fractur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4471" b="-4471"/>
          <a:stretch/>
        </p:blipFill>
        <p:spPr>
          <a:xfrm>
            <a:off x="0" y="675034"/>
            <a:ext cx="9144000" cy="6475067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62463" y="4821678"/>
            <a:ext cx="179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ORDER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69957"/>
            <a:ext cx="9144000" cy="6884342"/>
          </a:xfrm>
          <a:prstGeom prst="rect">
            <a:avLst/>
          </a:prstGeom>
        </p:spPr>
      </p:pic>
      <p:sp>
        <p:nvSpPr>
          <p:cNvPr id="3" name="Explosion 2 2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00499" y="4907406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COORDINATION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025" y="-1109663"/>
            <a:ext cx="10306050" cy="9077325"/>
          </a:xfrm>
          <a:prstGeom prst="rect">
            <a:avLst/>
          </a:prstGeom>
        </p:spPr>
      </p:pic>
      <p:sp>
        <p:nvSpPr>
          <p:cNvPr id="3" name="Explosion 2 2"/>
          <p:cNvSpPr/>
          <p:nvPr/>
        </p:nvSpPr>
        <p:spPr>
          <a:xfrm>
            <a:off x="3009900" y="3073513"/>
            <a:ext cx="4991100" cy="4019550"/>
          </a:xfrm>
          <a:prstGeom prst="irregularSeal2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14788" y="4821678"/>
            <a:ext cx="283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COMPLEXITY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1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15UoR1202 UoR Template_Updated</Template>
  <TotalTime>2697</TotalTime>
  <Words>118</Words>
  <Application>Microsoft Office PowerPoint</Application>
  <PresentationFormat>On-screen Show (4:3)</PresentationFormat>
  <Paragraphs>39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bridgepoint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Parenteau, Carol</dc:creator>
  <cp:lastModifiedBy>Parenteau, Carol</cp:lastModifiedBy>
  <cp:revision>199</cp:revision>
  <cp:lastPrinted>2017-09-05T16:45:24Z</cp:lastPrinted>
  <dcterms:created xsi:type="dcterms:W3CDTF">2017-08-23T18:40:18Z</dcterms:created>
  <dcterms:modified xsi:type="dcterms:W3CDTF">2017-09-15T19:44:41Z</dcterms:modified>
</cp:coreProperties>
</file>