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51" r:id="rId1"/>
  </p:sldMasterIdLst>
  <p:sldIdLst>
    <p:sldId id="257" r:id="rId2"/>
    <p:sldId id="258" r:id="rId3"/>
    <p:sldId id="264" r:id="rId4"/>
    <p:sldId id="268" r:id="rId5"/>
    <p:sldId id="259" r:id="rId6"/>
    <p:sldId id="260" r:id="rId7"/>
    <p:sldId id="272" r:id="rId8"/>
    <p:sldId id="271" r:id="rId9"/>
    <p:sldId id="267" r:id="rId10"/>
    <p:sldId id="273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A66B-984F-4171-8FC4-3D39C7A24F74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DCE1-D4EF-455C-B809-B9DBFAFC9E9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3005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A66B-984F-4171-8FC4-3D39C7A24F74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DCE1-D4EF-455C-B809-B9DBFAFC9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45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A66B-984F-4171-8FC4-3D39C7A24F74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DCE1-D4EF-455C-B809-B9DBFAFC9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19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A66B-984F-4171-8FC4-3D39C7A24F74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DCE1-D4EF-455C-B809-B9DBFAFC9E9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9759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A66B-984F-4171-8FC4-3D39C7A24F74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DCE1-D4EF-455C-B809-B9DBFAFC9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41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A66B-984F-4171-8FC4-3D39C7A24F74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DCE1-D4EF-455C-B809-B9DBFAFC9E9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197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A66B-984F-4171-8FC4-3D39C7A24F74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DCE1-D4EF-455C-B809-B9DBFAFC9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66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A66B-984F-4171-8FC4-3D39C7A24F74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DCE1-D4EF-455C-B809-B9DBFAFC9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14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A66B-984F-4171-8FC4-3D39C7A24F74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DCE1-D4EF-455C-B809-B9DBFAFC9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02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A66B-984F-4171-8FC4-3D39C7A24F74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DCE1-D4EF-455C-B809-B9DBFAFC9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3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A66B-984F-4171-8FC4-3D39C7A24F74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DCE1-D4EF-455C-B809-B9DBFAFC9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746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A66B-984F-4171-8FC4-3D39C7A24F74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DCE1-D4EF-455C-B809-B9DBFAFC9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63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A66B-984F-4171-8FC4-3D39C7A24F74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DCE1-D4EF-455C-B809-B9DBFAFC9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8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A66B-984F-4171-8FC4-3D39C7A24F74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DCE1-D4EF-455C-B809-B9DBFAFC9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8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A66B-984F-4171-8FC4-3D39C7A24F74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DCE1-D4EF-455C-B809-B9DBFAFC9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876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A66B-984F-4171-8FC4-3D39C7A24F74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DCE1-D4EF-455C-B809-B9DBFAFC9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19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A66B-984F-4171-8FC4-3D39C7A24F74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9DCE1-D4EF-455C-B809-B9DBFAFC9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6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51A66B-984F-4171-8FC4-3D39C7A24F74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139DCE1-D4EF-455C-B809-B9DBFAFC9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095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852" r:id="rId1"/>
    <p:sldLayoutId id="2147484853" r:id="rId2"/>
    <p:sldLayoutId id="2147484854" r:id="rId3"/>
    <p:sldLayoutId id="2147484855" r:id="rId4"/>
    <p:sldLayoutId id="2147484856" r:id="rId5"/>
    <p:sldLayoutId id="2147484857" r:id="rId6"/>
    <p:sldLayoutId id="2147484858" r:id="rId7"/>
    <p:sldLayoutId id="2147484859" r:id="rId8"/>
    <p:sldLayoutId id="2147484860" r:id="rId9"/>
    <p:sldLayoutId id="2147484861" r:id="rId10"/>
    <p:sldLayoutId id="2147484862" r:id="rId11"/>
    <p:sldLayoutId id="2147484863" r:id="rId12"/>
    <p:sldLayoutId id="2147484864" r:id="rId13"/>
    <p:sldLayoutId id="2147484865" r:id="rId14"/>
    <p:sldLayoutId id="2147484866" r:id="rId15"/>
    <p:sldLayoutId id="2147484867" r:id="rId16"/>
    <p:sldLayoutId id="21474848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One is Going to Need Some Work: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Building Relationships Through Difficult Conversations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5387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901" y="5019346"/>
            <a:ext cx="8534400" cy="1507067"/>
          </a:xfrm>
        </p:spPr>
        <p:txBody>
          <a:bodyPr>
            <a:normAutofit/>
          </a:bodyPr>
          <a:lstStyle/>
          <a:p>
            <a:r>
              <a:rPr lang="en-US" sz="4000" b="1" cap="none" dirty="0" smtClean="0"/>
              <a:t>How’d It Go?</a:t>
            </a:r>
            <a:endParaRPr lang="en-US" sz="4000" b="1" cap="non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64373" y="260163"/>
            <a:ext cx="7719954" cy="513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4072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This One is Going to Need Some Work: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5316" y="2828320"/>
            <a:ext cx="9144000" cy="2266747"/>
          </a:xfrm>
        </p:spPr>
        <p:txBody>
          <a:bodyPr>
            <a:normAutofit fontScale="62500" lnSpcReduction="20000"/>
          </a:bodyPr>
          <a:lstStyle/>
          <a:p>
            <a:r>
              <a:rPr lang="en-US" sz="4200" dirty="0" smtClean="0"/>
              <a:t>Building Relationships Through Difficult </a:t>
            </a:r>
            <a:r>
              <a:rPr lang="en-US" sz="4200" dirty="0" smtClean="0"/>
              <a:t>Conversations</a:t>
            </a:r>
          </a:p>
          <a:p>
            <a:endParaRPr lang="en-US" sz="3600" dirty="0" smtClean="0"/>
          </a:p>
          <a:p>
            <a:r>
              <a:rPr lang="en-US" sz="3800" dirty="0" smtClean="0"/>
              <a:t>Lucy Gray Kefauver</a:t>
            </a:r>
          </a:p>
          <a:p>
            <a:r>
              <a:rPr lang="en-US" sz="3800" dirty="0" smtClean="0"/>
              <a:t>lucy.kefauver@westliberty.edu</a:t>
            </a:r>
          </a:p>
          <a:p>
            <a:endParaRPr lang="en-US" sz="2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66256" y="5594465"/>
            <a:ext cx="1149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All images used have a Creative Commons license and are free for personal and commercial use without attribution.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85" y="4970837"/>
            <a:ext cx="8534400" cy="1507067"/>
          </a:xfrm>
        </p:spPr>
        <p:txBody>
          <a:bodyPr>
            <a:normAutofit/>
          </a:bodyPr>
          <a:lstStyle/>
          <a:p>
            <a:r>
              <a:rPr lang="en-US" sz="4000" b="1" cap="none" dirty="0" smtClean="0"/>
              <a:t>Confrontation</a:t>
            </a:r>
            <a:endParaRPr lang="en-US" sz="4000" b="1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0871" y="402344"/>
            <a:ext cx="5987616" cy="47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87" y="1537854"/>
            <a:ext cx="11628171" cy="3614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764" y="829968"/>
            <a:ext cx="10914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+mj-lt"/>
              </a:rPr>
              <a:t>Build a Bridge</a:t>
            </a:r>
          </a:p>
        </p:txBody>
      </p:sp>
    </p:spTree>
    <p:extLst>
      <p:ext uri="{BB962C8B-B14F-4D97-AF65-F5344CB8AC3E}">
        <p14:creationId xmlns:p14="http://schemas.microsoft.com/office/powerpoint/2010/main" val="329559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961" y="4811528"/>
            <a:ext cx="8534400" cy="1507067"/>
          </a:xfrm>
        </p:spPr>
        <p:txBody>
          <a:bodyPr>
            <a:normAutofit/>
          </a:bodyPr>
          <a:lstStyle/>
          <a:p>
            <a:r>
              <a:rPr lang="en-US" sz="4000" b="1" cap="none" dirty="0" smtClean="0"/>
              <a:t>Let </a:t>
            </a:r>
            <a:r>
              <a:rPr lang="en-US" sz="4000" b="1" cap="none" dirty="0"/>
              <a:t>T</a:t>
            </a:r>
            <a:r>
              <a:rPr lang="en-US" sz="4000" b="1" cap="none" dirty="0" smtClean="0"/>
              <a:t>hem Drive</a:t>
            </a:r>
            <a:endParaRPr lang="en-US" sz="4000" b="1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314" y="578176"/>
            <a:ext cx="6650181" cy="443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1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349" y="382257"/>
            <a:ext cx="8610600" cy="1293028"/>
          </a:xfrm>
        </p:spPr>
        <p:txBody>
          <a:bodyPr>
            <a:normAutofit/>
          </a:bodyPr>
          <a:lstStyle/>
          <a:p>
            <a:r>
              <a:rPr lang="en-US" sz="4000" b="1" cap="none" dirty="0" smtClean="0"/>
              <a:t>Start With </a:t>
            </a:r>
            <a:r>
              <a:rPr lang="en-US" sz="4000" b="1" cap="none" dirty="0"/>
              <a:t>T</a:t>
            </a:r>
            <a:r>
              <a:rPr lang="en-US" sz="4000" b="1" cap="none" dirty="0" smtClean="0"/>
              <a:t>he </a:t>
            </a:r>
            <a:r>
              <a:rPr lang="en-US" sz="4000" b="1" cap="none" dirty="0"/>
              <a:t>G</a:t>
            </a:r>
            <a:r>
              <a:rPr lang="en-US" sz="4000" b="1" cap="none" dirty="0" smtClean="0"/>
              <a:t>ood</a:t>
            </a:r>
            <a:endParaRPr lang="en-US" sz="4000" b="1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9116" y="1507937"/>
            <a:ext cx="7057833" cy="441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686837"/>
            <a:ext cx="8534400" cy="1507067"/>
          </a:xfrm>
        </p:spPr>
        <p:txBody>
          <a:bodyPr>
            <a:normAutofit/>
          </a:bodyPr>
          <a:lstStyle/>
          <a:p>
            <a:r>
              <a:rPr lang="en-US" sz="4000" b="1" cap="none" dirty="0"/>
              <a:t>Point Out Opportunities</a:t>
            </a:r>
            <a:endParaRPr lang="en-US" sz="4000" b="1" cap="none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27585" y="689957"/>
            <a:ext cx="7723538" cy="411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83398" y="499514"/>
            <a:ext cx="10490200" cy="95567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tx1"/>
                </a:solidFill>
              </a:rPr>
              <a:t>Use Teaching Moments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197" y="1396071"/>
            <a:ext cx="8574211" cy="483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0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944531"/>
            <a:ext cx="8534400" cy="1507067"/>
          </a:xfrm>
        </p:spPr>
        <p:txBody>
          <a:bodyPr>
            <a:normAutofit/>
          </a:bodyPr>
          <a:lstStyle/>
          <a:p>
            <a:r>
              <a:rPr lang="en-US" sz="4000" b="1" cap="none" dirty="0" smtClean="0"/>
              <a:t>Leave the Interaction Open</a:t>
            </a:r>
            <a:endParaRPr lang="en-US" sz="4000" b="1" cap="non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3676" y="526030"/>
            <a:ext cx="7811394" cy="459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83398" y="499514"/>
            <a:ext cx="10490200" cy="95567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tx1"/>
                </a:solidFill>
              </a:rPr>
              <a:t>Build Your Path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484" y="1311749"/>
            <a:ext cx="7830589" cy="521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1107</TotalTime>
  <Words>79</Words>
  <Application>Microsoft Office PowerPoint</Application>
  <PresentationFormat>Widescreen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Slice</vt:lpstr>
      <vt:lpstr>This One is Going to Need Some Work:</vt:lpstr>
      <vt:lpstr>Confrontation</vt:lpstr>
      <vt:lpstr>PowerPoint Presentation</vt:lpstr>
      <vt:lpstr>Let Them Drive</vt:lpstr>
      <vt:lpstr>Start With The Good</vt:lpstr>
      <vt:lpstr>Point Out Opportunities</vt:lpstr>
      <vt:lpstr>PowerPoint Presentation</vt:lpstr>
      <vt:lpstr>Leave the Interaction Open</vt:lpstr>
      <vt:lpstr>PowerPoint Presentation</vt:lpstr>
      <vt:lpstr>How’d It Go?</vt:lpstr>
      <vt:lpstr>This One is Going to Need Some Work: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One is Going to Need Some Work:</dc:title>
  <dc:creator>lkefauver</dc:creator>
  <cp:lastModifiedBy>lkefauver</cp:lastModifiedBy>
  <cp:revision>16</cp:revision>
  <dcterms:created xsi:type="dcterms:W3CDTF">2017-08-25T21:28:04Z</dcterms:created>
  <dcterms:modified xsi:type="dcterms:W3CDTF">2017-09-08T19:08:37Z</dcterms:modified>
</cp:coreProperties>
</file>