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rchitects Daughter"/>
      <p:regular r:id="rId21"/>
    </p:embeddedFont>
    <p:embeddedFont>
      <p:font typeface="Dawning of a New Day"/>
      <p:regular r:id="rId22"/>
    </p:embeddedFont>
    <p:embeddedFont>
      <p:font typeface="Nunito"/>
      <p:regular r:id="rId23"/>
      <p:bold r:id="rId24"/>
      <p:italic r:id="rId25"/>
      <p:boldItalic r:id="rId26"/>
    </p:embeddedFont>
    <p:embeddedFont>
      <p:font typeface="Lobster"/>
      <p:regular r:id="rId27"/>
    </p:embeddedFont>
    <p:embeddedFont>
      <p:font typeface="Nunito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651">
          <p15:clr>
            <a:srgbClr val="9AA0A6"/>
          </p15:clr>
        </p15:guide>
        <p15:guide id="2" orient="horz" pos="130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51" orient="horz"/>
        <p:guide pos="130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DawningofaNewDay-regular.fntdata"/><Relationship Id="rId21" Type="http://schemas.openxmlformats.org/officeDocument/2006/relationships/font" Target="fonts/ArchitectsDaughter-regular.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NunitoLight-regular.fntdata"/><Relationship Id="rId27" Type="http://schemas.openxmlformats.org/officeDocument/2006/relationships/font" Target="fonts/Lobst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Light-boldItalic.fntdata"/><Relationship Id="rId30" Type="http://schemas.openxmlformats.org/officeDocument/2006/relationships/font" Target="fonts/NunitoLigh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95ad7807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b95ad7807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5465e7bc0b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465e7bc0b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b916cb96d6_0_1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b916cb96d6_0_1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ff2d90b0b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ff2d90b0b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b93c3abaff_3_16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b93c3abaff_3_16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b97790fb47_6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b97790fb47_6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b93c3abaff_3_15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b93c3abaff_3_15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58d2bdf6b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8d2bdf6b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b93c3abaff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b93c3abaff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93c3abaff_3_15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b93c3abaff_3_15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be65fc24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be65fc24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f15a6b7c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f15a6b7c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93c3abaff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93c3abaff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fbc3c94e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fbc3c94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f2d90b0b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ff2d90b0b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129127" y="1638850"/>
            <a:ext cx="40737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5800"/>
              <a:buNone/>
              <a:defRPr b="1" sz="5800"/>
            </a:lvl1pPr>
            <a:lvl2pPr lvl="1" rtl="0">
              <a:spcBef>
                <a:spcPts val="0"/>
              </a:spcBef>
              <a:spcAft>
                <a:spcPts val="0"/>
              </a:spcAft>
              <a:buSzPts val="5800"/>
              <a:buNone/>
              <a:defRPr b="1" sz="5800"/>
            </a:lvl2pPr>
            <a:lvl3pPr lvl="2" rtl="0">
              <a:spcBef>
                <a:spcPts val="0"/>
              </a:spcBef>
              <a:spcAft>
                <a:spcPts val="0"/>
              </a:spcAft>
              <a:buSzPts val="5800"/>
              <a:buNone/>
              <a:defRPr b="1" sz="5800"/>
            </a:lvl3pPr>
            <a:lvl4pPr lvl="3" rtl="0">
              <a:spcBef>
                <a:spcPts val="0"/>
              </a:spcBef>
              <a:spcAft>
                <a:spcPts val="0"/>
              </a:spcAft>
              <a:buSzPts val="5800"/>
              <a:buNone/>
              <a:defRPr b="1" sz="5800"/>
            </a:lvl4pPr>
            <a:lvl5pPr lvl="4" rtl="0">
              <a:spcBef>
                <a:spcPts val="0"/>
              </a:spcBef>
              <a:spcAft>
                <a:spcPts val="0"/>
              </a:spcAft>
              <a:buSzPts val="5800"/>
              <a:buNone/>
              <a:defRPr b="1" sz="5800"/>
            </a:lvl5pPr>
            <a:lvl6pPr lvl="5" rtl="0">
              <a:spcBef>
                <a:spcPts val="0"/>
              </a:spcBef>
              <a:spcAft>
                <a:spcPts val="0"/>
              </a:spcAft>
              <a:buSzPts val="5800"/>
              <a:buNone/>
              <a:defRPr b="1" sz="5800"/>
            </a:lvl6pPr>
            <a:lvl7pPr lvl="6" rtl="0">
              <a:spcBef>
                <a:spcPts val="0"/>
              </a:spcBef>
              <a:spcAft>
                <a:spcPts val="0"/>
              </a:spcAft>
              <a:buSzPts val="5800"/>
              <a:buNone/>
              <a:defRPr b="1" sz="5800"/>
            </a:lvl7pPr>
            <a:lvl8pPr lvl="7" rtl="0">
              <a:spcBef>
                <a:spcPts val="0"/>
              </a:spcBef>
              <a:spcAft>
                <a:spcPts val="0"/>
              </a:spcAft>
              <a:buSzPts val="5800"/>
              <a:buNone/>
              <a:defRPr b="1" sz="5800"/>
            </a:lvl8pPr>
            <a:lvl9pPr lvl="8" rtl="0">
              <a:spcBef>
                <a:spcPts val="0"/>
              </a:spcBef>
              <a:spcAft>
                <a:spcPts val="0"/>
              </a:spcAft>
              <a:buSzPts val="5800"/>
              <a:buNone/>
              <a:defRPr b="1" sz="5800"/>
            </a:lvl9pPr>
          </a:lstStyle>
          <a:p/>
        </p:txBody>
      </p:sp>
      <p:sp>
        <p:nvSpPr>
          <p:cNvPr id="10" name="Google Shape;10;p2"/>
          <p:cNvSpPr txBox="1"/>
          <p:nvPr>
            <p:ph idx="1" type="subTitle"/>
          </p:nvPr>
        </p:nvSpPr>
        <p:spPr>
          <a:xfrm>
            <a:off x="1129127" y="3483475"/>
            <a:ext cx="23916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11"/>
          <p:cNvSpPr txBox="1"/>
          <p:nvPr>
            <p:ph hasCustomPrompt="1" type="title"/>
          </p:nvPr>
        </p:nvSpPr>
        <p:spPr>
          <a:xfrm>
            <a:off x="764250" y="1019800"/>
            <a:ext cx="32163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9000"/>
              <a:buNone/>
              <a:defRPr b="1" sz="10900">
                <a:solidFill>
                  <a:schemeClr val="dk1"/>
                </a:solidFill>
              </a:defRPr>
            </a:lvl1pPr>
            <a:lvl2pPr lvl="1" rtl="0">
              <a:spcBef>
                <a:spcPts val="0"/>
              </a:spcBef>
              <a:spcAft>
                <a:spcPts val="0"/>
              </a:spcAft>
              <a:buClr>
                <a:schemeClr val="dk1"/>
              </a:buClr>
              <a:buSzPts val="9000"/>
              <a:buNone/>
              <a:defRPr b="1" sz="9000">
                <a:solidFill>
                  <a:schemeClr val="dk1"/>
                </a:solidFill>
              </a:defRPr>
            </a:lvl2pPr>
            <a:lvl3pPr lvl="2" rtl="0">
              <a:spcBef>
                <a:spcPts val="0"/>
              </a:spcBef>
              <a:spcAft>
                <a:spcPts val="0"/>
              </a:spcAft>
              <a:buClr>
                <a:schemeClr val="dk1"/>
              </a:buClr>
              <a:buSzPts val="9000"/>
              <a:buNone/>
              <a:defRPr b="1" sz="9000">
                <a:solidFill>
                  <a:schemeClr val="dk1"/>
                </a:solidFill>
              </a:defRPr>
            </a:lvl3pPr>
            <a:lvl4pPr lvl="3" rtl="0">
              <a:spcBef>
                <a:spcPts val="0"/>
              </a:spcBef>
              <a:spcAft>
                <a:spcPts val="0"/>
              </a:spcAft>
              <a:buClr>
                <a:schemeClr val="dk1"/>
              </a:buClr>
              <a:buSzPts val="9000"/>
              <a:buNone/>
              <a:defRPr b="1" sz="9000">
                <a:solidFill>
                  <a:schemeClr val="dk1"/>
                </a:solidFill>
              </a:defRPr>
            </a:lvl4pPr>
            <a:lvl5pPr lvl="4" rtl="0">
              <a:spcBef>
                <a:spcPts val="0"/>
              </a:spcBef>
              <a:spcAft>
                <a:spcPts val="0"/>
              </a:spcAft>
              <a:buClr>
                <a:schemeClr val="dk1"/>
              </a:buClr>
              <a:buSzPts val="9000"/>
              <a:buNone/>
              <a:defRPr b="1" sz="9000">
                <a:solidFill>
                  <a:schemeClr val="dk1"/>
                </a:solidFill>
              </a:defRPr>
            </a:lvl5pPr>
            <a:lvl6pPr lvl="5" rtl="0">
              <a:spcBef>
                <a:spcPts val="0"/>
              </a:spcBef>
              <a:spcAft>
                <a:spcPts val="0"/>
              </a:spcAft>
              <a:buClr>
                <a:schemeClr val="dk1"/>
              </a:buClr>
              <a:buSzPts val="9000"/>
              <a:buNone/>
              <a:defRPr b="1" sz="9000">
                <a:solidFill>
                  <a:schemeClr val="dk1"/>
                </a:solidFill>
              </a:defRPr>
            </a:lvl6pPr>
            <a:lvl7pPr lvl="6" rtl="0">
              <a:spcBef>
                <a:spcPts val="0"/>
              </a:spcBef>
              <a:spcAft>
                <a:spcPts val="0"/>
              </a:spcAft>
              <a:buClr>
                <a:schemeClr val="dk1"/>
              </a:buClr>
              <a:buSzPts val="9000"/>
              <a:buNone/>
              <a:defRPr b="1" sz="9000">
                <a:solidFill>
                  <a:schemeClr val="dk1"/>
                </a:solidFill>
              </a:defRPr>
            </a:lvl7pPr>
            <a:lvl8pPr lvl="7" rtl="0">
              <a:spcBef>
                <a:spcPts val="0"/>
              </a:spcBef>
              <a:spcAft>
                <a:spcPts val="0"/>
              </a:spcAft>
              <a:buClr>
                <a:schemeClr val="dk1"/>
              </a:buClr>
              <a:buSzPts val="9000"/>
              <a:buNone/>
              <a:defRPr b="1" sz="9000">
                <a:solidFill>
                  <a:schemeClr val="dk1"/>
                </a:solidFill>
              </a:defRPr>
            </a:lvl8pPr>
            <a:lvl9pPr lvl="8" rtl="0">
              <a:spcBef>
                <a:spcPts val="0"/>
              </a:spcBef>
              <a:spcAft>
                <a:spcPts val="0"/>
              </a:spcAft>
              <a:buClr>
                <a:schemeClr val="dk1"/>
              </a:buClr>
              <a:buSzPts val="9000"/>
              <a:buNone/>
              <a:defRPr b="1" sz="9000">
                <a:solidFill>
                  <a:schemeClr val="dk1"/>
                </a:solidFill>
              </a:defRPr>
            </a:lvl9pPr>
          </a:lstStyle>
          <a:p>
            <a:r>
              <a:t>xx%</a:t>
            </a:r>
          </a:p>
        </p:txBody>
      </p:sp>
      <p:sp>
        <p:nvSpPr>
          <p:cNvPr id="38" name="Google Shape;38;p11"/>
          <p:cNvSpPr txBox="1"/>
          <p:nvPr>
            <p:ph idx="1" type="body"/>
          </p:nvPr>
        </p:nvSpPr>
        <p:spPr>
          <a:xfrm>
            <a:off x="865650" y="2934975"/>
            <a:ext cx="3057300" cy="448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Char char="●"/>
              <a:defRPr sz="1400">
                <a:solidFill>
                  <a:schemeClr val="dk1"/>
                </a:solidFill>
              </a:defRPr>
            </a:lvl1pPr>
            <a:lvl2pPr indent="-317500" lvl="1" marL="914400" rtl="0">
              <a:spcBef>
                <a:spcPts val="1600"/>
              </a:spcBef>
              <a:spcAft>
                <a:spcPts val="0"/>
              </a:spcAft>
              <a:buClr>
                <a:schemeClr val="dk1"/>
              </a:buClr>
              <a:buSzPts val="1400"/>
              <a:buChar char="○"/>
              <a:defRPr sz="1400">
                <a:solidFill>
                  <a:schemeClr val="dk1"/>
                </a:solidFill>
              </a:defRPr>
            </a:lvl2pPr>
            <a:lvl3pPr indent="-317500" lvl="2" marL="1371600" rtl="0">
              <a:spcBef>
                <a:spcPts val="1600"/>
              </a:spcBef>
              <a:spcAft>
                <a:spcPts val="0"/>
              </a:spcAft>
              <a:buClr>
                <a:schemeClr val="dk1"/>
              </a:buClr>
              <a:buSzPts val="1400"/>
              <a:buChar char="■"/>
              <a:defRPr sz="1400">
                <a:solidFill>
                  <a:schemeClr val="dk1"/>
                </a:solidFill>
              </a:defRPr>
            </a:lvl3pPr>
            <a:lvl4pPr indent="-317500" lvl="3" marL="1828800" rtl="0">
              <a:spcBef>
                <a:spcPts val="1600"/>
              </a:spcBef>
              <a:spcAft>
                <a:spcPts val="0"/>
              </a:spcAft>
              <a:buClr>
                <a:schemeClr val="dk1"/>
              </a:buClr>
              <a:buSzPts val="1400"/>
              <a:buChar char="●"/>
              <a:defRPr sz="1400">
                <a:solidFill>
                  <a:schemeClr val="dk1"/>
                </a:solidFill>
              </a:defRPr>
            </a:lvl4pPr>
            <a:lvl5pPr indent="-317500" lvl="4" marL="2286000" rtl="0">
              <a:spcBef>
                <a:spcPts val="1600"/>
              </a:spcBef>
              <a:spcAft>
                <a:spcPts val="0"/>
              </a:spcAft>
              <a:buClr>
                <a:schemeClr val="dk1"/>
              </a:buClr>
              <a:buSzPts val="1400"/>
              <a:buChar char="○"/>
              <a:defRPr sz="1400">
                <a:solidFill>
                  <a:schemeClr val="dk1"/>
                </a:solidFill>
              </a:defRPr>
            </a:lvl5pPr>
            <a:lvl6pPr indent="-317500" lvl="5" marL="2743200" rtl="0">
              <a:spcBef>
                <a:spcPts val="1600"/>
              </a:spcBef>
              <a:spcAft>
                <a:spcPts val="0"/>
              </a:spcAft>
              <a:buClr>
                <a:schemeClr val="dk1"/>
              </a:buClr>
              <a:buSzPts val="1400"/>
              <a:buChar char="■"/>
              <a:defRPr sz="1400">
                <a:solidFill>
                  <a:schemeClr val="dk1"/>
                </a:solidFill>
              </a:defRPr>
            </a:lvl6pPr>
            <a:lvl7pPr indent="-317500" lvl="6" marL="3200400" rtl="0">
              <a:spcBef>
                <a:spcPts val="1600"/>
              </a:spcBef>
              <a:spcAft>
                <a:spcPts val="0"/>
              </a:spcAft>
              <a:buClr>
                <a:schemeClr val="dk1"/>
              </a:buClr>
              <a:buSzPts val="1400"/>
              <a:buChar char="●"/>
              <a:defRPr sz="1400">
                <a:solidFill>
                  <a:schemeClr val="dk1"/>
                </a:solidFill>
              </a:defRPr>
            </a:lvl7pPr>
            <a:lvl8pPr indent="-317500" lvl="7" marL="3657600" rtl="0">
              <a:spcBef>
                <a:spcPts val="1600"/>
              </a:spcBef>
              <a:spcAft>
                <a:spcPts val="0"/>
              </a:spcAft>
              <a:buClr>
                <a:schemeClr val="dk1"/>
              </a:buClr>
              <a:buSzPts val="1400"/>
              <a:buChar char="○"/>
              <a:defRPr sz="1400">
                <a:solidFill>
                  <a:schemeClr val="dk1"/>
                </a:solidFill>
              </a:defRPr>
            </a:lvl8pPr>
            <a:lvl9pPr indent="-317500" lvl="8" marL="4114800" rtl="0">
              <a:spcBef>
                <a:spcPts val="1600"/>
              </a:spcBef>
              <a:spcAft>
                <a:spcPts val="1600"/>
              </a:spcAft>
              <a:buClr>
                <a:schemeClr val="dk1"/>
              </a:buClr>
              <a:buSzPts val="1400"/>
              <a:buChar char="■"/>
              <a:defRPr sz="14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39"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7">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13"/>
          <p:cNvSpPr txBox="1"/>
          <p:nvPr>
            <p:ph type="ctrTitle"/>
          </p:nvPr>
        </p:nvSpPr>
        <p:spPr>
          <a:xfrm>
            <a:off x="615225" y="1641450"/>
            <a:ext cx="1880400" cy="946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b="1" sz="3600"/>
            </a:lvl1pPr>
            <a:lvl2pPr lvl="1" rtl="0">
              <a:spcBef>
                <a:spcPts val="0"/>
              </a:spcBef>
              <a:spcAft>
                <a:spcPts val="0"/>
              </a:spcAft>
              <a:buSzPts val="3600"/>
              <a:buNone/>
              <a:defRPr b="1" sz="3600"/>
            </a:lvl2pPr>
            <a:lvl3pPr lvl="2" rtl="0">
              <a:spcBef>
                <a:spcPts val="0"/>
              </a:spcBef>
              <a:spcAft>
                <a:spcPts val="0"/>
              </a:spcAft>
              <a:buSzPts val="3600"/>
              <a:buNone/>
              <a:defRPr b="1" sz="3600"/>
            </a:lvl3pPr>
            <a:lvl4pPr lvl="3" rtl="0">
              <a:spcBef>
                <a:spcPts val="0"/>
              </a:spcBef>
              <a:spcAft>
                <a:spcPts val="0"/>
              </a:spcAft>
              <a:buSzPts val="3600"/>
              <a:buNone/>
              <a:defRPr b="1" sz="3600"/>
            </a:lvl4pPr>
            <a:lvl5pPr lvl="4" rtl="0">
              <a:spcBef>
                <a:spcPts val="0"/>
              </a:spcBef>
              <a:spcAft>
                <a:spcPts val="0"/>
              </a:spcAft>
              <a:buSzPts val="3600"/>
              <a:buNone/>
              <a:defRPr b="1" sz="3600"/>
            </a:lvl5pPr>
            <a:lvl6pPr lvl="5" rtl="0">
              <a:spcBef>
                <a:spcPts val="0"/>
              </a:spcBef>
              <a:spcAft>
                <a:spcPts val="0"/>
              </a:spcAft>
              <a:buSzPts val="3600"/>
              <a:buNone/>
              <a:defRPr b="1" sz="3600"/>
            </a:lvl6pPr>
            <a:lvl7pPr lvl="6" rtl="0">
              <a:spcBef>
                <a:spcPts val="0"/>
              </a:spcBef>
              <a:spcAft>
                <a:spcPts val="0"/>
              </a:spcAft>
              <a:buSzPts val="3600"/>
              <a:buNone/>
              <a:defRPr b="1" sz="3600"/>
            </a:lvl7pPr>
            <a:lvl8pPr lvl="7" rtl="0">
              <a:spcBef>
                <a:spcPts val="0"/>
              </a:spcBef>
              <a:spcAft>
                <a:spcPts val="0"/>
              </a:spcAft>
              <a:buSzPts val="3600"/>
              <a:buNone/>
              <a:defRPr b="1" sz="3600"/>
            </a:lvl8pPr>
            <a:lvl9pPr lvl="8" rtl="0">
              <a:spcBef>
                <a:spcPts val="0"/>
              </a:spcBef>
              <a:spcAft>
                <a:spcPts val="0"/>
              </a:spcAft>
              <a:buSzPts val="3600"/>
              <a:buNone/>
              <a:defRPr b="1" sz="3600"/>
            </a:lvl9pPr>
          </a:lstStyle>
          <a:p/>
        </p:txBody>
      </p:sp>
      <p:sp>
        <p:nvSpPr>
          <p:cNvPr id="42" name="Google Shape;42;p13"/>
          <p:cNvSpPr txBox="1"/>
          <p:nvPr>
            <p:ph idx="2" type="ctrTitle"/>
          </p:nvPr>
        </p:nvSpPr>
        <p:spPr>
          <a:xfrm>
            <a:off x="5270500" y="517775"/>
            <a:ext cx="3007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2500"/>
              <a:buNone/>
              <a:defRPr b="1" sz="2500"/>
            </a:lvl2pPr>
            <a:lvl3pPr lvl="2" rtl="0">
              <a:spcBef>
                <a:spcPts val="0"/>
              </a:spcBef>
              <a:spcAft>
                <a:spcPts val="0"/>
              </a:spcAft>
              <a:buSzPts val="2500"/>
              <a:buNone/>
              <a:defRPr b="1" sz="2500"/>
            </a:lvl3pPr>
            <a:lvl4pPr lvl="3" rtl="0">
              <a:spcBef>
                <a:spcPts val="0"/>
              </a:spcBef>
              <a:spcAft>
                <a:spcPts val="0"/>
              </a:spcAft>
              <a:buSzPts val="2500"/>
              <a:buNone/>
              <a:defRPr b="1" sz="2500"/>
            </a:lvl4pPr>
            <a:lvl5pPr lvl="4" rtl="0">
              <a:spcBef>
                <a:spcPts val="0"/>
              </a:spcBef>
              <a:spcAft>
                <a:spcPts val="0"/>
              </a:spcAft>
              <a:buSzPts val="2500"/>
              <a:buNone/>
              <a:defRPr b="1" sz="2500"/>
            </a:lvl5pPr>
            <a:lvl6pPr lvl="5" rtl="0">
              <a:spcBef>
                <a:spcPts val="0"/>
              </a:spcBef>
              <a:spcAft>
                <a:spcPts val="0"/>
              </a:spcAft>
              <a:buSzPts val="2500"/>
              <a:buNone/>
              <a:defRPr b="1" sz="2500"/>
            </a:lvl6pPr>
            <a:lvl7pPr lvl="6" rtl="0">
              <a:spcBef>
                <a:spcPts val="0"/>
              </a:spcBef>
              <a:spcAft>
                <a:spcPts val="0"/>
              </a:spcAft>
              <a:buSzPts val="2500"/>
              <a:buNone/>
              <a:defRPr b="1" sz="2500"/>
            </a:lvl7pPr>
            <a:lvl8pPr lvl="7" rtl="0">
              <a:spcBef>
                <a:spcPts val="0"/>
              </a:spcBef>
              <a:spcAft>
                <a:spcPts val="0"/>
              </a:spcAft>
              <a:buSzPts val="2500"/>
              <a:buNone/>
              <a:defRPr b="1" sz="2500"/>
            </a:lvl8pPr>
            <a:lvl9pPr lvl="8" rtl="0">
              <a:spcBef>
                <a:spcPts val="0"/>
              </a:spcBef>
              <a:spcAft>
                <a:spcPts val="0"/>
              </a:spcAft>
              <a:buSzPts val="2500"/>
              <a:buNone/>
              <a:defRPr b="1" sz="2500"/>
            </a:lvl9pPr>
          </a:lstStyle>
          <a:p/>
        </p:txBody>
      </p:sp>
      <p:sp>
        <p:nvSpPr>
          <p:cNvPr id="43" name="Google Shape;43;p13"/>
          <p:cNvSpPr txBox="1"/>
          <p:nvPr>
            <p:ph idx="1" type="subTitle"/>
          </p:nvPr>
        </p:nvSpPr>
        <p:spPr>
          <a:xfrm>
            <a:off x="5270500" y="949832"/>
            <a:ext cx="29223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44" name="Google Shape;44;p13"/>
          <p:cNvSpPr txBox="1"/>
          <p:nvPr>
            <p:ph hasCustomPrompt="1" idx="3" type="title"/>
          </p:nvPr>
        </p:nvSpPr>
        <p:spPr>
          <a:xfrm>
            <a:off x="4593410" y="720003"/>
            <a:ext cx="1206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b="1" sz="3000"/>
            </a:lvl2pPr>
            <a:lvl3pPr lvl="2" rtl="0">
              <a:spcBef>
                <a:spcPts val="0"/>
              </a:spcBef>
              <a:spcAft>
                <a:spcPts val="0"/>
              </a:spcAft>
              <a:buSzPts val="3000"/>
              <a:buNone/>
              <a:defRPr b="1" sz="3000"/>
            </a:lvl3pPr>
            <a:lvl4pPr lvl="3" rtl="0">
              <a:spcBef>
                <a:spcPts val="0"/>
              </a:spcBef>
              <a:spcAft>
                <a:spcPts val="0"/>
              </a:spcAft>
              <a:buSzPts val="3000"/>
              <a:buNone/>
              <a:defRPr b="1" sz="3000"/>
            </a:lvl4pPr>
            <a:lvl5pPr lvl="4" rtl="0">
              <a:spcBef>
                <a:spcPts val="0"/>
              </a:spcBef>
              <a:spcAft>
                <a:spcPts val="0"/>
              </a:spcAft>
              <a:buSzPts val="3000"/>
              <a:buNone/>
              <a:defRPr b="1" sz="3000"/>
            </a:lvl5pPr>
            <a:lvl6pPr lvl="5" rtl="0">
              <a:spcBef>
                <a:spcPts val="0"/>
              </a:spcBef>
              <a:spcAft>
                <a:spcPts val="0"/>
              </a:spcAft>
              <a:buSzPts val="3000"/>
              <a:buNone/>
              <a:defRPr b="1" sz="3000"/>
            </a:lvl6pPr>
            <a:lvl7pPr lvl="6" rtl="0">
              <a:spcBef>
                <a:spcPts val="0"/>
              </a:spcBef>
              <a:spcAft>
                <a:spcPts val="0"/>
              </a:spcAft>
              <a:buSzPts val="3000"/>
              <a:buNone/>
              <a:defRPr b="1" sz="3000"/>
            </a:lvl7pPr>
            <a:lvl8pPr lvl="7" rtl="0">
              <a:spcBef>
                <a:spcPts val="0"/>
              </a:spcBef>
              <a:spcAft>
                <a:spcPts val="0"/>
              </a:spcAft>
              <a:buSzPts val="3000"/>
              <a:buNone/>
              <a:defRPr b="1" sz="3000"/>
            </a:lvl8pPr>
            <a:lvl9pPr lvl="8" rtl="0">
              <a:spcBef>
                <a:spcPts val="0"/>
              </a:spcBef>
              <a:spcAft>
                <a:spcPts val="0"/>
              </a:spcAft>
              <a:buSzPts val="3000"/>
              <a:buNone/>
              <a:defRPr b="1" sz="3000"/>
            </a:lvl9pPr>
          </a:lstStyle>
          <a:p>
            <a:r>
              <a:t>xx%</a:t>
            </a:r>
          </a:p>
        </p:txBody>
      </p:sp>
      <p:sp>
        <p:nvSpPr>
          <p:cNvPr id="45" name="Google Shape;45;p13"/>
          <p:cNvSpPr txBox="1"/>
          <p:nvPr>
            <p:ph idx="4" type="ctrTitle"/>
          </p:nvPr>
        </p:nvSpPr>
        <p:spPr>
          <a:xfrm>
            <a:off x="5270500" y="1555825"/>
            <a:ext cx="3007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2500"/>
              <a:buNone/>
              <a:defRPr b="1" sz="2500"/>
            </a:lvl2pPr>
            <a:lvl3pPr lvl="2" rtl="0">
              <a:spcBef>
                <a:spcPts val="0"/>
              </a:spcBef>
              <a:spcAft>
                <a:spcPts val="0"/>
              </a:spcAft>
              <a:buSzPts val="2500"/>
              <a:buNone/>
              <a:defRPr b="1" sz="2500"/>
            </a:lvl3pPr>
            <a:lvl4pPr lvl="3" rtl="0">
              <a:spcBef>
                <a:spcPts val="0"/>
              </a:spcBef>
              <a:spcAft>
                <a:spcPts val="0"/>
              </a:spcAft>
              <a:buSzPts val="2500"/>
              <a:buNone/>
              <a:defRPr b="1" sz="2500"/>
            </a:lvl4pPr>
            <a:lvl5pPr lvl="4" rtl="0">
              <a:spcBef>
                <a:spcPts val="0"/>
              </a:spcBef>
              <a:spcAft>
                <a:spcPts val="0"/>
              </a:spcAft>
              <a:buSzPts val="2500"/>
              <a:buNone/>
              <a:defRPr b="1" sz="2500"/>
            </a:lvl5pPr>
            <a:lvl6pPr lvl="5" rtl="0">
              <a:spcBef>
                <a:spcPts val="0"/>
              </a:spcBef>
              <a:spcAft>
                <a:spcPts val="0"/>
              </a:spcAft>
              <a:buSzPts val="2500"/>
              <a:buNone/>
              <a:defRPr b="1" sz="2500"/>
            </a:lvl6pPr>
            <a:lvl7pPr lvl="6" rtl="0">
              <a:spcBef>
                <a:spcPts val="0"/>
              </a:spcBef>
              <a:spcAft>
                <a:spcPts val="0"/>
              </a:spcAft>
              <a:buSzPts val="2500"/>
              <a:buNone/>
              <a:defRPr b="1" sz="2500"/>
            </a:lvl7pPr>
            <a:lvl8pPr lvl="7" rtl="0">
              <a:spcBef>
                <a:spcPts val="0"/>
              </a:spcBef>
              <a:spcAft>
                <a:spcPts val="0"/>
              </a:spcAft>
              <a:buSzPts val="2500"/>
              <a:buNone/>
              <a:defRPr b="1" sz="2500"/>
            </a:lvl8pPr>
            <a:lvl9pPr lvl="8" rtl="0">
              <a:spcBef>
                <a:spcPts val="0"/>
              </a:spcBef>
              <a:spcAft>
                <a:spcPts val="0"/>
              </a:spcAft>
              <a:buSzPts val="2500"/>
              <a:buNone/>
              <a:defRPr b="1" sz="2500"/>
            </a:lvl9pPr>
          </a:lstStyle>
          <a:p/>
        </p:txBody>
      </p:sp>
      <p:sp>
        <p:nvSpPr>
          <p:cNvPr id="46" name="Google Shape;46;p13"/>
          <p:cNvSpPr txBox="1"/>
          <p:nvPr>
            <p:ph idx="5" type="subTitle"/>
          </p:nvPr>
        </p:nvSpPr>
        <p:spPr>
          <a:xfrm>
            <a:off x="5270500" y="1987884"/>
            <a:ext cx="29223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47" name="Google Shape;47;p13"/>
          <p:cNvSpPr txBox="1"/>
          <p:nvPr>
            <p:ph idx="6" type="ctrTitle"/>
          </p:nvPr>
        </p:nvSpPr>
        <p:spPr>
          <a:xfrm>
            <a:off x="5270500" y="2561175"/>
            <a:ext cx="3007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2500"/>
              <a:buNone/>
              <a:defRPr b="1" sz="2500"/>
            </a:lvl2pPr>
            <a:lvl3pPr lvl="2" rtl="0">
              <a:spcBef>
                <a:spcPts val="0"/>
              </a:spcBef>
              <a:spcAft>
                <a:spcPts val="0"/>
              </a:spcAft>
              <a:buSzPts val="2500"/>
              <a:buNone/>
              <a:defRPr b="1" sz="2500"/>
            </a:lvl3pPr>
            <a:lvl4pPr lvl="3" rtl="0">
              <a:spcBef>
                <a:spcPts val="0"/>
              </a:spcBef>
              <a:spcAft>
                <a:spcPts val="0"/>
              </a:spcAft>
              <a:buSzPts val="2500"/>
              <a:buNone/>
              <a:defRPr b="1" sz="2500"/>
            </a:lvl4pPr>
            <a:lvl5pPr lvl="4" rtl="0">
              <a:spcBef>
                <a:spcPts val="0"/>
              </a:spcBef>
              <a:spcAft>
                <a:spcPts val="0"/>
              </a:spcAft>
              <a:buSzPts val="2500"/>
              <a:buNone/>
              <a:defRPr b="1" sz="2500"/>
            </a:lvl5pPr>
            <a:lvl6pPr lvl="5" rtl="0">
              <a:spcBef>
                <a:spcPts val="0"/>
              </a:spcBef>
              <a:spcAft>
                <a:spcPts val="0"/>
              </a:spcAft>
              <a:buSzPts val="2500"/>
              <a:buNone/>
              <a:defRPr b="1" sz="2500"/>
            </a:lvl6pPr>
            <a:lvl7pPr lvl="6" rtl="0">
              <a:spcBef>
                <a:spcPts val="0"/>
              </a:spcBef>
              <a:spcAft>
                <a:spcPts val="0"/>
              </a:spcAft>
              <a:buSzPts val="2500"/>
              <a:buNone/>
              <a:defRPr b="1" sz="2500"/>
            </a:lvl7pPr>
            <a:lvl8pPr lvl="7" rtl="0">
              <a:spcBef>
                <a:spcPts val="0"/>
              </a:spcBef>
              <a:spcAft>
                <a:spcPts val="0"/>
              </a:spcAft>
              <a:buSzPts val="2500"/>
              <a:buNone/>
              <a:defRPr b="1" sz="2500"/>
            </a:lvl8pPr>
            <a:lvl9pPr lvl="8" rtl="0">
              <a:spcBef>
                <a:spcPts val="0"/>
              </a:spcBef>
              <a:spcAft>
                <a:spcPts val="0"/>
              </a:spcAft>
              <a:buSzPts val="2500"/>
              <a:buNone/>
              <a:defRPr b="1" sz="2500"/>
            </a:lvl9pPr>
          </a:lstStyle>
          <a:p/>
        </p:txBody>
      </p:sp>
      <p:sp>
        <p:nvSpPr>
          <p:cNvPr id="48" name="Google Shape;48;p13"/>
          <p:cNvSpPr txBox="1"/>
          <p:nvPr>
            <p:ph idx="7" type="subTitle"/>
          </p:nvPr>
        </p:nvSpPr>
        <p:spPr>
          <a:xfrm>
            <a:off x="5270500" y="2993233"/>
            <a:ext cx="29223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49" name="Google Shape;49;p13"/>
          <p:cNvSpPr txBox="1"/>
          <p:nvPr>
            <p:ph idx="8" type="ctrTitle"/>
          </p:nvPr>
        </p:nvSpPr>
        <p:spPr>
          <a:xfrm>
            <a:off x="5270500" y="3603950"/>
            <a:ext cx="3007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2500"/>
              <a:buNone/>
              <a:defRPr b="1" sz="2500"/>
            </a:lvl2pPr>
            <a:lvl3pPr lvl="2" rtl="0">
              <a:spcBef>
                <a:spcPts val="0"/>
              </a:spcBef>
              <a:spcAft>
                <a:spcPts val="0"/>
              </a:spcAft>
              <a:buSzPts val="2500"/>
              <a:buNone/>
              <a:defRPr b="1" sz="2500"/>
            </a:lvl3pPr>
            <a:lvl4pPr lvl="3" rtl="0">
              <a:spcBef>
                <a:spcPts val="0"/>
              </a:spcBef>
              <a:spcAft>
                <a:spcPts val="0"/>
              </a:spcAft>
              <a:buSzPts val="2500"/>
              <a:buNone/>
              <a:defRPr b="1" sz="2500"/>
            </a:lvl4pPr>
            <a:lvl5pPr lvl="4" rtl="0">
              <a:spcBef>
                <a:spcPts val="0"/>
              </a:spcBef>
              <a:spcAft>
                <a:spcPts val="0"/>
              </a:spcAft>
              <a:buSzPts val="2500"/>
              <a:buNone/>
              <a:defRPr b="1" sz="2500"/>
            </a:lvl5pPr>
            <a:lvl6pPr lvl="5" rtl="0">
              <a:spcBef>
                <a:spcPts val="0"/>
              </a:spcBef>
              <a:spcAft>
                <a:spcPts val="0"/>
              </a:spcAft>
              <a:buSzPts val="2500"/>
              <a:buNone/>
              <a:defRPr b="1" sz="2500"/>
            </a:lvl6pPr>
            <a:lvl7pPr lvl="6" rtl="0">
              <a:spcBef>
                <a:spcPts val="0"/>
              </a:spcBef>
              <a:spcAft>
                <a:spcPts val="0"/>
              </a:spcAft>
              <a:buSzPts val="2500"/>
              <a:buNone/>
              <a:defRPr b="1" sz="2500"/>
            </a:lvl7pPr>
            <a:lvl8pPr lvl="7" rtl="0">
              <a:spcBef>
                <a:spcPts val="0"/>
              </a:spcBef>
              <a:spcAft>
                <a:spcPts val="0"/>
              </a:spcAft>
              <a:buSzPts val="2500"/>
              <a:buNone/>
              <a:defRPr b="1" sz="2500"/>
            </a:lvl8pPr>
            <a:lvl9pPr lvl="8" rtl="0">
              <a:spcBef>
                <a:spcPts val="0"/>
              </a:spcBef>
              <a:spcAft>
                <a:spcPts val="0"/>
              </a:spcAft>
              <a:buSzPts val="2500"/>
              <a:buNone/>
              <a:defRPr b="1" sz="2500"/>
            </a:lvl9pPr>
          </a:lstStyle>
          <a:p/>
        </p:txBody>
      </p:sp>
      <p:sp>
        <p:nvSpPr>
          <p:cNvPr id="50" name="Google Shape;50;p13"/>
          <p:cNvSpPr txBox="1"/>
          <p:nvPr>
            <p:ph idx="9" type="subTitle"/>
          </p:nvPr>
        </p:nvSpPr>
        <p:spPr>
          <a:xfrm>
            <a:off x="5270500" y="4036007"/>
            <a:ext cx="29223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51" name="Google Shape;51;p13"/>
          <p:cNvSpPr txBox="1"/>
          <p:nvPr>
            <p:ph hasCustomPrompt="1" idx="13" type="title"/>
          </p:nvPr>
        </p:nvSpPr>
        <p:spPr>
          <a:xfrm>
            <a:off x="4593410" y="1751476"/>
            <a:ext cx="1206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b="1" sz="3000"/>
            </a:lvl2pPr>
            <a:lvl3pPr lvl="2" rtl="0">
              <a:spcBef>
                <a:spcPts val="0"/>
              </a:spcBef>
              <a:spcAft>
                <a:spcPts val="0"/>
              </a:spcAft>
              <a:buSzPts val="3000"/>
              <a:buNone/>
              <a:defRPr b="1" sz="3000"/>
            </a:lvl3pPr>
            <a:lvl4pPr lvl="3" rtl="0">
              <a:spcBef>
                <a:spcPts val="0"/>
              </a:spcBef>
              <a:spcAft>
                <a:spcPts val="0"/>
              </a:spcAft>
              <a:buSzPts val="3000"/>
              <a:buNone/>
              <a:defRPr b="1" sz="3000"/>
            </a:lvl4pPr>
            <a:lvl5pPr lvl="4" rtl="0">
              <a:spcBef>
                <a:spcPts val="0"/>
              </a:spcBef>
              <a:spcAft>
                <a:spcPts val="0"/>
              </a:spcAft>
              <a:buSzPts val="3000"/>
              <a:buNone/>
              <a:defRPr b="1" sz="3000"/>
            </a:lvl5pPr>
            <a:lvl6pPr lvl="5" rtl="0">
              <a:spcBef>
                <a:spcPts val="0"/>
              </a:spcBef>
              <a:spcAft>
                <a:spcPts val="0"/>
              </a:spcAft>
              <a:buSzPts val="3000"/>
              <a:buNone/>
              <a:defRPr b="1" sz="3000"/>
            </a:lvl6pPr>
            <a:lvl7pPr lvl="6" rtl="0">
              <a:spcBef>
                <a:spcPts val="0"/>
              </a:spcBef>
              <a:spcAft>
                <a:spcPts val="0"/>
              </a:spcAft>
              <a:buSzPts val="3000"/>
              <a:buNone/>
              <a:defRPr b="1" sz="3000"/>
            </a:lvl7pPr>
            <a:lvl8pPr lvl="7" rtl="0">
              <a:spcBef>
                <a:spcPts val="0"/>
              </a:spcBef>
              <a:spcAft>
                <a:spcPts val="0"/>
              </a:spcAft>
              <a:buSzPts val="3000"/>
              <a:buNone/>
              <a:defRPr b="1" sz="3000"/>
            </a:lvl8pPr>
            <a:lvl9pPr lvl="8" rtl="0">
              <a:spcBef>
                <a:spcPts val="0"/>
              </a:spcBef>
              <a:spcAft>
                <a:spcPts val="0"/>
              </a:spcAft>
              <a:buSzPts val="3000"/>
              <a:buNone/>
              <a:defRPr b="1" sz="3000"/>
            </a:lvl9pPr>
          </a:lstStyle>
          <a:p>
            <a:r>
              <a:t>xx%</a:t>
            </a:r>
          </a:p>
        </p:txBody>
      </p:sp>
      <p:sp>
        <p:nvSpPr>
          <p:cNvPr id="52" name="Google Shape;52;p13"/>
          <p:cNvSpPr txBox="1"/>
          <p:nvPr>
            <p:ph hasCustomPrompt="1" idx="14" type="title"/>
          </p:nvPr>
        </p:nvSpPr>
        <p:spPr>
          <a:xfrm>
            <a:off x="4593410" y="2744331"/>
            <a:ext cx="1206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b="1" sz="3000"/>
            </a:lvl2pPr>
            <a:lvl3pPr lvl="2" rtl="0">
              <a:spcBef>
                <a:spcPts val="0"/>
              </a:spcBef>
              <a:spcAft>
                <a:spcPts val="0"/>
              </a:spcAft>
              <a:buSzPts val="3000"/>
              <a:buNone/>
              <a:defRPr b="1" sz="3000"/>
            </a:lvl3pPr>
            <a:lvl4pPr lvl="3" rtl="0">
              <a:spcBef>
                <a:spcPts val="0"/>
              </a:spcBef>
              <a:spcAft>
                <a:spcPts val="0"/>
              </a:spcAft>
              <a:buSzPts val="3000"/>
              <a:buNone/>
              <a:defRPr b="1" sz="3000"/>
            </a:lvl4pPr>
            <a:lvl5pPr lvl="4" rtl="0">
              <a:spcBef>
                <a:spcPts val="0"/>
              </a:spcBef>
              <a:spcAft>
                <a:spcPts val="0"/>
              </a:spcAft>
              <a:buSzPts val="3000"/>
              <a:buNone/>
              <a:defRPr b="1" sz="3000"/>
            </a:lvl5pPr>
            <a:lvl6pPr lvl="5" rtl="0">
              <a:spcBef>
                <a:spcPts val="0"/>
              </a:spcBef>
              <a:spcAft>
                <a:spcPts val="0"/>
              </a:spcAft>
              <a:buSzPts val="3000"/>
              <a:buNone/>
              <a:defRPr b="1" sz="3000"/>
            </a:lvl6pPr>
            <a:lvl7pPr lvl="6" rtl="0">
              <a:spcBef>
                <a:spcPts val="0"/>
              </a:spcBef>
              <a:spcAft>
                <a:spcPts val="0"/>
              </a:spcAft>
              <a:buSzPts val="3000"/>
              <a:buNone/>
              <a:defRPr b="1" sz="3000"/>
            </a:lvl7pPr>
            <a:lvl8pPr lvl="7" rtl="0">
              <a:spcBef>
                <a:spcPts val="0"/>
              </a:spcBef>
              <a:spcAft>
                <a:spcPts val="0"/>
              </a:spcAft>
              <a:buSzPts val="3000"/>
              <a:buNone/>
              <a:defRPr b="1" sz="3000"/>
            </a:lvl8pPr>
            <a:lvl9pPr lvl="8" rtl="0">
              <a:spcBef>
                <a:spcPts val="0"/>
              </a:spcBef>
              <a:spcAft>
                <a:spcPts val="0"/>
              </a:spcAft>
              <a:buSzPts val="3000"/>
              <a:buNone/>
              <a:defRPr b="1" sz="3000"/>
            </a:lvl9pPr>
          </a:lstStyle>
          <a:p>
            <a:r>
              <a:t>xx%</a:t>
            </a:r>
          </a:p>
        </p:txBody>
      </p:sp>
      <p:sp>
        <p:nvSpPr>
          <p:cNvPr id="53" name="Google Shape;53;p13"/>
          <p:cNvSpPr txBox="1"/>
          <p:nvPr>
            <p:ph hasCustomPrompt="1" idx="15" type="title"/>
          </p:nvPr>
        </p:nvSpPr>
        <p:spPr>
          <a:xfrm>
            <a:off x="4593410" y="3792998"/>
            <a:ext cx="1206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b="1" sz="3000"/>
            </a:lvl2pPr>
            <a:lvl3pPr lvl="2" rtl="0">
              <a:spcBef>
                <a:spcPts val="0"/>
              </a:spcBef>
              <a:spcAft>
                <a:spcPts val="0"/>
              </a:spcAft>
              <a:buSzPts val="3000"/>
              <a:buNone/>
              <a:defRPr b="1" sz="3000"/>
            </a:lvl3pPr>
            <a:lvl4pPr lvl="3" rtl="0">
              <a:spcBef>
                <a:spcPts val="0"/>
              </a:spcBef>
              <a:spcAft>
                <a:spcPts val="0"/>
              </a:spcAft>
              <a:buSzPts val="3000"/>
              <a:buNone/>
              <a:defRPr b="1" sz="3000"/>
            </a:lvl4pPr>
            <a:lvl5pPr lvl="4" rtl="0">
              <a:spcBef>
                <a:spcPts val="0"/>
              </a:spcBef>
              <a:spcAft>
                <a:spcPts val="0"/>
              </a:spcAft>
              <a:buSzPts val="3000"/>
              <a:buNone/>
              <a:defRPr b="1" sz="3000"/>
            </a:lvl5pPr>
            <a:lvl6pPr lvl="5" rtl="0">
              <a:spcBef>
                <a:spcPts val="0"/>
              </a:spcBef>
              <a:spcAft>
                <a:spcPts val="0"/>
              </a:spcAft>
              <a:buSzPts val="3000"/>
              <a:buNone/>
              <a:defRPr b="1" sz="3000"/>
            </a:lvl6pPr>
            <a:lvl7pPr lvl="6" rtl="0">
              <a:spcBef>
                <a:spcPts val="0"/>
              </a:spcBef>
              <a:spcAft>
                <a:spcPts val="0"/>
              </a:spcAft>
              <a:buSzPts val="3000"/>
              <a:buNone/>
              <a:defRPr b="1" sz="3000"/>
            </a:lvl7pPr>
            <a:lvl8pPr lvl="7" rtl="0">
              <a:spcBef>
                <a:spcPts val="0"/>
              </a:spcBef>
              <a:spcAft>
                <a:spcPts val="0"/>
              </a:spcAft>
              <a:buSzPts val="3000"/>
              <a:buNone/>
              <a:defRPr b="1" sz="3000"/>
            </a:lvl8pPr>
            <a:lvl9pPr lvl="8" rtl="0">
              <a:spcBef>
                <a:spcPts val="0"/>
              </a:spcBef>
              <a:spcAft>
                <a:spcPts val="0"/>
              </a:spcAft>
              <a:buSzPts val="3000"/>
              <a:buNone/>
              <a:defRPr b="1"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747050" y="62950"/>
            <a:ext cx="4347300" cy="20541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600"/>
              <a:buNone/>
              <a:defRPr b="1" sz="3600">
                <a:solidFill>
                  <a:schemeClr val="dk1"/>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56" name="Google Shape;56;p14"/>
          <p:cNvSpPr txBox="1"/>
          <p:nvPr>
            <p:ph idx="1" type="subTitle"/>
          </p:nvPr>
        </p:nvSpPr>
        <p:spPr>
          <a:xfrm>
            <a:off x="747050" y="2269450"/>
            <a:ext cx="44529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Montserrat"/>
              <a:buChar char="●"/>
              <a:defRPr sz="1400">
                <a:solidFill>
                  <a:schemeClr val="dk1"/>
                </a:solidFill>
              </a:defRPr>
            </a:lvl1pPr>
            <a:lvl2pPr lvl="1" rtl="0">
              <a:lnSpc>
                <a:spcPct val="100000"/>
              </a:lnSpc>
              <a:spcBef>
                <a:spcPts val="0"/>
              </a:spcBef>
              <a:spcAft>
                <a:spcPts val="0"/>
              </a:spcAft>
              <a:buClr>
                <a:srgbClr val="313C42"/>
              </a:buClr>
              <a:buSzPts val="1400"/>
              <a:buFont typeface="Montserrat"/>
              <a:buChar char="○"/>
              <a:defRPr sz="1400">
                <a:solidFill>
                  <a:schemeClr val="dk1"/>
                </a:solidFill>
              </a:defRPr>
            </a:lvl2pPr>
            <a:lvl3pPr lvl="2" rtl="0">
              <a:lnSpc>
                <a:spcPct val="100000"/>
              </a:lnSpc>
              <a:spcBef>
                <a:spcPts val="0"/>
              </a:spcBef>
              <a:spcAft>
                <a:spcPts val="0"/>
              </a:spcAft>
              <a:buClr>
                <a:srgbClr val="313C42"/>
              </a:buClr>
              <a:buSzPts val="1400"/>
              <a:buFont typeface="Montserrat"/>
              <a:buChar char="■"/>
              <a:defRPr sz="1400">
                <a:solidFill>
                  <a:schemeClr val="dk1"/>
                </a:solidFill>
              </a:defRPr>
            </a:lvl3pPr>
            <a:lvl4pPr lvl="3" rtl="0">
              <a:lnSpc>
                <a:spcPct val="100000"/>
              </a:lnSpc>
              <a:spcBef>
                <a:spcPts val="0"/>
              </a:spcBef>
              <a:spcAft>
                <a:spcPts val="0"/>
              </a:spcAft>
              <a:buClr>
                <a:srgbClr val="313C42"/>
              </a:buClr>
              <a:buSzPts val="1400"/>
              <a:buFont typeface="Montserrat"/>
              <a:buChar char="●"/>
              <a:defRPr sz="1400">
                <a:solidFill>
                  <a:schemeClr val="dk1"/>
                </a:solidFill>
              </a:defRPr>
            </a:lvl4pPr>
            <a:lvl5pPr lvl="4" rtl="0">
              <a:lnSpc>
                <a:spcPct val="100000"/>
              </a:lnSpc>
              <a:spcBef>
                <a:spcPts val="0"/>
              </a:spcBef>
              <a:spcAft>
                <a:spcPts val="0"/>
              </a:spcAft>
              <a:buClr>
                <a:srgbClr val="313C42"/>
              </a:buClr>
              <a:buSzPts val="1400"/>
              <a:buFont typeface="Montserrat"/>
              <a:buChar char="○"/>
              <a:defRPr sz="1400">
                <a:solidFill>
                  <a:schemeClr val="dk1"/>
                </a:solidFill>
              </a:defRPr>
            </a:lvl5pPr>
            <a:lvl6pPr lvl="5" rtl="0">
              <a:lnSpc>
                <a:spcPct val="100000"/>
              </a:lnSpc>
              <a:spcBef>
                <a:spcPts val="0"/>
              </a:spcBef>
              <a:spcAft>
                <a:spcPts val="0"/>
              </a:spcAft>
              <a:buClr>
                <a:srgbClr val="313C42"/>
              </a:buClr>
              <a:buSzPts val="1400"/>
              <a:buFont typeface="Montserrat"/>
              <a:buChar char="■"/>
              <a:defRPr sz="1400">
                <a:solidFill>
                  <a:schemeClr val="dk1"/>
                </a:solidFill>
              </a:defRPr>
            </a:lvl6pPr>
            <a:lvl7pPr lvl="6" rtl="0">
              <a:lnSpc>
                <a:spcPct val="100000"/>
              </a:lnSpc>
              <a:spcBef>
                <a:spcPts val="0"/>
              </a:spcBef>
              <a:spcAft>
                <a:spcPts val="0"/>
              </a:spcAft>
              <a:buClr>
                <a:srgbClr val="313C42"/>
              </a:buClr>
              <a:buSzPts val="1400"/>
              <a:buFont typeface="Montserrat"/>
              <a:buChar char="●"/>
              <a:defRPr sz="1400">
                <a:solidFill>
                  <a:schemeClr val="dk1"/>
                </a:solidFill>
              </a:defRPr>
            </a:lvl7pPr>
            <a:lvl8pPr lvl="7" rtl="0">
              <a:lnSpc>
                <a:spcPct val="100000"/>
              </a:lnSpc>
              <a:spcBef>
                <a:spcPts val="0"/>
              </a:spcBef>
              <a:spcAft>
                <a:spcPts val="0"/>
              </a:spcAft>
              <a:buClr>
                <a:srgbClr val="313C42"/>
              </a:buClr>
              <a:buSzPts val="1400"/>
              <a:buFont typeface="Montserrat"/>
              <a:buChar char="○"/>
              <a:defRPr sz="1400">
                <a:solidFill>
                  <a:schemeClr val="dk1"/>
                </a:solidFill>
              </a:defRPr>
            </a:lvl8pPr>
            <a:lvl9pPr lvl="8" rtl="0">
              <a:lnSpc>
                <a:spcPct val="100000"/>
              </a:lnSpc>
              <a:spcBef>
                <a:spcPts val="0"/>
              </a:spcBef>
              <a:spcAft>
                <a:spcPts val="0"/>
              </a:spcAft>
              <a:buClr>
                <a:srgbClr val="313C42"/>
              </a:buClr>
              <a:buSzPts val="1400"/>
              <a:buFont typeface="Montserrat"/>
              <a:buChar char="■"/>
              <a:defRPr sz="1400">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3">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5"/>
          <p:cNvSpPr txBox="1"/>
          <p:nvPr>
            <p:ph idx="1" type="subTitle"/>
          </p:nvPr>
        </p:nvSpPr>
        <p:spPr>
          <a:xfrm>
            <a:off x="4705350" y="2534575"/>
            <a:ext cx="3365700" cy="6318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800"/>
            </a:lvl1pPr>
            <a:lvl2pPr lvl="1" rtl="0" algn="r">
              <a:spcBef>
                <a:spcPts val="1600"/>
              </a:spcBef>
              <a:spcAft>
                <a:spcPts val="0"/>
              </a:spcAft>
              <a:buNone/>
              <a:defRPr sz="1800"/>
            </a:lvl2pPr>
            <a:lvl3pPr lvl="2" rtl="0" algn="r">
              <a:spcBef>
                <a:spcPts val="1600"/>
              </a:spcBef>
              <a:spcAft>
                <a:spcPts val="0"/>
              </a:spcAft>
              <a:buNone/>
              <a:defRPr sz="1800"/>
            </a:lvl3pPr>
            <a:lvl4pPr lvl="3" rtl="0" algn="r">
              <a:spcBef>
                <a:spcPts val="1600"/>
              </a:spcBef>
              <a:spcAft>
                <a:spcPts val="0"/>
              </a:spcAft>
              <a:buNone/>
              <a:defRPr sz="1800"/>
            </a:lvl4pPr>
            <a:lvl5pPr lvl="4" rtl="0" algn="r">
              <a:spcBef>
                <a:spcPts val="1600"/>
              </a:spcBef>
              <a:spcAft>
                <a:spcPts val="0"/>
              </a:spcAft>
              <a:buNone/>
              <a:defRPr sz="1800"/>
            </a:lvl5pPr>
            <a:lvl6pPr lvl="5" rtl="0" algn="r">
              <a:spcBef>
                <a:spcPts val="1600"/>
              </a:spcBef>
              <a:spcAft>
                <a:spcPts val="0"/>
              </a:spcAft>
              <a:buNone/>
              <a:defRPr sz="1800"/>
            </a:lvl6pPr>
            <a:lvl7pPr lvl="6" rtl="0" algn="r">
              <a:spcBef>
                <a:spcPts val="1600"/>
              </a:spcBef>
              <a:spcAft>
                <a:spcPts val="0"/>
              </a:spcAft>
              <a:buNone/>
              <a:defRPr sz="1800"/>
            </a:lvl7pPr>
            <a:lvl8pPr lvl="7" rtl="0" algn="r">
              <a:spcBef>
                <a:spcPts val="1600"/>
              </a:spcBef>
              <a:spcAft>
                <a:spcPts val="0"/>
              </a:spcAft>
              <a:buNone/>
              <a:defRPr sz="1800"/>
            </a:lvl8pPr>
            <a:lvl9pPr lvl="8" rtl="0" algn="r">
              <a:spcBef>
                <a:spcPts val="1600"/>
              </a:spcBef>
              <a:spcAft>
                <a:spcPts val="1600"/>
              </a:spcAft>
              <a:buNone/>
              <a:defRPr sz="1800"/>
            </a:lvl9pPr>
          </a:lstStyle>
          <a:p/>
        </p:txBody>
      </p:sp>
      <p:sp>
        <p:nvSpPr>
          <p:cNvPr id="59" name="Google Shape;59;p15"/>
          <p:cNvSpPr txBox="1"/>
          <p:nvPr>
            <p:ph idx="2" type="subTitle"/>
          </p:nvPr>
        </p:nvSpPr>
        <p:spPr>
          <a:xfrm>
            <a:off x="4874450" y="3227221"/>
            <a:ext cx="3196500" cy="6798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sz="2500">
                <a:latin typeface="Dawning of a New Day"/>
                <a:ea typeface="Dawning of a New Day"/>
                <a:cs typeface="Dawning of a New Day"/>
                <a:sym typeface="Dawning of a New Day"/>
              </a:defRPr>
            </a:lvl1pPr>
            <a:lvl2pPr lvl="1" rtl="0">
              <a:spcBef>
                <a:spcPts val="1600"/>
              </a:spcBef>
              <a:spcAft>
                <a:spcPts val="0"/>
              </a:spcAft>
              <a:buNone/>
              <a:defRPr b="1" sz="2500">
                <a:latin typeface="Dawning of a New Day"/>
                <a:ea typeface="Dawning of a New Day"/>
                <a:cs typeface="Dawning of a New Day"/>
                <a:sym typeface="Dawning of a New Day"/>
              </a:defRPr>
            </a:lvl2pPr>
            <a:lvl3pPr lvl="2" rtl="0">
              <a:spcBef>
                <a:spcPts val="1600"/>
              </a:spcBef>
              <a:spcAft>
                <a:spcPts val="0"/>
              </a:spcAft>
              <a:buNone/>
              <a:defRPr b="1" sz="2500">
                <a:latin typeface="Dawning of a New Day"/>
                <a:ea typeface="Dawning of a New Day"/>
                <a:cs typeface="Dawning of a New Day"/>
                <a:sym typeface="Dawning of a New Day"/>
              </a:defRPr>
            </a:lvl3pPr>
            <a:lvl4pPr lvl="3" rtl="0">
              <a:spcBef>
                <a:spcPts val="1600"/>
              </a:spcBef>
              <a:spcAft>
                <a:spcPts val="0"/>
              </a:spcAft>
              <a:buNone/>
              <a:defRPr b="1" sz="2500">
                <a:latin typeface="Dawning of a New Day"/>
                <a:ea typeface="Dawning of a New Day"/>
                <a:cs typeface="Dawning of a New Day"/>
                <a:sym typeface="Dawning of a New Day"/>
              </a:defRPr>
            </a:lvl4pPr>
            <a:lvl5pPr lvl="4" rtl="0">
              <a:spcBef>
                <a:spcPts val="1600"/>
              </a:spcBef>
              <a:spcAft>
                <a:spcPts val="0"/>
              </a:spcAft>
              <a:buNone/>
              <a:defRPr b="1" sz="2500">
                <a:latin typeface="Dawning of a New Day"/>
                <a:ea typeface="Dawning of a New Day"/>
                <a:cs typeface="Dawning of a New Day"/>
                <a:sym typeface="Dawning of a New Day"/>
              </a:defRPr>
            </a:lvl5pPr>
            <a:lvl6pPr lvl="5" rtl="0">
              <a:spcBef>
                <a:spcPts val="1600"/>
              </a:spcBef>
              <a:spcAft>
                <a:spcPts val="0"/>
              </a:spcAft>
              <a:buNone/>
              <a:defRPr b="1" sz="2500">
                <a:latin typeface="Dawning of a New Day"/>
                <a:ea typeface="Dawning of a New Day"/>
                <a:cs typeface="Dawning of a New Day"/>
                <a:sym typeface="Dawning of a New Day"/>
              </a:defRPr>
            </a:lvl6pPr>
            <a:lvl7pPr lvl="6" rtl="0">
              <a:spcBef>
                <a:spcPts val="1600"/>
              </a:spcBef>
              <a:spcAft>
                <a:spcPts val="0"/>
              </a:spcAft>
              <a:buNone/>
              <a:defRPr b="1" sz="2500">
                <a:latin typeface="Dawning of a New Day"/>
                <a:ea typeface="Dawning of a New Day"/>
                <a:cs typeface="Dawning of a New Day"/>
                <a:sym typeface="Dawning of a New Day"/>
              </a:defRPr>
            </a:lvl7pPr>
            <a:lvl8pPr lvl="7" rtl="0">
              <a:spcBef>
                <a:spcPts val="1600"/>
              </a:spcBef>
              <a:spcAft>
                <a:spcPts val="0"/>
              </a:spcAft>
              <a:buNone/>
              <a:defRPr b="1" sz="2500">
                <a:latin typeface="Dawning of a New Day"/>
                <a:ea typeface="Dawning of a New Day"/>
                <a:cs typeface="Dawning of a New Day"/>
                <a:sym typeface="Dawning of a New Day"/>
              </a:defRPr>
            </a:lvl8pPr>
            <a:lvl9pPr lvl="8" rtl="0">
              <a:spcBef>
                <a:spcPts val="1600"/>
              </a:spcBef>
              <a:spcAft>
                <a:spcPts val="1600"/>
              </a:spcAft>
              <a:buNone/>
              <a:defRPr b="1" sz="2500">
                <a:latin typeface="Dawning of a New Day"/>
                <a:ea typeface="Dawning of a New Day"/>
                <a:cs typeface="Dawning of a New Day"/>
                <a:sym typeface="Dawning of a New Day"/>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5_2_2">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6"/>
          <p:cNvSpPr txBox="1"/>
          <p:nvPr>
            <p:ph type="ctrTitle"/>
          </p:nvPr>
        </p:nvSpPr>
        <p:spPr>
          <a:xfrm>
            <a:off x="1458175" y="573400"/>
            <a:ext cx="6227700" cy="9462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
        <p:nvSpPr>
          <p:cNvPr id="62" name="Google Shape;62;p16"/>
          <p:cNvSpPr txBox="1"/>
          <p:nvPr>
            <p:ph idx="1" type="subTitle"/>
          </p:nvPr>
        </p:nvSpPr>
        <p:spPr>
          <a:xfrm>
            <a:off x="1924657" y="2993189"/>
            <a:ext cx="14841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63" name="Google Shape;63;p16"/>
          <p:cNvSpPr txBox="1"/>
          <p:nvPr>
            <p:ph idx="2" type="subTitle"/>
          </p:nvPr>
        </p:nvSpPr>
        <p:spPr>
          <a:xfrm>
            <a:off x="3829479" y="2993184"/>
            <a:ext cx="1485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64" name="Google Shape;64;p16"/>
          <p:cNvSpPr txBox="1"/>
          <p:nvPr>
            <p:ph idx="3" type="subTitle"/>
          </p:nvPr>
        </p:nvSpPr>
        <p:spPr>
          <a:xfrm>
            <a:off x="5734793" y="2993184"/>
            <a:ext cx="1485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65" name="Google Shape;65;p16"/>
          <p:cNvSpPr txBox="1"/>
          <p:nvPr>
            <p:ph idx="4" type="ctrTitle"/>
          </p:nvPr>
        </p:nvSpPr>
        <p:spPr>
          <a:xfrm>
            <a:off x="1766257" y="2753150"/>
            <a:ext cx="18009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66" name="Google Shape;66;p16"/>
          <p:cNvSpPr txBox="1"/>
          <p:nvPr>
            <p:ph idx="5" type="ctrTitle"/>
          </p:nvPr>
        </p:nvSpPr>
        <p:spPr>
          <a:xfrm>
            <a:off x="3671529" y="2753150"/>
            <a:ext cx="18009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67" name="Google Shape;67;p16"/>
          <p:cNvSpPr txBox="1"/>
          <p:nvPr>
            <p:ph idx="6" type="ctrTitle"/>
          </p:nvPr>
        </p:nvSpPr>
        <p:spPr>
          <a:xfrm>
            <a:off x="5576843" y="2753150"/>
            <a:ext cx="18009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68" name="Google Shape;68;p16"/>
          <p:cNvSpPr txBox="1"/>
          <p:nvPr>
            <p:ph hasCustomPrompt="1" idx="7" type="title"/>
          </p:nvPr>
        </p:nvSpPr>
        <p:spPr>
          <a:xfrm>
            <a:off x="6145343" y="1900605"/>
            <a:ext cx="663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b="1" sz="3000"/>
            </a:lvl2pPr>
            <a:lvl3pPr lvl="2" rtl="0">
              <a:spcBef>
                <a:spcPts val="0"/>
              </a:spcBef>
              <a:spcAft>
                <a:spcPts val="0"/>
              </a:spcAft>
              <a:buSzPts val="3000"/>
              <a:buNone/>
              <a:defRPr b="1" sz="3000"/>
            </a:lvl3pPr>
            <a:lvl4pPr lvl="3" rtl="0">
              <a:spcBef>
                <a:spcPts val="0"/>
              </a:spcBef>
              <a:spcAft>
                <a:spcPts val="0"/>
              </a:spcAft>
              <a:buSzPts val="3000"/>
              <a:buNone/>
              <a:defRPr b="1" sz="3000"/>
            </a:lvl4pPr>
            <a:lvl5pPr lvl="4" rtl="0">
              <a:spcBef>
                <a:spcPts val="0"/>
              </a:spcBef>
              <a:spcAft>
                <a:spcPts val="0"/>
              </a:spcAft>
              <a:buSzPts val="3000"/>
              <a:buNone/>
              <a:defRPr b="1" sz="3000"/>
            </a:lvl5pPr>
            <a:lvl6pPr lvl="5" rtl="0">
              <a:spcBef>
                <a:spcPts val="0"/>
              </a:spcBef>
              <a:spcAft>
                <a:spcPts val="0"/>
              </a:spcAft>
              <a:buSzPts val="3000"/>
              <a:buNone/>
              <a:defRPr b="1" sz="3000"/>
            </a:lvl6pPr>
            <a:lvl7pPr lvl="6" rtl="0">
              <a:spcBef>
                <a:spcPts val="0"/>
              </a:spcBef>
              <a:spcAft>
                <a:spcPts val="0"/>
              </a:spcAft>
              <a:buSzPts val="3000"/>
              <a:buNone/>
              <a:defRPr b="1" sz="3000"/>
            </a:lvl7pPr>
            <a:lvl8pPr lvl="7" rtl="0">
              <a:spcBef>
                <a:spcPts val="0"/>
              </a:spcBef>
              <a:spcAft>
                <a:spcPts val="0"/>
              </a:spcAft>
              <a:buSzPts val="3000"/>
              <a:buNone/>
              <a:defRPr b="1" sz="3000"/>
            </a:lvl8pPr>
            <a:lvl9pPr lvl="8" rtl="0">
              <a:spcBef>
                <a:spcPts val="0"/>
              </a:spcBef>
              <a:spcAft>
                <a:spcPts val="0"/>
              </a:spcAft>
              <a:buSzPts val="3000"/>
              <a:buNone/>
              <a:defRPr b="1" sz="3000"/>
            </a:lvl9pPr>
          </a:lstStyle>
          <a:p>
            <a:r>
              <a:t>xx%</a:t>
            </a:r>
          </a:p>
        </p:txBody>
      </p:sp>
      <p:sp>
        <p:nvSpPr>
          <p:cNvPr id="69" name="Google Shape;69;p16"/>
          <p:cNvSpPr txBox="1"/>
          <p:nvPr>
            <p:ph hasCustomPrompt="1" idx="8" type="title"/>
          </p:nvPr>
        </p:nvSpPr>
        <p:spPr>
          <a:xfrm>
            <a:off x="2334757" y="1900605"/>
            <a:ext cx="663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b="1" sz="3000"/>
            </a:lvl2pPr>
            <a:lvl3pPr lvl="2" rtl="0">
              <a:spcBef>
                <a:spcPts val="0"/>
              </a:spcBef>
              <a:spcAft>
                <a:spcPts val="0"/>
              </a:spcAft>
              <a:buSzPts val="3000"/>
              <a:buNone/>
              <a:defRPr b="1" sz="3000"/>
            </a:lvl3pPr>
            <a:lvl4pPr lvl="3" rtl="0">
              <a:spcBef>
                <a:spcPts val="0"/>
              </a:spcBef>
              <a:spcAft>
                <a:spcPts val="0"/>
              </a:spcAft>
              <a:buSzPts val="3000"/>
              <a:buNone/>
              <a:defRPr b="1" sz="3000"/>
            </a:lvl4pPr>
            <a:lvl5pPr lvl="4" rtl="0">
              <a:spcBef>
                <a:spcPts val="0"/>
              </a:spcBef>
              <a:spcAft>
                <a:spcPts val="0"/>
              </a:spcAft>
              <a:buSzPts val="3000"/>
              <a:buNone/>
              <a:defRPr b="1" sz="3000"/>
            </a:lvl5pPr>
            <a:lvl6pPr lvl="5" rtl="0">
              <a:spcBef>
                <a:spcPts val="0"/>
              </a:spcBef>
              <a:spcAft>
                <a:spcPts val="0"/>
              </a:spcAft>
              <a:buSzPts val="3000"/>
              <a:buNone/>
              <a:defRPr b="1" sz="3000"/>
            </a:lvl6pPr>
            <a:lvl7pPr lvl="6" rtl="0">
              <a:spcBef>
                <a:spcPts val="0"/>
              </a:spcBef>
              <a:spcAft>
                <a:spcPts val="0"/>
              </a:spcAft>
              <a:buSzPts val="3000"/>
              <a:buNone/>
              <a:defRPr b="1" sz="3000"/>
            </a:lvl7pPr>
            <a:lvl8pPr lvl="7" rtl="0">
              <a:spcBef>
                <a:spcPts val="0"/>
              </a:spcBef>
              <a:spcAft>
                <a:spcPts val="0"/>
              </a:spcAft>
              <a:buSzPts val="3000"/>
              <a:buNone/>
              <a:defRPr b="1" sz="3000"/>
            </a:lvl8pPr>
            <a:lvl9pPr lvl="8" rtl="0">
              <a:spcBef>
                <a:spcPts val="0"/>
              </a:spcBef>
              <a:spcAft>
                <a:spcPts val="0"/>
              </a:spcAft>
              <a:buSzPts val="3000"/>
              <a:buNone/>
              <a:defRPr b="1" sz="3000"/>
            </a:lvl9pPr>
          </a:lstStyle>
          <a:p>
            <a:r>
              <a:t>xx%</a:t>
            </a:r>
          </a:p>
        </p:txBody>
      </p:sp>
      <p:sp>
        <p:nvSpPr>
          <p:cNvPr id="70" name="Google Shape;70;p16"/>
          <p:cNvSpPr txBox="1"/>
          <p:nvPr>
            <p:ph hasCustomPrompt="1" idx="9" type="title"/>
          </p:nvPr>
        </p:nvSpPr>
        <p:spPr>
          <a:xfrm>
            <a:off x="4240143" y="1900605"/>
            <a:ext cx="663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b="1" sz="3000"/>
            </a:lvl2pPr>
            <a:lvl3pPr lvl="2" rtl="0">
              <a:spcBef>
                <a:spcPts val="0"/>
              </a:spcBef>
              <a:spcAft>
                <a:spcPts val="0"/>
              </a:spcAft>
              <a:buSzPts val="3000"/>
              <a:buNone/>
              <a:defRPr b="1" sz="3000"/>
            </a:lvl3pPr>
            <a:lvl4pPr lvl="3" rtl="0">
              <a:spcBef>
                <a:spcPts val="0"/>
              </a:spcBef>
              <a:spcAft>
                <a:spcPts val="0"/>
              </a:spcAft>
              <a:buSzPts val="3000"/>
              <a:buNone/>
              <a:defRPr b="1" sz="3000"/>
            </a:lvl4pPr>
            <a:lvl5pPr lvl="4" rtl="0">
              <a:spcBef>
                <a:spcPts val="0"/>
              </a:spcBef>
              <a:spcAft>
                <a:spcPts val="0"/>
              </a:spcAft>
              <a:buSzPts val="3000"/>
              <a:buNone/>
              <a:defRPr b="1" sz="3000"/>
            </a:lvl5pPr>
            <a:lvl6pPr lvl="5" rtl="0">
              <a:spcBef>
                <a:spcPts val="0"/>
              </a:spcBef>
              <a:spcAft>
                <a:spcPts val="0"/>
              </a:spcAft>
              <a:buSzPts val="3000"/>
              <a:buNone/>
              <a:defRPr b="1" sz="3000"/>
            </a:lvl6pPr>
            <a:lvl7pPr lvl="6" rtl="0">
              <a:spcBef>
                <a:spcPts val="0"/>
              </a:spcBef>
              <a:spcAft>
                <a:spcPts val="0"/>
              </a:spcAft>
              <a:buSzPts val="3000"/>
              <a:buNone/>
              <a:defRPr b="1" sz="3000"/>
            </a:lvl7pPr>
            <a:lvl8pPr lvl="7" rtl="0">
              <a:spcBef>
                <a:spcPts val="0"/>
              </a:spcBef>
              <a:spcAft>
                <a:spcPts val="0"/>
              </a:spcAft>
              <a:buSzPts val="3000"/>
              <a:buNone/>
              <a:defRPr b="1" sz="3000"/>
            </a:lvl8pPr>
            <a:lvl9pPr lvl="8" rtl="0">
              <a:spcBef>
                <a:spcPts val="0"/>
              </a:spcBef>
              <a:spcAft>
                <a:spcPts val="0"/>
              </a:spcAft>
              <a:buSzPts val="3000"/>
              <a:buNone/>
              <a:defRPr b="1" sz="30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6_1">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7"/>
          <p:cNvSpPr txBox="1"/>
          <p:nvPr>
            <p:ph idx="1" type="subTitle"/>
          </p:nvPr>
        </p:nvSpPr>
        <p:spPr>
          <a:xfrm>
            <a:off x="2519839" y="2128288"/>
            <a:ext cx="1629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73" name="Google Shape;73;p17"/>
          <p:cNvSpPr txBox="1"/>
          <p:nvPr>
            <p:ph idx="2" type="subTitle"/>
          </p:nvPr>
        </p:nvSpPr>
        <p:spPr>
          <a:xfrm>
            <a:off x="2519832" y="3713751"/>
            <a:ext cx="1629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74" name="Google Shape;74;p17"/>
          <p:cNvSpPr txBox="1"/>
          <p:nvPr>
            <p:ph type="ctrTitle"/>
          </p:nvPr>
        </p:nvSpPr>
        <p:spPr>
          <a:xfrm>
            <a:off x="2160739" y="1900809"/>
            <a:ext cx="2347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75" name="Google Shape;75;p17"/>
          <p:cNvSpPr txBox="1"/>
          <p:nvPr>
            <p:ph idx="3" type="ctrTitle"/>
          </p:nvPr>
        </p:nvSpPr>
        <p:spPr>
          <a:xfrm>
            <a:off x="2160732" y="3477213"/>
            <a:ext cx="2347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76" name="Google Shape;76;p17"/>
          <p:cNvSpPr txBox="1"/>
          <p:nvPr>
            <p:ph idx="4" type="subTitle"/>
          </p:nvPr>
        </p:nvSpPr>
        <p:spPr>
          <a:xfrm>
            <a:off x="4995168" y="3713751"/>
            <a:ext cx="1629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77" name="Google Shape;77;p17"/>
          <p:cNvSpPr txBox="1"/>
          <p:nvPr>
            <p:ph idx="5" type="ctrTitle"/>
          </p:nvPr>
        </p:nvSpPr>
        <p:spPr>
          <a:xfrm>
            <a:off x="4636068" y="3477213"/>
            <a:ext cx="2347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78" name="Google Shape;78;p17"/>
          <p:cNvSpPr txBox="1"/>
          <p:nvPr>
            <p:ph idx="6" type="subTitle"/>
          </p:nvPr>
        </p:nvSpPr>
        <p:spPr>
          <a:xfrm>
            <a:off x="4995157" y="2128288"/>
            <a:ext cx="1629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79" name="Google Shape;79;p17"/>
          <p:cNvSpPr txBox="1"/>
          <p:nvPr>
            <p:ph idx="7" type="ctrTitle"/>
          </p:nvPr>
        </p:nvSpPr>
        <p:spPr>
          <a:xfrm>
            <a:off x="4636057" y="1900809"/>
            <a:ext cx="2347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80" name="Google Shape;80;p17"/>
          <p:cNvSpPr txBox="1"/>
          <p:nvPr>
            <p:ph idx="8"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TITLE_ONLY_1_1_1">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18"/>
          <p:cNvSpPr txBox="1"/>
          <p:nvPr>
            <p:ph type="ctrTitle"/>
          </p:nvPr>
        </p:nvSpPr>
        <p:spPr>
          <a:xfrm>
            <a:off x="1399103" y="1362275"/>
            <a:ext cx="25704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83" name="Google Shape;83;p18"/>
          <p:cNvSpPr txBox="1"/>
          <p:nvPr>
            <p:ph idx="1" type="subTitle"/>
          </p:nvPr>
        </p:nvSpPr>
        <p:spPr>
          <a:xfrm>
            <a:off x="1907733" y="1859888"/>
            <a:ext cx="17052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84" name="Google Shape;84;p18"/>
          <p:cNvSpPr txBox="1"/>
          <p:nvPr>
            <p:ph idx="2" type="ctrTitle"/>
          </p:nvPr>
        </p:nvSpPr>
        <p:spPr>
          <a:xfrm>
            <a:off x="3296207" y="1365050"/>
            <a:ext cx="26034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85" name="Google Shape;85;p18"/>
          <p:cNvSpPr txBox="1"/>
          <p:nvPr>
            <p:ph idx="3" type="subTitle"/>
          </p:nvPr>
        </p:nvSpPr>
        <p:spPr>
          <a:xfrm>
            <a:off x="3745225" y="1862666"/>
            <a:ext cx="17052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86" name="Google Shape;86;p18"/>
          <p:cNvSpPr txBox="1"/>
          <p:nvPr>
            <p:ph idx="4" type="ctrTitle"/>
          </p:nvPr>
        </p:nvSpPr>
        <p:spPr>
          <a:xfrm>
            <a:off x="5096648" y="1362275"/>
            <a:ext cx="25395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87" name="Google Shape;87;p18"/>
          <p:cNvSpPr txBox="1"/>
          <p:nvPr>
            <p:ph idx="5" type="subTitle"/>
          </p:nvPr>
        </p:nvSpPr>
        <p:spPr>
          <a:xfrm>
            <a:off x="5513645" y="1859888"/>
            <a:ext cx="17052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88" name="Google Shape;88;p18"/>
          <p:cNvSpPr txBox="1"/>
          <p:nvPr>
            <p:ph idx="6" type="ctrTitle"/>
          </p:nvPr>
        </p:nvSpPr>
        <p:spPr>
          <a:xfrm>
            <a:off x="1476527" y="2845578"/>
            <a:ext cx="25689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89" name="Google Shape;89;p18"/>
          <p:cNvSpPr txBox="1"/>
          <p:nvPr>
            <p:ph idx="7" type="subTitle"/>
          </p:nvPr>
        </p:nvSpPr>
        <p:spPr>
          <a:xfrm>
            <a:off x="1908359" y="3343188"/>
            <a:ext cx="17052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90" name="Google Shape;90;p18"/>
          <p:cNvSpPr txBox="1"/>
          <p:nvPr>
            <p:ph idx="8" type="ctrTitle"/>
          </p:nvPr>
        </p:nvSpPr>
        <p:spPr>
          <a:xfrm>
            <a:off x="3296901" y="2848353"/>
            <a:ext cx="26034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91" name="Google Shape;91;p18"/>
          <p:cNvSpPr txBox="1"/>
          <p:nvPr>
            <p:ph idx="9" type="subTitle"/>
          </p:nvPr>
        </p:nvSpPr>
        <p:spPr>
          <a:xfrm>
            <a:off x="3745851" y="3345966"/>
            <a:ext cx="17052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92" name="Google Shape;92;p18"/>
          <p:cNvSpPr txBox="1"/>
          <p:nvPr>
            <p:ph idx="13" type="ctrTitle"/>
          </p:nvPr>
        </p:nvSpPr>
        <p:spPr>
          <a:xfrm>
            <a:off x="5065297" y="2845578"/>
            <a:ext cx="26034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93" name="Google Shape;93;p18"/>
          <p:cNvSpPr txBox="1"/>
          <p:nvPr>
            <p:ph idx="14" type="subTitle"/>
          </p:nvPr>
        </p:nvSpPr>
        <p:spPr>
          <a:xfrm>
            <a:off x="5514271" y="3343188"/>
            <a:ext cx="17052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94" name="Google Shape;94;p18"/>
          <p:cNvSpPr txBox="1"/>
          <p:nvPr>
            <p:ph idx="15"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5_1_1">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19"/>
          <p:cNvSpPr txBox="1"/>
          <p:nvPr>
            <p:ph idx="1" type="subTitle"/>
          </p:nvPr>
        </p:nvSpPr>
        <p:spPr>
          <a:xfrm>
            <a:off x="3617849" y="2903275"/>
            <a:ext cx="1908300" cy="66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97" name="Google Shape;97;p19"/>
          <p:cNvSpPr txBox="1"/>
          <p:nvPr>
            <p:ph idx="2" type="subTitle"/>
          </p:nvPr>
        </p:nvSpPr>
        <p:spPr>
          <a:xfrm>
            <a:off x="6272224" y="3265957"/>
            <a:ext cx="1908300" cy="66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98" name="Google Shape;98;p19"/>
          <p:cNvSpPr txBox="1"/>
          <p:nvPr>
            <p:ph idx="3" type="subTitle"/>
          </p:nvPr>
        </p:nvSpPr>
        <p:spPr>
          <a:xfrm>
            <a:off x="1029549" y="3265957"/>
            <a:ext cx="1908300" cy="66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99" name="Google Shape;99;p19"/>
          <p:cNvSpPr txBox="1"/>
          <p:nvPr>
            <p:ph hasCustomPrompt="1" type="title"/>
          </p:nvPr>
        </p:nvSpPr>
        <p:spPr>
          <a:xfrm>
            <a:off x="3968549" y="2298349"/>
            <a:ext cx="12069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vl1pPr>
            <a:lvl2pPr lvl="1" rtl="0" algn="ctr">
              <a:spcBef>
                <a:spcPts val="0"/>
              </a:spcBef>
              <a:spcAft>
                <a:spcPts val="0"/>
              </a:spcAft>
              <a:buSzPts val="3000"/>
              <a:buNone/>
              <a:defRPr b="1" sz="3000"/>
            </a:lvl2pPr>
            <a:lvl3pPr lvl="2" rtl="0" algn="ctr">
              <a:spcBef>
                <a:spcPts val="0"/>
              </a:spcBef>
              <a:spcAft>
                <a:spcPts val="0"/>
              </a:spcAft>
              <a:buSzPts val="3000"/>
              <a:buNone/>
              <a:defRPr b="1" sz="3000"/>
            </a:lvl3pPr>
            <a:lvl4pPr lvl="3" rtl="0" algn="ctr">
              <a:spcBef>
                <a:spcPts val="0"/>
              </a:spcBef>
              <a:spcAft>
                <a:spcPts val="0"/>
              </a:spcAft>
              <a:buSzPts val="3000"/>
              <a:buNone/>
              <a:defRPr b="1" sz="3000"/>
            </a:lvl4pPr>
            <a:lvl5pPr lvl="4" rtl="0" algn="ctr">
              <a:spcBef>
                <a:spcPts val="0"/>
              </a:spcBef>
              <a:spcAft>
                <a:spcPts val="0"/>
              </a:spcAft>
              <a:buSzPts val="3000"/>
              <a:buNone/>
              <a:defRPr b="1" sz="3000"/>
            </a:lvl5pPr>
            <a:lvl6pPr lvl="5" rtl="0" algn="ctr">
              <a:spcBef>
                <a:spcPts val="0"/>
              </a:spcBef>
              <a:spcAft>
                <a:spcPts val="0"/>
              </a:spcAft>
              <a:buSzPts val="3000"/>
              <a:buNone/>
              <a:defRPr b="1" sz="3000"/>
            </a:lvl6pPr>
            <a:lvl7pPr lvl="6" rtl="0" algn="ctr">
              <a:spcBef>
                <a:spcPts val="0"/>
              </a:spcBef>
              <a:spcAft>
                <a:spcPts val="0"/>
              </a:spcAft>
              <a:buSzPts val="3000"/>
              <a:buNone/>
              <a:defRPr b="1" sz="3000"/>
            </a:lvl7pPr>
            <a:lvl8pPr lvl="7" rtl="0" algn="ctr">
              <a:spcBef>
                <a:spcPts val="0"/>
              </a:spcBef>
              <a:spcAft>
                <a:spcPts val="0"/>
              </a:spcAft>
              <a:buSzPts val="3000"/>
              <a:buNone/>
              <a:defRPr b="1" sz="3000"/>
            </a:lvl8pPr>
            <a:lvl9pPr lvl="8" rtl="0" algn="ctr">
              <a:spcBef>
                <a:spcPts val="0"/>
              </a:spcBef>
              <a:spcAft>
                <a:spcPts val="0"/>
              </a:spcAft>
              <a:buSzPts val="3000"/>
              <a:buNone/>
              <a:defRPr b="1" sz="3000"/>
            </a:lvl9pPr>
          </a:lstStyle>
          <a:p>
            <a:r>
              <a:t>xx%</a:t>
            </a:r>
          </a:p>
        </p:txBody>
      </p:sp>
      <p:sp>
        <p:nvSpPr>
          <p:cNvPr id="100" name="Google Shape;100;p19"/>
          <p:cNvSpPr txBox="1"/>
          <p:nvPr>
            <p:ph hasCustomPrompt="1" idx="4" type="title"/>
          </p:nvPr>
        </p:nvSpPr>
        <p:spPr>
          <a:xfrm>
            <a:off x="6622924" y="2678349"/>
            <a:ext cx="12069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vl1pPr>
            <a:lvl2pPr lvl="1" rtl="0" algn="ctr">
              <a:spcBef>
                <a:spcPts val="0"/>
              </a:spcBef>
              <a:spcAft>
                <a:spcPts val="0"/>
              </a:spcAft>
              <a:buSzPts val="3000"/>
              <a:buNone/>
              <a:defRPr b="1" sz="3000"/>
            </a:lvl2pPr>
            <a:lvl3pPr lvl="2" rtl="0" algn="ctr">
              <a:spcBef>
                <a:spcPts val="0"/>
              </a:spcBef>
              <a:spcAft>
                <a:spcPts val="0"/>
              </a:spcAft>
              <a:buSzPts val="3000"/>
              <a:buNone/>
              <a:defRPr b="1" sz="3000"/>
            </a:lvl3pPr>
            <a:lvl4pPr lvl="3" rtl="0" algn="ctr">
              <a:spcBef>
                <a:spcPts val="0"/>
              </a:spcBef>
              <a:spcAft>
                <a:spcPts val="0"/>
              </a:spcAft>
              <a:buSzPts val="3000"/>
              <a:buNone/>
              <a:defRPr b="1" sz="3000"/>
            </a:lvl4pPr>
            <a:lvl5pPr lvl="4" rtl="0" algn="ctr">
              <a:spcBef>
                <a:spcPts val="0"/>
              </a:spcBef>
              <a:spcAft>
                <a:spcPts val="0"/>
              </a:spcAft>
              <a:buSzPts val="3000"/>
              <a:buNone/>
              <a:defRPr b="1" sz="3000"/>
            </a:lvl5pPr>
            <a:lvl6pPr lvl="5" rtl="0" algn="ctr">
              <a:spcBef>
                <a:spcPts val="0"/>
              </a:spcBef>
              <a:spcAft>
                <a:spcPts val="0"/>
              </a:spcAft>
              <a:buSzPts val="3000"/>
              <a:buNone/>
              <a:defRPr b="1" sz="3000"/>
            </a:lvl6pPr>
            <a:lvl7pPr lvl="6" rtl="0" algn="ctr">
              <a:spcBef>
                <a:spcPts val="0"/>
              </a:spcBef>
              <a:spcAft>
                <a:spcPts val="0"/>
              </a:spcAft>
              <a:buSzPts val="3000"/>
              <a:buNone/>
              <a:defRPr b="1" sz="3000"/>
            </a:lvl7pPr>
            <a:lvl8pPr lvl="7" rtl="0" algn="ctr">
              <a:spcBef>
                <a:spcPts val="0"/>
              </a:spcBef>
              <a:spcAft>
                <a:spcPts val="0"/>
              </a:spcAft>
              <a:buSzPts val="3000"/>
              <a:buNone/>
              <a:defRPr b="1" sz="3000"/>
            </a:lvl8pPr>
            <a:lvl9pPr lvl="8" rtl="0" algn="ctr">
              <a:spcBef>
                <a:spcPts val="0"/>
              </a:spcBef>
              <a:spcAft>
                <a:spcPts val="0"/>
              </a:spcAft>
              <a:buSzPts val="3000"/>
              <a:buNone/>
              <a:defRPr b="1" sz="3000"/>
            </a:lvl9pPr>
          </a:lstStyle>
          <a:p>
            <a:r>
              <a:t>xx%</a:t>
            </a:r>
          </a:p>
        </p:txBody>
      </p:sp>
      <p:sp>
        <p:nvSpPr>
          <p:cNvPr id="101" name="Google Shape;101;p19"/>
          <p:cNvSpPr txBox="1"/>
          <p:nvPr>
            <p:ph hasCustomPrompt="1" idx="5" type="title"/>
          </p:nvPr>
        </p:nvSpPr>
        <p:spPr>
          <a:xfrm>
            <a:off x="1380249" y="2678349"/>
            <a:ext cx="12069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vl1pPr>
            <a:lvl2pPr lvl="1" rtl="0" algn="ctr">
              <a:spcBef>
                <a:spcPts val="0"/>
              </a:spcBef>
              <a:spcAft>
                <a:spcPts val="0"/>
              </a:spcAft>
              <a:buSzPts val="3000"/>
              <a:buNone/>
              <a:defRPr b="1" sz="3000"/>
            </a:lvl2pPr>
            <a:lvl3pPr lvl="2" rtl="0" algn="ctr">
              <a:spcBef>
                <a:spcPts val="0"/>
              </a:spcBef>
              <a:spcAft>
                <a:spcPts val="0"/>
              </a:spcAft>
              <a:buSzPts val="3000"/>
              <a:buNone/>
              <a:defRPr b="1" sz="3000"/>
            </a:lvl3pPr>
            <a:lvl4pPr lvl="3" rtl="0" algn="ctr">
              <a:spcBef>
                <a:spcPts val="0"/>
              </a:spcBef>
              <a:spcAft>
                <a:spcPts val="0"/>
              </a:spcAft>
              <a:buSzPts val="3000"/>
              <a:buNone/>
              <a:defRPr b="1" sz="3000"/>
            </a:lvl4pPr>
            <a:lvl5pPr lvl="4" rtl="0" algn="ctr">
              <a:spcBef>
                <a:spcPts val="0"/>
              </a:spcBef>
              <a:spcAft>
                <a:spcPts val="0"/>
              </a:spcAft>
              <a:buSzPts val="3000"/>
              <a:buNone/>
              <a:defRPr b="1" sz="3000"/>
            </a:lvl5pPr>
            <a:lvl6pPr lvl="5" rtl="0" algn="ctr">
              <a:spcBef>
                <a:spcPts val="0"/>
              </a:spcBef>
              <a:spcAft>
                <a:spcPts val="0"/>
              </a:spcAft>
              <a:buSzPts val="3000"/>
              <a:buNone/>
              <a:defRPr b="1" sz="3000"/>
            </a:lvl6pPr>
            <a:lvl7pPr lvl="6" rtl="0" algn="ctr">
              <a:spcBef>
                <a:spcPts val="0"/>
              </a:spcBef>
              <a:spcAft>
                <a:spcPts val="0"/>
              </a:spcAft>
              <a:buSzPts val="3000"/>
              <a:buNone/>
              <a:defRPr b="1" sz="3000"/>
            </a:lvl7pPr>
            <a:lvl8pPr lvl="7" rtl="0" algn="ctr">
              <a:spcBef>
                <a:spcPts val="0"/>
              </a:spcBef>
              <a:spcAft>
                <a:spcPts val="0"/>
              </a:spcAft>
              <a:buSzPts val="3000"/>
              <a:buNone/>
              <a:defRPr b="1" sz="3000"/>
            </a:lvl8pPr>
            <a:lvl9pPr lvl="8" rtl="0" algn="ctr">
              <a:spcBef>
                <a:spcPts val="0"/>
              </a:spcBef>
              <a:spcAft>
                <a:spcPts val="0"/>
              </a:spcAft>
              <a:buSzPts val="3000"/>
              <a:buNone/>
              <a:defRPr b="1" sz="3000"/>
            </a:lvl9pPr>
          </a:lstStyle>
          <a:p>
            <a:r>
              <a:t>xx%</a:t>
            </a:r>
          </a:p>
        </p:txBody>
      </p:sp>
      <p:sp>
        <p:nvSpPr>
          <p:cNvPr id="102" name="Google Shape;102;p19"/>
          <p:cNvSpPr txBox="1"/>
          <p:nvPr>
            <p:ph idx="6"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6_1_1">
    <p:bg>
      <p:bgPr>
        <a:blipFill>
          <a:blip r:embed="rId2">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ph idx="1" type="subTitle"/>
          </p:nvPr>
        </p:nvSpPr>
        <p:spPr>
          <a:xfrm>
            <a:off x="1009711" y="2968970"/>
            <a:ext cx="17058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05" name="Google Shape;105;p20"/>
          <p:cNvSpPr txBox="1"/>
          <p:nvPr>
            <p:ph type="ctrTitle"/>
          </p:nvPr>
        </p:nvSpPr>
        <p:spPr>
          <a:xfrm>
            <a:off x="552961" y="2732433"/>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106" name="Google Shape;106;p20"/>
          <p:cNvSpPr txBox="1"/>
          <p:nvPr>
            <p:ph idx="2" type="subTitle"/>
          </p:nvPr>
        </p:nvSpPr>
        <p:spPr>
          <a:xfrm>
            <a:off x="3748800" y="2968970"/>
            <a:ext cx="16326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07" name="Google Shape;107;p20"/>
          <p:cNvSpPr txBox="1"/>
          <p:nvPr>
            <p:ph idx="3" type="ctrTitle"/>
          </p:nvPr>
        </p:nvSpPr>
        <p:spPr>
          <a:xfrm>
            <a:off x="3262343" y="2732433"/>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108" name="Google Shape;108;p20"/>
          <p:cNvSpPr txBox="1"/>
          <p:nvPr>
            <p:ph idx="4" type="subTitle"/>
          </p:nvPr>
        </p:nvSpPr>
        <p:spPr>
          <a:xfrm>
            <a:off x="6421621" y="2968970"/>
            <a:ext cx="17058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09" name="Google Shape;109;p20"/>
          <p:cNvSpPr txBox="1"/>
          <p:nvPr>
            <p:ph idx="5" type="ctrTitle"/>
          </p:nvPr>
        </p:nvSpPr>
        <p:spPr>
          <a:xfrm>
            <a:off x="5971739" y="2732433"/>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110" name="Google Shape;110;p20"/>
          <p:cNvSpPr txBox="1"/>
          <p:nvPr>
            <p:ph idx="6"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770775" y="2819017"/>
            <a:ext cx="3423600" cy="629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13" name="Google Shape;13;p3"/>
          <p:cNvSpPr txBox="1"/>
          <p:nvPr>
            <p:ph hasCustomPrompt="1" idx="2" type="title"/>
          </p:nvPr>
        </p:nvSpPr>
        <p:spPr>
          <a:xfrm>
            <a:off x="1075575" y="750825"/>
            <a:ext cx="3057300" cy="1382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8000"/>
              <a:buNone/>
              <a:defRPr sz="8000">
                <a:solidFill>
                  <a:schemeClr val="dk1"/>
                </a:solidFill>
              </a:defRPr>
            </a:lvl1pPr>
            <a:lvl2pPr lvl="1" rtl="0">
              <a:spcBef>
                <a:spcPts val="0"/>
              </a:spcBef>
              <a:spcAft>
                <a:spcPts val="0"/>
              </a:spcAft>
              <a:buClr>
                <a:schemeClr val="dk1"/>
              </a:buClr>
              <a:buSzPts val="8000"/>
              <a:buNone/>
              <a:defRPr sz="8000">
                <a:solidFill>
                  <a:schemeClr val="dk1"/>
                </a:solidFill>
              </a:defRPr>
            </a:lvl2pPr>
            <a:lvl3pPr lvl="2" rtl="0">
              <a:spcBef>
                <a:spcPts val="0"/>
              </a:spcBef>
              <a:spcAft>
                <a:spcPts val="0"/>
              </a:spcAft>
              <a:buClr>
                <a:schemeClr val="dk1"/>
              </a:buClr>
              <a:buSzPts val="8000"/>
              <a:buNone/>
              <a:defRPr sz="8000">
                <a:solidFill>
                  <a:schemeClr val="dk1"/>
                </a:solidFill>
              </a:defRPr>
            </a:lvl3pPr>
            <a:lvl4pPr lvl="3" rtl="0">
              <a:spcBef>
                <a:spcPts val="0"/>
              </a:spcBef>
              <a:spcAft>
                <a:spcPts val="0"/>
              </a:spcAft>
              <a:buClr>
                <a:schemeClr val="dk1"/>
              </a:buClr>
              <a:buSzPts val="8000"/>
              <a:buNone/>
              <a:defRPr sz="8000">
                <a:solidFill>
                  <a:schemeClr val="dk1"/>
                </a:solidFill>
              </a:defRPr>
            </a:lvl4pPr>
            <a:lvl5pPr lvl="4" rtl="0">
              <a:spcBef>
                <a:spcPts val="0"/>
              </a:spcBef>
              <a:spcAft>
                <a:spcPts val="0"/>
              </a:spcAft>
              <a:buClr>
                <a:schemeClr val="dk1"/>
              </a:buClr>
              <a:buSzPts val="8000"/>
              <a:buNone/>
              <a:defRPr sz="8000">
                <a:solidFill>
                  <a:schemeClr val="dk1"/>
                </a:solidFill>
              </a:defRPr>
            </a:lvl5pPr>
            <a:lvl6pPr lvl="5" rtl="0">
              <a:spcBef>
                <a:spcPts val="0"/>
              </a:spcBef>
              <a:spcAft>
                <a:spcPts val="0"/>
              </a:spcAft>
              <a:buClr>
                <a:schemeClr val="dk1"/>
              </a:buClr>
              <a:buSzPts val="8000"/>
              <a:buNone/>
              <a:defRPr sz="8000">
                <a:solidFill>
                  <a:schemeClr val="dk1"/>
                </a:solidFill>
              </a:defRPr>
            </a:lvl6pPr>
            <a:lvl7pPr lvl="6" rtl="0">
              <a:spcBef>
                <a:spcPts val="0"/>
              </a:spcBef>
              <a:spcAft>
                <a:spcPts val="0"/>
              </a:spcAft>
              <a:buClr>
                <a:schemeClr val="dk1"/>
              </a:buClr>
              <a:buSzPts val="8000"/>
              <a:buNone/>
              <a:defRPr sz="8000">
                <a:solidFill>
                  <a:schemeClr val="dk1"/>
                </a:solidFill>
              </a:defRPr>
            </a:lvl7pPr>
            <a:lvl8pPr lvl="7" rtl="0">
              <a:spcBef>
                <a:spcPts val="0"/>
              </a:spcBef>
              <a:spcAft>
                <a:spcPts val="0"/>
              </a:spcAft>
              <a:buClr>
                <a:schemeClr val="dk1"/>
              </a:buClr>
              <a:buSzPts val="8000"/>
              <a:buNone/>
              <a:defRPr sz="8000">
                <a:solidFill>
                  <a:schemeClr val="dk1"/>
                </a:solidFill>
              </a:defRPr>
            </a:lvl8pPr>
            <a:lvl9pPr lvl="8" rtl="0">
              <a:spcBef>
                <a:spcPts val="0"/>
              </a:spcBef>
              <a:spcAft>
                <a:spcPts val="0"/>
              </a:spcAft>
              <a:buClr>
                <a:schemeClr val="dk1"/>
              </a:buClr>
              <a:buSzPts val="8000"/>
              <a:buNone/>
              <a:defRPr sz="8000">
                <a:solidFill>
                  <a:schemeClr val="dk1"/>
                </a:solidFill>
              </a:defRPr>
            </a:lvl9pPr>
          </a:lstStyle>
          <a:p>
            <a:r>
              <a:t>xx%</a:t>
            </a:r>
          </a:p>
        </p:txBody>
      </p:sp>
      <p:sp>
        <p:nvSpPr>
          <p:cNvPr id="14" name="Google Shape;14;p3"/>
          <p:cNvSpPr txBox="1"/>
          <p:nvPr>
            <p:ph idx="1" type="subTitle"/>
          </p:nvPr>
        </p:nvSpPr>
        <p:spPr>
          <a:xfrm>
            <a:off x="770775" y="3468325"/>
            <a:ext cx="2421600" cy="40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7">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1467512" y="1794490"/>
            <a:ext cx="2326200" cy="6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
        <p:nvSpPr>
          <p:cNvPr id="113" name="Google Shape;113;p21"/>
          <p:cNvSpPr txBox="1"/>
          <p:nvPr>
            <p:ph idx="1" type="subTitle"/>
          </p:nvPr>
        </p:nvSpPr>
        <p:spPr>
          <a:xfrm>
            <a:off x="1457312" y="2384773"/>
            <a:ext cx="2346600" cy="9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14" name="Google Shape;114;p21"/>
          <p:cNvSpPr txBox="1"/>
          <p:nvPr>
            <p:ph idx="2" type="title"/>
          </p:nvPr>
        </p:nvSpPr>
        <p:spPr>
          <a:xfrm>
            <a:off x="5350288" y="1794490"/>
            <a:ext cx="2326200" cy="6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
        <p:nvSpPr>
          <p:cNvPr id="115" name="Google Shape;115;p21"/>
          <p:cNvSpPr txBox="1"/>
          <p:nvPr>
            <p:ph idx="3" type="subTitle"/>
          </p:nvPr>
        </p:nvSpPr>
        <p:spPr>
          <a:xfrm>
            <a:off x="5340088" y="2384773"/>
            <a:ext cx="2346600" cy="9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15_1">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22"/>
          <p:cNvSpPr txBox="1"/>
          <p:nvPr>
            <p:ph idx="1" type="subTitle"/>
          </p:nvPr>
        </p:nvSpPr>
        <p:spPr>
          <a:xfrm>
            <a:off x="3217500" y="910798"/>
            <a:ext cx="1880400" cy="66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18" name="Google Shape;118;p22"/>
          <p:cNvSpPr txBox="1"/>
          <p:nvPr>
            <p:ph idx="2" type="subTitle"/>
          </p:nvPr>
        </p:nvSpPr>
        <p:spPr>
          <a:xfrm>
            <a:off x="3217500" y="2252908"/>
            <a:ext cx="1880400" cy="66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19" name="Google Shape;119;p22"/>
          <p:cNvSpPr txBox="1"/>
          <p:nvPr>
            <p:ph type="ctrTitle"/>
          </p:nvPr>
        </p:nvSpPr>
        <p:spPr>
          <a:xfrm>
            <a:off x="3217500" y="674263"/>
            <a:ext cx="22518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2500"/>
              <a:buNone/>
              <a:defRPr b="1" sz="2500"/>
            </a:lvl2pPr>
            <a:lvl3pPr lvl="2" rtl="0">
              <a:spcBef>
                <a:spcPts val="0"/>
              </a:spcBef>
              <a:spcAft>
                <a:spcPts val="0"/>
              </a:spcAft>
              <a:buSzPts val="2500"/>
              <a:buNone/>
              <a:defRPr b="1" sz="2500"/>
            </a:lvl3pPr>
            <a:lvl4pPr lvl="3" rtl="0">
              <a:spcBef>
                <a:spcPts val="0"/>
              </a:spcBef>
              <a:spcAft>
                <a:spcPts val="0"/>
              </a:spcAft>
              <a:buSzPts val="2500"/>
              <a:buNone/>
              <a:defRPr b="1" sz="2500"/>
            </a:lvl4pPr>
            <a:lvl5pPr lvl="4" rtl="0">
              <a:spcBef>
                <a:spcPts val="0"/>
              </a:spcBef>
              <a:spcAft>
                <a:spcPts val="0"/>
              </a:spcAft>
              <a:buSzPts val="2500"/>
              <a:buNone/>
              <a:defRPr b="1" sz="2500"/>
            </a:lvl5pPr>
            <a:lvl6pPr lvl="5" rtl="0">
              <a:spcBef>
                <a:spcPts val="0"/>
              </a:spcBef>
              <a:spcAft>
                <a:spcPts val="0"/>
              </a:spcAft>
              <a:buSzPts val="2500"/>
              <a:buNone/>
              <a:defRPr b="1" sz="2500"/>
            </a:lvl6pPr>
            <a:lvl7pPr lvl="6" rtl="0">
              <a:spcBef>
                <a:spcPts val="0"/>
              </a:spcBef>
              <a:spcAft>
                <a:spcPts val="0"/>
              </a:spcAft>
              <a:buSzPts val="2500"/>
              <a:buNone/>
              <a:defRPr b="1" sz="2500"/>
            </a:lvl7pPr>
            <a:lvl8pPr lvl="7" rtl="0">
              <a:spcBef>
                <a:spcPts val="0"/>
              </a:spcBef>
              <a:spcAft>
                <a:spcPts val="0"/>
              </a:spcAft>
              <a:buSzPts val="2500"/>
              <a:buNone/>
              <a:defRPr b="1" sz="2500"/>
            </a:lvl8pPr>
            <a:lvl9pPr lvl="8" rtl="0">
              <a:spcBef>
                <a:spcPts val="0"/>
              </a:spcBef>
              <a:spcAft>
                <a:spcPts val="0"/>
              </a:spcAft>
              <a:buSzPts val="2500"/>
              <a:buNone/>
              <a:defRPr b="1" sz="2500"/>
            </a:lvl9pPr>
          </a:lstStyle>
          <a:p/>
        </p:txBody>
      </p:sp>
      <p:sp>
        <p:nvSpPr>
          <p:cNvPr id="120" name="Google Shape;120;p22"/>
          <p:cNvSpPr txBox="1"/>
          <p:nvPr>
            <p:ph idx="3" type="ctrTitle"/>
          </p:nvPr>
        </p:nvSpPr>
        <p:spPr>
          <a:xfrm>
            <a:off x="3217500" y="2016368"/>
            <a:ext cx="22518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2500"/>
              <a:buNone/>
              <a:defRPr b="1" sz="2500"/>
            </a:lvl2pPr>
            <a:lvl3pPr lvl="2" rtl="0">
              <a:spcBef>
                <a:spcPts val="0"/>
              </a:spcBef>
              <a:spcAft>
                <a:spcPts val="0"/>
              </a:spcAft>
              <a:buSzPts val="2500"/>
              <a:buNone/>
              <a:defRPr b="1" sz="2500"/>
            </a:lvl3pPr>
            <a:lvl4pPr lvl="3" rtl="0">
              <a:spcBef>
                <a:spcPts val="0"/>
              </a:spcBef>
              <a:spcAft>
                <a:spcPts val="0"/>
              </a:spcAft>
              <a:buSzPts val="2500"/>
              <a:buNone/>
              <a:defRPr b="1" sz="2500"/>
            </a:lvl4pPr>
            <a:lvl5pPr lvl="4" rtl="0">
              <a:spcBef>
                <a:spcPts val="0"/>
              </a:spcBef>
              <a:spcAft>
                <a:spcPts val="0"/>
              </a:spcAft>
              <a:buSzPts val="2500"/>
              <a:buNone/>
              <a:defRPr b="1" sz="2500"/>
            </a:lvl5pPr>
            <a:lvl6pPr lvl="5" rtl="0">
              <a:spcBef>
                <a:spcPts val="0"/>
              </a:spcBef>
              <a:spcAft>
                <a:spcPts val="0"/>
              </a:spcAft>
              <a:buSzPts val="2500"/>
              <a:buNone/>
              <a:defRPr b="1" sz="2500"/>
            </a:lvl6pPr>
            <a:lvl7pPr lvl="6" rtl="0">
              <a:spcBef>
                <a:spcPts val="0"/>
              </a:spcBef>
              <a:spcAft>
                <a:spcPts val="0"/>
              </a:spcAft>
              <a:buSzPts val="2500"/>
              <a:buNone/>
              <a:defRPr b="1" sz="2500"/>
            </a:lvl7pPr>
            <a:lvl8pPr lvl="7" rtl="0">
              <a:spcBef>
                <a:spcPts val="0"/>
              </a:spcBef>
              <a:spcAft>
                <a:spcPts val="0"/>
              </a:spcAft>
              <a:buSzPts val="2500"/>
              <a:buNone/>
              <a:defRPr b="1" sz="2500"/>
            </a:lvl8pPr>
            <a:lvl9pPr lvl="8" rtl="0">
              <a:spcBef>
                <a:spcPts val="0"/>
              </a:spcBef>
              <a:spcAft>
                <a:spcPts val="0"/>
              </a:spcAft>
              <a:buSzPts val="2500"/>
              <a:buNone/>
              <a:defRPr b="1" sz="2500"/>
            </a:lvl9pPr>
          </a:lstStyle>
          <a:p/>
        </p:txBody>
      </p:sp>
      <p:sp>
        <p:nvSpPr>
          <p:cNvPr id="121" name="Google Shape;121;p22"/>
          <p:cNvSpPr txBox="1"/>
          <p:nvPr>
            <p:ph idx="4" type="subTitle"/>
          </p:nvPr>
        </p:nvSpPr>
        <p:spPr>
          <a:xfrm>
            <a:off x="3217500" y="3598095"/>
            <a:ext cx="1880400" cy="66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22" name="Google Shape;122;p22"/>
          <p:cNvSpPr txBox="1"/>
          <p:nvPr>
            <p:ph idx="5" type="ctrTitle"/>
          </p:nvPr>
        </p:nvSpPr>
        <p:spPr>
          <a:xfrm>
            <a:off x="3217500" y="3361549"/>
            <a:ext cx="22518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2500"/>
              <a:buNone/>
              <a:defRPr b="1" sz="2500"/>
            </a:lvl2pPr>
            <a:lvl3pPr lvl="2" rtl="0">
              <a:spcBef>
                <a:spcPts val="0"/>
              </a:spcBef>
              <a:spcAft>
                <a:spcPts val="0"/>
              </a:spcAft>
              <a:buSzPts val="2500"/>
              <a:buNone/>
              <a:defRPr b="1" sz="2500"/>
            </a:lvl3pPr>
            <a:lvl4pPr lvl="3" rtl="0">
              <a:spcBef>
                <a:spcPts val="0"/>
              </a:spcBef>
              <a:spcAft>
                <a:spcPts val="0"/>
              </a:spcAft>
              <a:buSzPts val="2500"/>
              <a:buNone/>
              <a:defRPr b="1" sz="2500"/>
            </a:lvl4pPr>
            <a:lvl5pPr lvl="4" rtl="0">
              <a:spcBef>
                <a:spcPts val="0"/>
              </a:spcBef>
              <a:spcAft>
                <a:spcPts val="0"/>
              </a:spcAft>
              <a:buSzPts val="2500"/>
              <a:buNone/>
              <a:defRPr b="1" sz="2500"/>
            </a:lvl5pPr>
            <a:lvl6pPr lvl="5" rtl="0">
              <a:spcBef>
                <a:spcPts val="0"/>
              </a:spcBef>
              <a:spcAft>
                <a:spcPts val="0"/>
              </a:spcAft>
              <a:buSzPts val="2500"/>
              <a:buNone/>
              <a:defRPr b="1" sz="2500"/>
            </a:lvl6pPr>
            <a:lvl7pPr lvl="6" rtl="0">
              <a:spcBef>
                <a:spcPts val="0"/>
              </a:spcBef>
              <a:spcAft>
                <a:spcPts val="0"/>
              </a:spcAft>
              <a:buSzPts val="2500"/>
              <a:buNone/>
              <a:defRPr b="1" sz="2500"/>
            </a:lvl7pPr>
            <a:lvl8pPr lvl="7" rtl="0">
              <a:spcBef>
                <a:spcPts val="0"/>
              </a:spcBef>
              <a:spcAft>
                <a:spcPts val="0"/>
              </a:spcAft>
              <a:buSzPts val="2500"/>
              <a:buNone/>
              <a:defRPr b="1" sz="2500"/>
            </a:lvl8pPr>
            <a:lvl9pPr lvl="8" rtl="0">
              <a:spcBef>
                <a:spcPts val="0"/>
              </a:spcBef>
              <a:spcAft>
                <a:spcPts val="0"/>
              </a:spcAft>
              <a:buSzPts val="2500"/>
              <a:buNone/>
              <a:defRPr b="1" sz="2500"/>
            </a:lvl9pPr>
          </a:lstStyle>
          <a:p/>
        </p:txBody>
      </p:sp>
      <p:sp>
        <p:nvSpPr>
          <p:cNvPr id="123" name="Google Shape;123;p22"/>
          <p:cNvSpPr txBox="1"/>
          <p:nvPr>
            <p:ph idx="6" type="ctrTitle"/>
          </p:nvPr>
        </p:nvSpPr>
        <p:spPr>
          <a:xfrm>
            <a:off x="615225" y="2098650"/>
            <a:ext cx="2251800" cy="946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b="1" sz="3600"/>
            </a:lvl1pPr>
            <a:lvl2pPr lvl="1" rtl="0">
              <a:spcBef>
                <a:spcPts val="0"/>
              </a:spcBef>
              <a:spcAft>
                <a:spcPts val="0"/>
              </a:spcAft>
              <a:buSzPts val="3600"/>
              <a:buNone/>
              <a:defRPr b="1" sz="3600"/>
            </a:lvl2pPr>
            <a:lvl3pPr lvl="2" rtl="0">
              <a:spcBef>
                <a:spcPts val="0"/>
              </a:spcBef>
              <a:spcAft>
                <a:spcPts val="0"/>
              </a:spcAft>
              <a:buSzPts val="3600"/>
              <a:buNone/>
              <a:defRPr b="1" sz="3600"/>
            </a:lvl3pPr>
            <a:lvl4pPr lvl="3" rtl="0">
              <a:spcBef>
                <a:spcPts val="0"/>
              </a:spcBef>
              <a:spcAft>
                <a:spcPts val="0"/>
              </a:spcAft>
              <a:buSzPts val="3600"/>
              <a:buNone/>
              <a:defRPr b="1" sz="3600"/>
            </a:lvl4pPr>
            <a:lvl5pPr lvl="4" rtl="0">
              <a:spcBef>
                <a:spcPts val="0"/>
              </a:spcBef>
              <a:spcAft>
                <a:spcPts val="0"/>
              </a:spcAft>
              <a:buSzPts val="3600"/>
              <a:buNone/>
              <a:defRPr b="1" sz="3600"/>
            </a:lvl5pPr>
            <a:lvl6pPr lvl="5" rtl="0">
              <a:spcBef>
                <a:spcPts val="0"/>
              </a:spcBef>
              <a:spcAft>
                <a:spcPts val="0"/>
              </a:spcAft>
              <a:buSzPts val="3600"/>
              <a:buNone/>
              <a:defRPr b="1" sz="3600"/>
            </a:lvl6pPr>
            <a:lvl7pPr lvl="6" rtl="0">
              <a:spcBef>
                <a:spcPts val="0"/>
              </a:spcBef>
              <a:spcAft>
                <a:spcPts val="0"/>
              </a:spcAft>
              <a:buSzPts val="3600"/>
              <a:buNone/>
              <a:defRPr b="1" sz="3600"/>
            </a:lvl7pPr>
            <a:lvl8pPr lvl="7" rtl="0">
              <a:spcBef>
                <a:spcPts val="0"/>
              </a:spcBef>
              <a:spcAft>
                <a:spcPts val="0"/>
              </a:spcAft>
              <a:buSzPts val="3600"/>
              <a:buNone/>
              <a:defRPr b="1" sz="3600"/>
            </a:lvl8pPr>
            <a:lvl9pPr lvl="8" rtl="0">
              <a:spcBef>
                <a:spcPts val="0"/>
              </a:spcBef>
              <a:spcAft>
                <a:spcPts val="0"/>
              </a:spcAft>
              <a:buSzPts val="3600"/>
              <a:buNone/>
              <a:defRPr b="1" sz="3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16_1_2">
    <p:bg>
      <p:bgPr>
        <a:blipFill>
          <a:blip r:embed="rId2">
            <a:alphaModFix/>
          </a:blip>
          <a:stretch>
            <a:fillRect/>
          </a:stretch>
        </a:blipFill>
      </p:bgPr>
    </p:bg>
    <p:spTree>
      <p:nvGrpSpPr>
        <p:cNvPr id="124" name="Shape 124"/>
        <p:cNvGrpSpPr/>
        <p:nvPr/>
      </p:nvGrpSpPr>
      <p:grpSpPr>
        <a:xfrm>
          <a:off x="0" y="0"/>
          <a:ext cx="0" cy="0"/>
          <a:chOff x="0" y="0"/>
          <a:chExt cx="0" cy="0"/>
        </a:xfrm>
      </p:grpSpPr>
      <p:sp>
        <p:nvSpPr>
          <p:cNvPr id="125" name="Google Shape;125;p23"/>
          <p:cNvSpPr txBox="1"/>
          <p:nvPr>
            <p:ph idx="1" type="subTitle"/>
          </p:nvPr>
        </p:nvSpPr>
        <p:spPr>
          <a:xfrm>
            <a:off x="1544016" y="2476265"/>
            <a:ext cx="16062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26" name="Google Shape;126;p23"/>
          <p:cNvSpPr txBox="1"/>
          <p:nvPr>
            <p:ph idx="2" type="subTitle"/>
          </p:nvPr>
        </p:nvSpPr>
        <p:spPr>
          <a:xfrm>
            <a:off x="3768384" y="2476264"/>
            <a:ext cx="16062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27" name="Google Shape;127;p23"/>
          <p:cNvSpPr txBox="1"/>
          <p:nvPr>
            <p:ph idx="3" type="subTitle"/>
          </p:nvPr>
        </p:nvSpPr>
        <p:spPr>
          <a:xfrm>
            <a:off x="6026334" y="2476264"/>
            <a:ext cx="15795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28" name="Google Shape;128;p23"/>
          <p:cNvSpPr txBox="1"/>
          <p:nvPr>
            <p:ph type="ctrTitle"/>
          </p:nvPr>
        </p:nvSpPr>
        <p:spPr>
          <a:xfrm>
            <a:off x="1190016" y="2239725"/>
            <a:ext cx="2314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129" name="Google Shape;129;p23"/>
          <p:cNvSpPr txBox="1"/>
          <p:nvPr>
            <p:ph idx="4" type="ctrTitle"/>
          </p:nvPr>
        </p:nvSpPr>
        <p:spPr>
          <a:xfrm>
            <a:off x="3414384" y="2239725"/>
            <a:ext cx="2314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130" name="Google Shape;130;p23"/>
          <p:cNvSpPr txBox="1"/>
          <p:nvPr>
            <p:ph idx="5" type="ctrTitle"/>
          </p:nvPr>
        </p:nvSpPr>
        <p:spPr>
          <a:xfrm>
            <a:off x="5678184" y="2239725"/>
            <a:ext cx="22758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131" name="Google Shape;131;p23"/>
          <p:cNvSpPr txBox="1"/>
          <p:nvPr>
            <p:ph idx="6"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4">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24"/>
          <p:cNvSpPr txBox="1"/>
          <p:nvPr>
            <p:ph idx="1" type="body"/>
          </p:nvPr>
        </p:nvSpPr>
        <p:spPr>
          <a:xfrm>
            <a:off x="4555200" y="1372800"/>
            <a:ext cx="3490200" cy="14760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134" name="Google Shape;134;p24"/>
          <p:cNvSpPr txBox="1"/>
          <p:nvPr>
            <p:ph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6_2">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25"/>
          <p:cNvSpPr txBox="1"/>
          <p:nvPr>
            <p:ph type="title"/>
          </p:nvPr>
        </p:nvSpPr>
        <p:spPr>
          <a:xfrm>
            <a:off x="701600" y="627400"/>
            <a:ext cx="7729200" cy="502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600"/>
              <a:buNone/>
              <a:defRPr b="1" sz="3600"/>
            </a:lvl1pPr>
            <a:lvl2pPr lvl="1" rtl="0">
              <a:spcBef>
                <a:spcPts val="0"/>
              </a:spcBef>
              <a:spcAft>
                <a:spcPts val="0"/>
              </a:spcAft>
              <a:buSzPts val="3600"/>
              <a:buNone/>
              <a:defRPr b="1" sz="3600"/>
            </a:lvl2pPr>
            <a:lvl3pPr lvl="2" rtl="0">
              <a:spcBef>
                <a:spcPts val="0"/>
              </a:spcBef>
              <a:spcAft>
                <a:spcPts val="0"/>
              </a:spcAft>
              <a:buSzPts val="3600"/>
              <a:buNone/>
              <a:defRPr b="1" sz="3600"/>
            </a:lvl3pPr>
            <a:lvl4pPr lvl="3" rtl="0">
              <a:spcBef>
                <a:spcPts val="0"/>
              </a:spcBef>
              <a:spcAft>
                <a:spcPts val="0"/>
              </a:spcAft>
              <a:buSzPts val="3600"/>
              <a:buNone/>
              <a:defRPr b="1" sz="3600"/>
            </a:lvl4pPr>
            <a:lvl5pPr lvl="4" rtl="0">
              <a:spcBef>
                <a:spcPts val="0"/>
              </a:spcBef>
              <a:spcAft>
                <a:spcPts val="0"/>
              </a:spcAft>
              <a:buSzPts val="3600"/>
              <a:buNone/>
              <a:defRPr b="1" sz="3600"/>
            </a:lvl5pPr>
            <a:lvl6pPr lvl="5" rtl="0">
              <a:spcBef>
                <a:spcPts val="0"/>
              </a:spcBef>
              <a:spcAft>
                <a:spcPts val="0"/>
              </a:spcAft>
              <a:buSzPts val="3600"/>
              <a:buNone/>
              <a:defRPr b="1" sz="3600"/>
            </a:lvl6pPr>
            <a:lvl7pPr lvl="6" rtl="0">
              <a:spcBef>
                <a:spcPts val="0"/>
              </a:spcBef>
              <a:spcAft>
                <a:spcPts val="0"/>
              </a:spcAft>
              <a:buSzPts val="3600"/>
              <a:buNone/>
              <a:defRPr b="1" sz="3600"/>
            </a:lvl7pPr>
            <a:lvl8pPr lvl="7" rtl="0">
              <a:spcBef>
                <a:spcPts val="0"/>
              </a:spcBef>
              <a:spcAft>
                <a:spcPts val="0"/>
              </a:spcAft>
              <a:buSzPts val="3600"/>
              <a:buNone/>
              <a:defRPr b="1" sz="3600"/>
            </a:lvl8pPr>
            <a:lvl9pPr lvl="8" rtl="0">
              <a:spcBef>
                <a:spcPts val="0"/>
              </a:spcBef>
              <a:spcAft>
                <a:spcPts val="0"/>
              </a:spcAft>
              <a:buSzPts val="3600"/>
              <a:buNone/>
              <a:defRPr b="1" sz="3600"/>
            </a:lvl9pPr>
          </a:lstStyle>
          <a:p/>
        </p:txBody>
      </p:sp>
      <p:sp>
        <p:nvSpPr>
          <p:cNvPr id="137" name="Google Shape;137;p25"/>
          <p:cNvSpPr txBox="1"/>
          <p:nvPr>
            <p:ph idx="2" type="title"/>
          </p:nvPr>
        </p:nvSpPr>
        <p:spPr>
          <a:xfrm>
            <a:off x="649174" y="3093100"/>
            <a:ext cx="2554200" cy="6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138" name="Google Shape;138;p25"/>
          <p:cNvSpPr txBox="1"/>
          <p:nvPr>
            <p:ph idx="1" type="subTitle"/>
          </p:nvPr>
        </p:nvSpPr>
        <p:spPr>
          <a:xfrm>
            <a:off x="795360" y="3638584"/>
            <a:ext cx="2262000" cy="9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
        <p:nvSpPr>
          <p:cNvPr id="139" name="Google Shape;139;p25"/>
          <p:cNvSpPr txBox="1"/>
          <p:nvPr>
            <p:ph idx="3" type="title"/>
          </p:nvPr>
        </p:nvSpPr>
        <p:spPr>
          <a:xfrm>
            <a:off x="3294900" y="3092975"/>
            <a:ext cx="2554200" cy="6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140" name="Google Shape;140;p25"/>
          <p:cNvSpPr txBox="1"/>
          <p:nvPr>
            <p:ph idx="4" type="subTitle"/>
          </p:nvPr>
        </p:nvSpPr>
        <p:spPr>
          <a:xfrm>
            <a:off x="3441086" y="3638584"/>
            <a:ext cx="2262000" cy="9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
        <p:nvSpPr>
          <p:cNvPr id="141" name="Google Shape;141;p25"/>
          <p:cNvSpPr txBox="1"/>
          <p:nvPr>
            <p:ph idx="5" type="title"/>
          </p:nvPr>
        </p:nvSpPr>
        <p:spPr>
          <a:xfrm>
            <a:off x="5927201" y="3093100"/>
            <a:ext cx="2554200" cy="6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500"/>
              <a:buNone/>
              <a:defRPr b="1" sz="2500"/>
            </a:lvl1pPr>
            <a:lvl2pPr lvl="1" rtl="0" algn="ctr">
              <a:spcBef>
                <a:spcPts val="0"/>
              </a:spcBef>
              <a:spcAft>
                <a:spcPts val="0"/>
              </a:spcAft>
              <a:buSzPts val="2500"/>
              <a:buNone/>
              <a:defRPr b="1" sz="2500"/>
            </a:lvl2pPr>
            <a:lvl3pPr lvl="2" rtl="0" algn="ctr">
              <a:spcBef>
                <a:spcPts val="0"/>
              </a:spcBef>
              <a:spcAft>
                <a:spcPts val="0"/>
              </a:spcAft>
              <a:buSzPts val="2500"/>
              <a:buNone/>
              <a:defRPr b="1" sz="2500"/>
            </a:lvl3pPr>
            <a:lvl4pPr lvl="3" rtl="0" algn="ctr">
              <a:spcBef>
                <a:spcPts val="0"/>
              </a:spcBef>
              <a:spcAft>
                <a:spcPts val="0"/>
              </a:spcAft>
              <a:buSzPts val="2500"/>
              <a:buNone/>
              <a:defRPr b="1" sz="2500"/>
            </a:lvl4pPr>
            <a:lvl5pPr lvl="4" rtl="0" algn="ctr">
              <a:spcBef>
                <a:spcPts val="0"/>
              </a:spcBef>
              <a:spcAft>
                <a:spcPts val="0"/>
              </a:spcAft>
              <a:buSzPts val="2500"/>
              <a:buNone/>
              <a:defRPr b="1" sz="2500"/>
            </a:lvl5pPr>
            <a:lvl6pPr lvl="5" rtl="0" algn="ctr">
              <a:spcBef>
                <a:spcPts val="0"/>
              </a:spcBef>
              <a:spcAft>
                <a:spcPts val="0"/>
              </a:spcAft>
              <a:buSzPts val="2500"/>
              <a:buNone/>
              <a:defRPr b="1" sz="2500"/>
            </a:lvl6pPr>
            <a:lvl7pPr lvl="6" rtl="0" algn="ctr">
              <a:spcBef>
                <a:spcPts val="0"/>
              </a:spcBef>
              <a:spcAft>
                <a:spcPts val="0"/>
              </a:spcAft>
              <a:buSzPts val="2500"/>
              <a:buNone/>
              <a:defRPr b="1" sz="2500"/>
            </a:lvl7pPr>
            <a:lvl8pPr lvl="7" rtl="0" algn="ctr">
              <a:spcBef>
                <a:spcPts val="0"/>
              </a:spcBef>
              <a:spcAft>
                <a:spcPts val="0"/>
              </a:spcAft>
              <a:buSzPts val="2500"/>
              <a:buNone/>
              <a:defRPr b="1" sz="2500"/>
            </a:lvl8pPr>
            <a:lvl9pPr lvl="8" rtl="0" algn="ctr">
              <a:spcBef>
                <a:spcPts val="0"/>
              </a:spcBef>
              <a:spcAft>
                <a:spcPts val="0"/>
              </a:spcAft>
              <a:buSzPts val="2500"/>
              <a:buNone/>
              <a:defRPr b="1" sz="2500"/>
            </a:lvl9pPr>
          </a:lstStyle>
          <a:p/>
        </p:txBody>
      </p:sp>
      <p:sp>
        <p:nvSpPr>
          <p:cNvPr id="142" name="Google Shape;142;p25"/>
          <p:cNvSpPr txBox="1"/>
          <p:nvPr>
            <p:ph idx="6" type="subTitle"/>
          </p:nvPr>
        </p:nvSpPr>
        <p:spPr>
          <a:xfrm>
            <a:off x="6073387" y="3638709"/>
            <a:ext cx="2262000" cy="9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0">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p26"/>
          <p:cNvSpPr txBox="1"/>
          <p:nvPr>
            <p:ph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0_1">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p27"/>
          <p:cNvSpPr txBox="1"/>
          <p:nvPr>
            <p:ph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_1_1">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28"/>
          <p:cNvSpPr txBox="1"/>
          <p:nvPr>
            <p:ph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20_1_1_1">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p29"/>
          <p:cNvSpPr txBox="1"/>
          <p:nvPr>
            <p:ph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CUSTOM_21">
    <p:bg>
      <p:bgPr>
        <a:blipFill>
          <a:blip r:embed="rId2">
            <a:alphaModFix/>
          </a:blip>
          <a:stretch>
            <a:fillRect/>
          </a:stretch>
        </a:blipFill>
      </p:bgPr>
    </p:bg>
    <p:spTree>
      <p:nvGrpSpPr>
        <p:cNvPr id="151" name="Shape 151"/>
        <p:cNvGrpSpPr/>
        <p:nvPr/>
      </p:nvGrpSpPr>
      <p:grpSpPr>
        <a:xfrm>
          <a:off x="0" y="0"/>
          <a:ext cx="0" cy="0"/>
          <a:chOff x="0" y="0"/>
          <a:chExt cx="0" cy="0"/>
        </a:xfrm>
      </p:grpSpPr>
      <p:sp>
        <p:nvSpPr>
          <p:cNvPr id="152" name="Google Shape;152;p30"/>
          <p:cNvSpPr txBox="1"/>
          <p:nvPr>
            <p:ph idx="1" type="body"/>
          </p:nvPr>
        </p:nvSpPr>
        <p:spPr>
          <a:xfrm>
            <a:off x="760482" y="1987952"/>
            <a:ext cx="4093200" cy="1373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Char char="●"/>
              <a:defRPr sz="1400">
                <a:solidFill>
                  <a:schemeClr val="dk1"/>
                </a:solidFill>
              </a:defRPr>
            </a:lvl1pPr>
            <a:lvl2pPr indent="-317500" lvl="1" marL="914400" rtl="0">
              <a:spcBef>
                <a:spcPts val="1600"/>
              </a:spcBef>
              <a:spcAft>
                <a:spcPts val="0"/>
              </a:spcAft>
              <a:buClr>
                <a:schemeClr val="dk1"/>
              </a:buClr>
              <a:buSzPts val="1400"/>
              <a:buChar char="○"/>
              <a:defRPr sz="1400">
                <a:solidFill>
                  <a:schemeClr val="dk1"/>
                </a:solidFill>
              </a:defRPr>
            </a:lvl2pPr>
            <a:lvl3pPr indent="-317500" lvl="2" marL="1371600" rtl="0">
              <a:spcBef>
                <a:spcPts val="1600"/>
              </a:spcBef>
              <a:spcAft>
                <a:spcPts val="0"/>
              </a:spcAft>
              <a:buClr>
                <a:schemeClr val="dk1"/>
              </a:buClr>
              <a:buSzPts val="1400"/>
              <a:buChar char="■"/>
              <a:defRPr sz="1400">
                <a:solidFill>
                  <a:schemeClr val="dk1"/>
                </a:solidFill>
              </a:defRPr>
            </a:lvl3pPr>
            <a:lvl4pPr indent="-317500" lvl="3" marL="1828800" rtl="0">
              <a:spcBef>
                <a:spcPts val="1600"/>
              </a:spcBef>
              <a:spcAft>
                <a:spcPts val="0"/>
              </a:spcAft>
              <a:buClr>
                <a:schemeClr val="dk1"/>
              </a:buClr>
              <a:buSzPts val="1400"/>
              <a:buChar char="●"/>
              <a:defRPr sz="1400">
                <a:solidFill>
                  <a:schemeClr val="dk1"/>
                </a:solidFill>
              </a:defRPr>
            </a:lvl4pPr>
            <a:lvl5pPr indent="-317500" lvl="4" marL="2286000" rtl="0">
              <a:spcBef>
                <a:spcPts val="1600"/>
              </a:spcBef>
              <a:spcAft>
                <a:spcPts val="0"/>
              </a:spcAft>
              <a:buClr>
                <a:schemeClr val="dk1"/>
              </a:buClr>
              <a:buSzPts val="1400"/>
              <a:buChar char="○"/>
              <a:defRPr sz="1400">
                <a:solidFill>
                  <a:schemeClr val="dk1"/>
                </a:solidFill>
              </a:defRPr>
            </a:lvl5pPr>
            <a:lvl6pPr indent="-317500" lvl="5" marL="2743200" rtl="0">
              <a:spcBef>
                <a:spcPts val="1600"/>
              </a:spcBef>
              <a:spcAft>
                <a:spcPts val="0"/>
              </a:spcAft>
              <a:buClr>
                <a:schemeClr val="dk1"/>
              </a:buClr>
              <a:buSzPts val="1400"/>
              <a:buChar char="■"/>
              <a:defRPr sz="1400">
                <a:solidFill>
                  <a:schemeClr val="dk1"/>
                </a:solidFill>
              </a:defRPr>
            </a:lvl6pPr>
            <a:lvl7pPr indent="-317500" lvl="6" marL="3200400" rtl="0">
              <a:spcBef>
                <a:spcPts val="1600"/>
              </a:spcBef>
              <a:spcAft>
                <a:spcPts val="0"/>
              </a:spcAft>
              <a:buClr>
                <a:schemeClr val="dk1"/>
              </a:buClr>
              <a:buSzPts val="1400"/>
              <a:buChar char="●"/>
              <a:defRPr sz="1400">
                <a:solidFill>
                  <a:schemeClr val="dk1"/>
                </a:solidFill>
              </a:defRPr>
            </a:lvl7pPr>
            <a:lvl8pPr indent="-317500" lvl="7" marL="3657600" rtl="0">
              <a:spcBef>
                <a:spcPts val="1600"/>
              </a:spcBef>
              <a:spcAft>
                <a:spcPts val="0"/>
              </a:spcAft>
              <a:buClr>
                <a:schemeClr val="dk1"/>
              </a:buClr>
              <a:buSzPts val="1400"/>
              <a:buChar char="○"/>
              <a:defRPr sz="1400">
                <a:solidFill>
                  <a:schemeClr val="dk1"/>
                </a:solidFill>
              </a:defRPr>
            </a:lvl8pPr>
            <a:lvl9pPr indent="-317500" lvl="8" marL="4114800" rtl="0">
              <a:spcBef>
                <a:spcPts val="1600"/>
              </a:spcBef>
              <a:spcAft>
                <a:spcPts val="1600"/>
              </a:spcAft>
              <a:buClr>
                <a:schemeClr val="dk1"/>
              </a:buClr>
              <a:buSzPts val="1400"/>
              <a:buChar char="■"/>
              <a:defRPr sz="1400">
                <a:solidFill>
                  <a:schemeClr val="dk1"/>
                </a:solidFill>
              </a:defRPr>
            </a:lvl9pPr>
          </a:lstStyle>
          <a:p/>
        </p:txBody>
      </p:sp>
      <p:sp>
        <p:nvSpPr>
          <p:cNvPr id="153" name="Google Shape;153;p30"/>
          <p:cNvSpPr txBox="1"/>
          <p:nvPr>
            <p:ph type="title"/>
          </p:nvPr>
        </p:nvSpPr>
        <p:spPr>
          <a:xfrm>
            <a:off x="777800" y="747618"/>
            <a:ext cx="3468000" cy="502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000"/>
              <a:buNone/>
              <a:defRPr b="1" sz="5000"/>
            </a:lvl1pPr>
            <a:lvl2pPr lvl="1" rtl="0">
              <a:spcBef>
                <a:spcPts val="0"/>
              </a:spcBef>
              <a:spcAft>
                <a:spcPts val="0"/>
              </a:spcAft>
              <a:buSzPts val="4800"/>
              <a:buNone/>
              <a:defRPr b="1" sz="4800"/>
            </a:lvl2pPr>
            <a:lvl3pPr lvl="2" rtl="0">
              <a:spcBef>
                <a:spcPts val="0"/>
              </a:spcBef>
              <a:spcAft>
                <a:spcPts val="0"/>
              </a:spcAft>
              <a:buSzPts val="4800"/>
              <a:buNone/>
              <a:defRPr b="1" sz="4800"/>
            </a:lvl3pPr>
            <a:lvl4pPr lvl="3" rtl="0">
              <a:spcBef>
                <a:spcPts val="0"/>
              </a:spcBef>
              <a:spcAft>
                <a:spcPts val="0"/>
              </a:spcAft>
              <a:buSzPts val="4800"/>
              <a:buNone/>
              <a:defRPr b="1" sz="4800"/>
            </a:lvl4pPr>
            <a:lvl5pPr lvl="4" rtl="0">
              <a:spcBef>
                <a:spcPts val="0"/>
              </a:spcBef>
              <a:spcAft>
                <a:spcPts val="0"/>
              </a:spcAft>
              <a:buSzPts val="4800"/>
              <a:buNone/>
              <a:defRPr b="1" sz="4800"/>
            </a:lvl5pPr>
            <a:lvl6pPr lvl="5" rtl="0">
              <a:spcBef>
                <a:spcPts val="0"/>
              </a:spcBef>
              <a:spcAft>
                <a:spcPts val="0"/>
              </a:spcAft>
              <a:buSzPts val="4800"/>
              <a:buNone/>
              <a:defRPr b="1" sz="4800"/>
            </a:lvl6pPr>
            <a:lvl7pPr lvl="6" rtl="0">
              <a:spcBef>
                <a:spcPts val="0"/>
              </a:spcBef>
              <a:spcAft>
                <a:spcPts val="0"/>
              </a:spcAft>
              <a:buSzPts val="4800"/>
              <a:buNone/>
              <a:defRPr b="1" sz="4800"/>
            </a:lvl7pPr>
            <a:lvl8pPr lvl="7" rtl="0">
              <a:spcBef>
                <a:spcPts val="0"/>
              </a:spcBef>
              <a:spcAft>
                <a:spcPts val="0"/>
              </a:spcAft>
              <a:buSzPts val="4800"/>
              <a:buNone/>
              <a:defRPr b="1" sz="4800"/>
            </a:lvl8pPr>
            <a:lvl9pPr lvl="8" rtl="0">
              <a:spcBef>
                <a:spcPts val="0"/>
              </a:spcBef>
              <a:spcAft>
                <a:spcPts val="0"/>
              </a:spcAft>
              <a:buSzPts val="4800"/>
              <a:buNone/>
              <a:defRPr b="1" sz="4800"/>
            </a:lvl9pPr>
          </a:lstStyle>
          <a:p/>
        </p:txBody>
      </p:sp>
      <p:sp>
        <p:nvSpPr>
          <p:cNvPr id="154" name="Google Shape;154;p30"/>
          <p:cNvSpPr txBox="1"/>
          <p:nvPr/>
        </p:nvSpPr>
        <p:spPr>
          <a:xfrm>
            <a:off x="760482" y="3285882"/>
            <a:ext cx="3349500" cy="9498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100">
                <a:solidFill>
                  <a:schemeClr val="dk1"/>
                </a:solidFill>
                <a:latin typeface="Nunito"/>
                <a:ea typeface="Nunito"/>
                <a:cs typeface="Nunito"/>
                <a:sym typeface="Nunito"/>
              </a:rPr>
              <a:t>CREDITS: This presentation template was created by </a:t>
            </a:r>
            <a:r>
              <a:rPr b="1" lang="en" sz="1100">
                <a:solidFill>
                  <a:schemeClr val="dk1"/>
                </a:solidFill>
                <a:uFill>
                  <a:noFill/>
                </a:uFill>
                <a:latin typeface="Nunito"/>
                <a:ea typeface="Nunito"/>
                <a:cs typeface="Nunito"/>
                <a:sym typeface="Nunito"/>
                <a:hlinkClick r:id="rId3">
                  <a:extLst>
                    <a:ext uri="{A12FA001-AC4F-418D-AE19-62706E023703}">
                      <ahyp:hlinkClr val="tx"/>
                    </a:ext>
                  </a:extLst>
                </a:hlinkClick>
              </a:rPr>
              <a:t>Slidesgo</a:t>
            </a:r>
            <a:r>
              <a:rPr lang="en" sz="1100">
                <a:solidFill>
                  <a:schemeClr val="dk1"/>
                </a:solidFill>
                <a:latin typeface="Nunito"/>
                <a:ea typeface="Nunito"/>
                <a:cs typeface="Nunito"/>
                <a:sym typeface="Nunito"/>
              </a:rPr>
              <a:t>, including icons by </a:t>
            </a:r>
            <a:r>
              <a:rPr b="1" lang="en" sz="1100">
                <a:solidFill>
                  <a:schemeClr val="dk1"/>
                </a:solidFill>
                <a:uFill>
                  <a:noFill/>
                </a:uFill>
                <a:latin typeface="Nunito"/>
                <a:ea typeface="Nunito"/>
                <a:cs typeface="Nunito"/>
                <a:sym typeface="Nunito"/>
                <a:hlinkClick r:id="rId4">
                  <a:extLst>
                    <a:ext uri="{A12FA001-AC4F-418D-AE19-62706E023703}">
                      <ahyp:hlinkClr val="tx"/>
                    </a:ext>
                  </a:extLst>
                </a:hlinkClick>
              </a:rPr>
              <a:t>Flaticon</a:t>
            </a:r>
            <a:r>
              <a:rPr lang="en" sz="1100">
                <a:solidFill>
                  <a:schemeClr val="dk1"/>
                </a:solidFill>
                <a:latin typeface="Nunito"/>
                <a:ea typeface="Nunito"/>
                <a:cs typeface="Nunito"/>
                <a:sym typeface="Nunito"/>
              </a:rPr>
              <a:t>, and infographics &amp; images by </a:t>
            </a:r>
            <a:r>
              <a:rPr b="1" lang="en" sz="1100">
                <a:solidFill>
                  <a:schemeClr val="dk1"/>
                </a:solidFill>
                <a:uFill>
                  <a:noFill/>
                </a:uFill>
                <a:latin typeface="Nunito"/>
                <a:ea typeface="Nunito"/>
                <a:cs typeface="Nunito"/>
                <a:sym typeface="Nunito"/>
                <a:hlinkClick r:id="rId5">
                  <a:extLst>
                    <a:ext uri="{A12FA001-AC4F-418D-AE19-62706E023703}">
                      <ahyp:hlinkClr val="tx"/>
                    </a:ext>
                  </a:extLst>
                </a:hlinkClick>
              </a:rPr>
              <a:t>Freepik</a:t>
            </a:r>
            <a:endParaRPr sz="1100">
              <a:solidFill>
                <a:schemeClr val="dk1"/>
              </a:solidFill>
              <a:latin typeface="Nunito"/>
              <a:ea typeface="Nunito"/>
              <a:cs typeface="Nunito"/>
              <a:sym typeface="Nunito"/>
            </a:endParaRPr>
          </a:p>
        </p:txBody>
      </p:sp>
      <p:sp>
        <p:nvSpPr>
          <p:cNvPr id="155" name="Google Shape;155;p30"/>
          <p:cNvSpPr txBox="1"/>
          <p:nvPr>
            <p:ph idx="2" type="subTitle"/>
          </p:nvPr>
        </p:nvSpPr>
        <p:spPr>
          <a:xfrm>
            <a:off x="760482" y="1715400"/>
            <a:ext cx="3080400" cy="502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0"/>
              </a:spcBef>
              <a:spcAft>
                <a:spcPts val="0"/>
              </a:spcAft>
              <a:buClr>
                <a:schemeClr val="dk1"/>
              </a:buClr>
              <a:buSzPts val="1200"/>
              <a:buNone/>
              <a:defRPr>
                <a:solidFill>
                  <a:schemeClr val="dk1"/>
                </a:solidFill>
              </a:defRPr>
            </a:lvl3pPr>
            <a:lvl4pPr lvl="3" rtl="0">
              <a:lnSpc>
                <a:spcPct val="100000"/>
              </a:lnSpc>
              <a:spcBef>
                <a:spcPts val="0"/>
              </a:spcBef>
              <a:spcAft>
                <a:spcPts val="0"/>
              </a:spcAft>
              <a:buClr>
                <a:schemeClr val="dk1"/>
              </a:buClr>
              <a:buSzPts val="1200"/>
              <a:buNone/>
              <a:defRPr>
                <a:solidFill>
                  <a:schemeClr val="dk1"/>
                </a:solidFill>
              </a:defRPr>
            </a:lvl4pPr>
            <a:lvl5pPr lvl="4" rtl="0">
              <a:lnSpc>
                <a:spcPct val="100000"/>
              </a:lnSpc>
              <a:spcBef>
                <a:spcPts val="0"/>
              </a:spcBef>
              <a:spcAft>
                <a:spcPts val="0"/>
              </a:spcAft>
              <a:buClr>
                <a:schemeClr val="dk1"/>
              </a:buClr>
              <a:buSzPts val="1200"/>
              <a:buNone/>
              <a:defRPr>
                <a:solidFill>
                  <a:schemeClr val="dk1"/>
                </a:solidFill>
              </a:defRPr>
            </a:lvl5pPr>
            <a:lvl6pPr lvl="5" rtl="0">
              <a:lnSpc>
                <a:spcPct val="100000"/>
              </a:lnSpc>
              <a:spcBef>
                <a:spcPts val="0"/>
              </a:spcBef>
              <a:spcAft>
                <a:spcPts val="0"/>
              </a:spcAft>
              <a:buClr>
                <a:schemeClr val="dk1"/>
              </a:buClr>
              <a:buSzPts val="1200"/>
              <a:buNone/>
              <a:defRPr>
                <a:solidFill>
                  <a:schemeClr val="dk1"/>
                </a:solidFill>
              </a:defRPr>
            </a:lvl6pPr>
            <a:lvl7pPr lvl="6" rtl="0">
              <a:lnSpc>
                <a:spcPct val="100000"/>
              </a:lnSpc>
              <a:spcBef>
                <a:spcPts val="0"/>
              </a:spcBef>
              <a:spcAft>
                <a:spcPts val="0"/>
              </a:spcAft>
              <a:buClr>
                <a:schemeClr val="dk1"/>
              </a:buClr>
              <a:buSzPts val="1200"/>
              <a:buNone/>
              <a:defRPr>
                <a:solidFill>
                  <a:schemeClr val="dk1"/>
                </a:solidFill>
              </a:defRPr>
            </a:lvl7pPr>
            <a:lvl8pPr lvl="7" rtl="0">
              <a:lnSpc>
                <a:spcPct val="100000"/>
              </a:lnSpc>
              <a:spcBef>
                <a:spcPts val="0"/>
              </a:spcBef>
              <a:spcAft>
                <a:spcPts val="0"/>
              </a:spcAft>
              <a:buClr>
                <a:schemeClr val="dk1"/>
              </a:buClr>
              <a:buSzPts val="1200"/>
              <a:buNone/>
              <a:defRPr>
                <a:solidFill>
                  <a:schemeClr val="dk1"/>
                </a:solidFill>
              </a:defRPr>
            </a:lvl8pPr>
            <a:lvl9pPr lvl="8" rtl="0">
              <a:lnSpc>
                <a:spcPct val="100000"/>
              </a:lnSpc>
              <a:spcBef>
                <a:spcPts val="0"/>
              </a:spcBef>
              <a:spcAft>
                <a:spcPts val="0"/>
              </a:spcAft>
              <a:buClr>
                <a:schemeClr val="dk1"/>
              </a:buClr>
              <a:buSzPts val="1200"/>
              <a:buNone/>
              <a:defRPr>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idx="1" type="body"/>
          </p:nvPr>
        </p:nvSpPr>
        <p:spPr>
          <a:xfrm>
            <a:off x="1098300" y="1243692"/>
            <a:ext cx="6947400" cy="32553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AutoNum type="arabicPeriod"/>
              <a:defRPr>
                <a:solidFill>
                  <a:schemeClr val="dk1"/>
                </a:solidFill>
              </a:defRPr>
            </a:lvl1pPr>
            <a:lvl2pPr indent="-304800" lvl="1" marL="914400" rtl="0">
              <a:lnSpc>
                <a:spcPct val="100000"/>
              </a:lnSpc>
              <a:spcBef>
                <a:spcPts val="1600"/>
              </a:spcBef>
              <a:spcAft>
                <a:spcPts val="0"/>
              </a:spcAft>
              <a:buClr>
                <a:schemeClr val="dk1"/>
              </a:buClr>
              <a:buSzPts val="1200"/>
              <a:buChar char="○"/>
              <a:defRPr>
                <a:solidFill>
                  <a:schemeClr val="dk1"/>
                </a:solidFill>
              </a:defRPr>
            </a:lvl2pPr>
            <a:lvl3pPr indent="-304800" lvl="2" marL="1371600" rtl="0">
              <a:spcBef>
                <a:spcPts val="1600"/>
              </a:spcBef>
              <a:spcAft>
                <a:spcPts val="0"/>
              </a:spcAft>
              <a:buClr>
                <a:schemeClr val="dk1"/>
              </a:buClr>
              <a:buSzPts val="1200"/>
              <a:buChar char="■"/>
              <a:defRPr>
                <a:solidFill>
                  <a:schemeClr val="dk1"/>
                </a:solidFill>
              </a:defRPr>
            </a:lvl3pPr>
            <a:lvl4pPr indent="-304800" lvl="3" marL="1828800" rtl="0">
              <a:spcBef>
                <a:spcPts val="1600"/>
              </a:spcBef>
              <a:spcAft>
                <a:spcPts val="0"/>
              </a:spcAft>
              <a:buClr>
                <a:schemeClr val="dk1"/>
              </a:buClr>
              <a:buSzPts val="1200"/>
              <a:buChar char="●"/>
              <a:defRPr>
                <a:solidFill>
                  <a:schemeClr val="dk1"/>
                </a:solidFill>
              </a:defRPr>
            </a:lvl4pPr>
            <a:lvl5pPr indent="-304800" lvl="4" marL="2286000" rtl="0">
              <a:spcBef>
                <a:spcPts val="1600"/>
              </a:spcBef>
              <a:spcAft>
                <a:spcPts val="0"/>
              </a:spcAft>
              <a:buClr>
                <a:schemeClr val="dk1"/>
              </a:buClr>
              <a:buSzPts val="1200"/>
              <a:buChar char="○"/>
              <a:defRPr>
                <a:solidFill>
                  <a:schemeClr val="dk1"/>
                </a:solidFill>
              </a:defRPr>
            </a:lvl5pPr>
            <a:lvl6pPr indent="-304800" lvl="5" marL="2743200" rtl="0">
              <a:spcBef>
                <a:spcPts val="1600"/>
              </a:spcBef>
              <a:spcAft>
                <a:spcPts val="0"/>
              </a:spcAft>
              <a:buClr>
                <a:schemeClr val="dk1"/>
              </a:buClr>
              <a:buSzPts val="1200"/>
              <a:buChar char="■"/>
              <a:defRPr>
                <a:solidFill>
                  <a:schemeClr val="dk1"/>
                </a:solidFill>
              </a:defRPr>
            </a:lvl6pPr>
            <a:lvl7pPr indent="-304800" lvl="6" marL="3200400" rtl="0">
              <a:spcBef>
                <a:spcPts val="1600"/>
              </a:spcBef>
              <a:spcAft>
                <a:spcPts val="0"/>
              </a:spcAft>
              <a:buClr>
                <a:schemeClr val="dk1"/>
              </a:buClr>
              <a:buSzPts val="1200"/>
              <a:buChar char="●"/>
              <a:defRPr>
                <a:solidFill>
                  <a:schemeClr val="dk1"/>
                </a:solidFill>
              </a:defRPr>
            </a:lvl7pPr>
            <a:lvl8pPr indent="-304800" lvl="7" marL="3657600" rtl="0">
              <a:spcBef>
                <a:spcPts val="1600"/>
              </a:spcBef>
              <a:spcAft>
                <a:spcPts val="0"/>
              </a:spcAft>
              <a:buClr>
                <a:schemeClr val="dk1"/>
              </a:buClr>
              <a:buSzPts val="1200"/>
              <a:buChar char="○"/>
              <a:defRPr>
                <a:solidFill>
                  <a:schemeClr val="dk1"/>
                </a:solidFill>
              </a:defRPr>
            </a:lvl8pPr>
            <a:lvl9pPr indent="-304800" lvl="8" marL="4114800" rtl="0">
              <a:spcBef>
                <a:spcPts val="1600"/>
              </a:spcBef>
              <a:spcAft>
                <a:spcPts val="1600"/>
              </a:spcAft>
              <a:buClr>
                <a:schemeClr val="dk1"/>
              </a:buClr>
              <a:buSzPts val="1200"/>
              <a:buChar char="■"/>
              <a:defRPr>
                <a:solidFill>
                  <a:schemeClr val="dk1"/>
                </a:solidFill>
              </a:defRPr>
            </a:lvl9pPr>
          </a:lstStyle>
          <a:p/>
        </p:txBody>
      </p:sp>
      <p:sp>
        <p:nvSpPr>
          <p:cNvPr id="17" name="Google Shape;17;p4"/>
          <p:cNvSpPr txBox="1"/>
          <p:nvPr>
            <p:ph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idx="1" type="subTitle"/>
          </p:nvPr>
        </p:nvSpPr>
        <p:spPr>
          <a:xfrm>
            <a:off x="833927" y="2198084"/>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Char char="●"/>
              <a:defRPr sz="1400"/>
            </a:lvl1pPr>
            <a:lvl2pPr lvl="1" rtl="0" algn="ctr">
              <a:lnSpc>
                <a:spcPct val="100000"/>
              </a:lnSpc>
              <a:spcBef>
                <a:spcPts val="0"/>
              </a:spcBef>
              <a:spcAft>
                <a:spcPts val="0"/>
              </a:spcAft>
              <a:buSzPts val="1400"/>
              <a:buChar char="○"/>
              <a:defRPr sz="1400"/>
            </a:lvl2pPr>
            <a:lvl3pPr lvl="2" rtl="0" algn="ctr">
              <a:lnSpc>
                <a:spcPct val="100000"/>
              </a:lnSpc>
              <a:spcBef>
                <a:spcPts val="0"/>
              </a:spcBef>
              <a:spcAft>
                <a:spcPts val="0"/>
              </a:spcAft>
              <a:buSzPts val="1400"/>
              <a:buChar char="■"/>
              <a:defRPr sz="1400"/>
            </a:lvl3pPr>
            <a:lvl4pPr lvl="3" rtl="0" algn="ctr">
              <a:lnSpc>
                <a:spcPct val="100000"/>
              </a:lnSpc>
              <a:spcBef>
                <a:spcPts val="0"/>
              </a:spcBef>
              <a:spcAft>
                <a:spcPts val="0"/>
              </a:spcAft>
              <a:buSzPts val="1400"/>
              <a:buChar char="●"/>
              <a:defRPr sz="1400"/>
            </a:lvl4pPr>
            <a:lvl5pPr lvl="4" rtl="0" algn="ctr">
              <a:lnSpc>
                <a:spcPct val="100000"/>
              </a:lnSpc>
              <a:spcBef>
                <a:spcPts val="0"/>
              </a:spcBef>
              <a:spcAft>
                <a:spcPts val="0"/>
              </a:spcAft>
              <a:buSzPts val="1400"/>
              <a:buChar char="○"/>
              <a:defRPr sz="1400"/>
            </a:lvl5pPr>
            <a:lvl6pPr lvl="5" rtl="0" algn="ctr">
              <a:lnSpc>
                <a:spcPct val="100000"/>
              </a:lnSpc>
              <a:spcBef>
                <a:spcPts val="0"/>
              </a:spcBef>
              <a:spcAft>
                <a:spcPts val="0"/>
              </a:spcAft>
              <a:buSzPts val="1400"/>
              <a:buChar char="■"/>
              <a:defRPr sz="1400"/>
            </a:lvl6pPr>
            <a:lvl7pPr lvl="6" rtl="0" algn="ctr">
              <a:lnSpc>
                <a:spcPct val="100000"/>
              </a:lnSpc>
              <a:spcBef>
                <a:spcPts val="0"/>
              </a:spcBef>
              <a:spcAft>
                <a:spcPts val="0"/>
              </a:spcAft>
              <a:buSzPts val="1400"/>
              <a:buChar char="●"/>
              <a:defRPr sz="1400"/>
            </a:lvl7pPr>
            <a:lvl8pPr lvl="7" rtl="0" algn="ctr">
              <a:lnSpc>
                <a:spcPct val="100000"/>
              </a:lnSpc>
              <a:spcBef>
                <a:spcPts val="0"/>
              </a:spcBef>
              <a:spcAft>
                <a:spcPts val="0"/>
              </a:spcAft>
              <a:buSzPts val="1400"/>
              <a:buChar char="○"/>
              <a:defRPr sz="1400"/>
            </a:lvl8pPr>
            <a:lvl9pPr lvl="8" rtl="0" algn="ctr">
              <a:lnSpc>
                <a:spcPct val="100000"/>
              </a:lnSpc>
              <a:spcBef>
                <a:spcPts val="0"/>
              </a:spcBef>
              <a:spcAft>
                <a:spcPts val="0"/>
              </a:spcAft>
              <a:buSzPts val="1400"/>
              <a:buChar char="■"/>
              <a:defRPr sz="1400"/>
            </a:lvl9pPr>
          </a:lstStyle>
          <a:p/>
        </p:txBody>
      </p:sp>
      <p:sp>
        <p:nvSpPr>
          <p:cNvPr id="20" name="Google Shape;20;p5"/>
          <p:cNvSpPr txBox="1"/>
          <p:nvPr>
            <p:ph idx="2" type="subTitle"/>
          </p:nvPr>
        </p:nvSpPr>
        <p:spPr>
          <a:xfrm>
            <a:off x="5209273" y="2198084"/>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Char char="●"/>
              <a:defRPr sz="1400"/>
            </a:lvl1pPr>
            <a:lvl2pPr lvl="1" rtl="0" algn="ctr">
              <a:lnSpc>
                <a:spcPct val="100000"/>
              </a:lnSpc>
              <a:spcBef>
                <a:spcPts val="0"/>
              </a:spcBef>
              <a:spcAft>
                <a:spcPts val="0"/>
              </a:spcAft>
              <a:buSzPts val="1400"/>
              <a:buChar char="○"/>
              <a:defRPr sz="1400"/>
            </a:lvl2pPr>
            <a:lvl3pPr lvl="2" rtl="0" algn="ctr">
              <a:lnSpc>
                <a:spcPct val="100000"/>
              </a:lnSpc>
              <a:spcBef>
                <a:spcPts val="0"/>
              </a:spcBef>
              <a:spcAft>
                <a:spcPts val="0"/>
              </a:spcAft>
              <a:buSzPts val="1400"/>
              <a:buChar char="■"/>
              <a:defRPr sz="1400"/>
            </a:lvl3pPr>
            <a:lvl4pPr lvl="3" rtl="0" algn="ctr">
              <a:lnSpc>
                <a:spcPct val="100000"/>
              </a:lnSpc>
              <a:spcBef>
                <a:spcPts val="0"/>
              </a:spcBef>
              <a:spcAft>
                <a:spcPts val="0"/>
              </a:spcAft>
              <a:buSzPts val="1400"/>
              <a:buChar char="●"/>
              <a:defRPr sz="1400"/>
            </a:lvl4pPr>
            <a:lvl5pPr lvl="4" rtl="0" algn="ctr">
              <a:lnSpc>
                <a:spcPct val="100000"/>
              </a:lnSpc>
              <a:spcBef>
                <a:spcPts val="0"/>
              </a:spcBef>
              <a:spcAft>
                <a:spcPts val="0"/>
              </a:spcAft>
              <a:buSzPts val="1400"/>
              <a:buChar char="○"/>
              <a:defRPr sz="1400"/>
            </a:lvl5pPr>
            <a:lvl6pPr lvl="5" rtl="0" algn="ctr">
              <a:lnSpc>
                <a:spcPct val="100000"/>
              </a:lnSpc>
              <a:spcBef>
                <a:spcPts val="0"/>
              </a:spcBef>
              <a:spcAft>
                <a:spcPts val="0"/>
              </a:spcAft>
              <a:buSzPts val="1400"/>
              <a:buChar char="■"/>
              <a:defRPr sz="1400"/>
            </a:lvl6pPr>
            <a:lvl7pPr lvl="6" rtl="0" algn="ctr">
              <a:lnSpc>
                <a:spcPct val="100000"/>
              </a:lnSpc>
              <a:spcBef>
                <a:spcPts val="0"/>
              </a:spcBef>
              <a:spcAft>
                <a:spcPts val="0"/>
              </a:spcAft>
              <a:buSzPts val="1400"/>
              <a:buChar char="●"/>
              <a:defRPr sz="1400"/>
            </a:lvl7pPr>
            <a:lvl8pPr lvl="7" rtl="0" algn="ctr">
              <a:lnSpc>
                <a:spcPct val="100000"/>
              </a:lnSpc>
              <a:spcBef>
                <a:spcPts val="0"/>
              </a:spcBef>
              <a:spcAft>
                <a:spcPts val="0"/>
              </a:spcAft>
              <a:buSzPts val="1400"/>
              <a:buChar char="○"/>
              <a:defRPr sz="1400"/>
            </a:lvl8pPr>
            <a:lvl9pPr lvl="8" rtl="0" algn="ctr">
              <a:lnSpc>
                <a:spcPct val="100000"/>
              </a:lnSpc>
              <a:spcBef>
                <a:spcPts val="0"/>
              </a:spcBef>
              <a:spcAft>
                <a:spcPts val="0"/>
              </a:spcAft>
              <a:buSzPts val="1400"/>
              <a:buChar char="■"/>
              <a:defRPr sz="1400"/>
            </a:lvl9pPr>
          </a:lstStyle>
          <a:p/>
        </p:txBody>
      </p:sp>
      <p:sp>
        <p:nvSpPr>
          <p:cNvPr id="21" name="Google Shape;21;p5"/>
          <p:cNvSpPr txBox="1"/>
          <p:nvPr>
            <p:ph type="title"/>
          </p:nvPr>
        </p:nvSpPr>
        <p:spPr>
          <a:xfrm>
            <a:off x="1554977" y="19095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vl1pPr>
            <a:lvl2pPr lvl="1" rtl="0" algn="ctr">
              <a:spcBef>
                <a:spcPts val="0"/>
              </a:spcBef>
              <a:spcAft>
                <a:spcPts val="0"/>
              </a:spcAft>
              <a:buSzPts val="2800"/>
              <a:buNone/>
              <a:defRPr b="1"/>
            </a:lvl2pPr>
            <a:lvl3pPr lvl="2" rtl="0" algn="ctr">
              <a:spcBef>
                <a:spcPts val="0"/>
              </a:spcBef>
              <a:spcAft>
                <a:spcPts val="0"/>
              </a:spcAft>
              <a:buSzPts val="2800"/>
              <a:buNone/>
              <a:defRPr b="1"/>
            </a:lvl3pPr>
            <a:lvl4pPr lvl="3" rtl="0" algn="ctr">
              <a:spcBef>
                <a:spcPts val="0"/>
              </a:spcBef>
              <a:spcAft>
                <a:spcPts val="0"/>
              </a:spcAft>
              <a:buSzPts val="2800"/>
              <a:buNone/>
              <a:defRPr b="1"/>
            </a:lvl4pPr>
            <a:lvl5pPr lvl="4" rtl="0" algn="ctr">
              <a:spcBef>
                <a:spcPts val="0"/>
              </a:spcBef>
              <a:spcAft>
                <a:spcPts val="0"/>
              </a:spcAft>
              <a:buSzPts val="2800"/>
              <a:buNone/>
              <a:defRPr b="1"/>
            </a:lvl5pPr>
            <a:lvl6pPr lvl="5" rtl="0" algn="ctr">
              <a:spcBef>
                <a:spcPts val="0"/>
              </a:spcBef>
              <a:spcAft>
                <a:spcPts val="0"/>
              </a:spcAft>
              <a:buSzPts val="2800"/>
              <a:buNone/>
              <a:defRPr b="1"/>
            </a:lvl6pPr>
            <a:lvl7pPr lvl="6" rtl="0" algn="ctr">
              <a:spcBef>
                <a:spcPts val="0"/>
              </a:spcBef>
              <a:spcAft>
                <a:spcPts val="0"/>
              </a:spcAft>
              <a:buSzPts val="2800"/>
              <a:buNone/>
              <a:defRPr b="1"/>
            </a:lvl7pPr>
            <a:lvl8pPr lvl="7" rtl="0" algn="ctr">
              <a:spcBef>
                <a:spcPts val="0"/>
              </a:spcBef>
              <a:spcAft>
                <a:spcPts val="0"/>
              </a:spcAft>
              <a:buSzPts val="2800"/>
              <a:buNone/>
              <a:defRPr b="1"/>
            </a:lvl8pPr>
            <a:lvl9pPr lvl="8" rtl="0" algn="ctr">
              <a:spcBef>
                <a:spcPts val="0"/>
              </a:spcBef>
              <a:spcAft>
                <a:spcPts val="0"/>
              </a:spcAft>
              <a:buSzPts val="2800"/>
              <a:buNone/>
              <a:defRPr b="1"/>
            </a:lvl9pPr>
          </a:lstStyle>
          <a:p/>
        </p:txBody>
      </p:sp>
      <p:sp>
        <p:nvSpPr>
          <p:cNvPr id="22" name="Google Shape;22;p5"/>
          <p:cNvSpPr txBox="1"/>
          <p:nvPr>
            <p:ph idx="3" type="title"/>
          </p:nvPr>
        </p:nvSpPr>
        <p:spPr>
          <a:xfrm>
            <a:off x="5930323" y="19095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vl1pPr>
            <a:lvl2pPr lvl="1" rtl="0" algn="ctr">
              <a:spcBef>
                <a:spcPts val="0"/>
              </a:spcBef>
              <a:spcAft>
                <a:spcPts val="0"/>
              </a:spcAft>
              <a:buSzPts val="2800"/>
              <a:buNone/>
              <a:defRPr b="1"/>
            </a:lvl2pPr>
            <a:lvl3pPr lvl="2" rtl="0" algn="ctr">
              <a:spcBef>
                <a:spcPts val="0"/>
              </a:spcBef>
              <a:spcAft>
                <a:spcPts val="0"/>
              </a:spcAft>
              <a:buSzPts val="2800"/>
              <a:buNone/>
              <a:defRPr b="1"/>
            </a:lvl3pPr>
            <a:lvl4pPr lvl="3" rtl="0" algn="ctr">
              <a:spcBef>
                <a:spcPts val="0"/>
              </a:spcBef>
              <a:spcAft>
                <a:spcPts val="0"/>
              </a:spcAft>
              <a:buSzPts val="2800"/>
              <a:buNone/>
              <a:defRPr b="1"/>
            </a:lvl4pPr>
            <a:lvl5pPr lvl="4" rtl="0" algn="ctr">
              <a:spcBef>
                <a:spcPts val="0"/>
              </a:spcBef>
              <a:spcAft>
                <a:spcPts val="0"/>
              </a:spcAft>
              <a:buSzPts val="2800"/>
              <a:buNone/>
              <a:defRPr b="1"/>
            </a:lvl5pPr>
            <a:lvl6pPr lvl="5" rtl="0" algn="ctr">
              <a:spcBef>
                <a:spcPts val="0"/>
              </a:spcBef>
              <a:spcAft>
                <a:spcPts val="0"/>
              </a:spcAft>
              <a:buSzPts val="2800"/>
              <a:buNone/>
              <a:defRPr b="1"/>
            </a:lvl6pPr>
            <a:lvl7pPr lvl="6" rtl="0" algn="ctr">
              <a:spcBef>
                <a:spcPts val="0"/>
              </a:spcBef>
              <a:spcAft>
                <a:spcPts val="0"/>
              </a:spcAft>
              <a:buSzPts val="2800"/>
              <a:buNone/>
              <a:defRPr b="1"/>
            </a:lvl7pPr>
            <a:lvl8pPr lvl="7" rtl="0" algn="ctr">
              <a:spcBef>
                <a:spcPts val="0"/>
              </a:spcBef>
              <a:spcAft>
                <a:spcPts val="0"/>
              </a:spcAft>
              <a:buSzPts val="2800"/>
              <a:buNone/>
              <a:defRPr b="1"/>
            </a:lvl8pPr>
            <a:lvl9pPr lvl="8" rtl="0" algn="ctr">
              <a:spcBef>
                <a:spcPts val="0"/>
              </a:spcBef>
              <a:spcAft>
                <a:spcPts val="0"/>
              </a:spcAft>
              <a:buSzPts val="2800"/>
              <a:buNone/>
              <a:defRPr b="1"/>
            </a:lvl9pPr>
          </a:lstStyle>
          <a:p/>
        </p:txBody>
      </p:sp>
      <p:sp>
        <p:nvSpPr>
          <p:cNvPr id="23" name="Google Shape;23;p5"/>
          <p:cNvSpPr txBox="1"/>
          <p:nvPr>
            <p:ph idx="4" type="title"/>
          </p:nvPr>
        </p:nvSpPr>
        <p:spPr>
          <a:xfrm>
            <a:off x="1257600" y="499868"/>
            <a:ext cx="66288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600"/>
              <a:buNone/>
              <a:defRPr b="1" sz="3600">
                <a:solidFill>
                  <a:schemeClr val="dk1"/>
                </a:solidFill>
              </a:defRPr>
            </a:lvl1pPr>
            <a:lvl2pPr lvl="1" rtl="0" algn="ctr">
              <a:spcBef>
                <a:spcPts val="0"/>
              </a:spcBef>
              <a:spcAft>
                <a:spcPts val="0"/>
              </a:spcAft>
              <a:buClr>
                <a:schemeClr val="dk1"/>
              </a:buClr>
              <a:buSzPts val="3600"/>
              <a:buNone/>
              <a:defRPr b="1" sz="3600">
                <a:solidFill>
                  <a:schemeClr val="dk1"/>
                </a:solidFill>
              </a:defRPr>
            </a:lvl2pPr>
            <a:lvl3pPr lvl="2" rtl="0" algn="ctr">
              <a:spcBef>
                <a:spcPts val="0"/>
              </a:spcBef>
              <a:spcAft>
                <a:spcPts val="0"/>
              </a:spcAft>
              <a:buClr>
                <a:schemeClr val="dk1"/>
              </a:buClr>
              <a:buSzPts val="3600"/>
              <a:buNone/>
              <a:defRPr b="1" sz="3600">
                <a:solidFill>
                  <a:schemeClr val="dk1"/>
                </a:solidFill>
              </a:defRPr>
            </a:lvl3pPr>
            <a:lvl4pPr lvl="3" rtl="0" algn="ctr">
              <a:spcBef>
                <a:spcPts val="0"/>
              </a:spcBef>
              <a:spcAft>
                <a:spcPts val="0"/>
              </a:spcAft>
              <a:buClr>
                <a:schemeClr val="dk1"/>
              </a:buClr>
              <a:buSzPts val="3600"/>
              <a:buNone/>
              <a:defRPr b="1" sz="3600">
                <a:solidFill>
                  <a:schemeClr val="dk1"/>
                </a:solidFill>
              </a:defRPr>
            </a:lvl4pPr>
            <a:lvl5pPr lvl="4" rtl="0" algn="ctr">
              <a:spcBef>
                <a:spcPts val="0"/>
              </a:spcBef>
              <a:spcAft>
                <a:spcPts val="0"/>
              </a:spcAft>
              <a:buClr>
                <a:schemeClr val="dk1"/>
              </a:buClr>
              <a:buSzPts val="3600"/>
              <a:buNone/>
              <a:defRPr b="1" sz="3600">
                <a:solidFill>
                  <a:schemeClr val="dk1"/>
                </a:solidFill>
              </a:defRPr>
            </a:lvl5pPr>
            <a:lvl6pPr lvl="5" rtl="0" algn="ctr">
              <a:spcBef>
                <a:spcPts val="0"/>
              </a:spcBef>
              <a:spcAft>
                <a:spcPts val="0"/>
              </a:spcAft>
              <a:buClr>
                <a:schemeClr val="dk1"/>
              </a:buClr>
              <a:buSzPts val="3600"/>
              <a:buNone/>
              <a:defRPr b="1" sz="3600">
                <a:solidFill>
                  <a:schemeClr val="dk1"/>
                </a:solidFill>
              </a:defRPr>
            </a:lvl6pPr>
            <a:lvl7pPr lvl="6" rtl="0" algn="ctr">
              <a:spcBef>
                <a:spcPts val="0"/>
              </a:spcBef>
              <a:spcAft>
                <a:spcPts val="0"/>
              </a:spcAft>
              <a:buClr>
                <a:schemeClr val="dk1"/>
              </a:buClr>
              <a:buSzPts val="3600"/>
              <a:buNone/>
              <a:defRPr b="1" sz="3600">
                <a:solidFill>
                  <a:schemeClr val="dk1"/>
                </a:solidFill>
              </a:defRPr>
            </a:lvl7pPr>
            <a:lvl8pPr lvl="7" rtl="0" algn="ctr">
              <a:spcBef>
                <a:spcPts val="0"/>
              </a:spcBef>
              <a:spcAft>
                <a:spcPts val="0"/>
              </a:spcAft>
              <a:buClr>
                <a:schemeClr val="dk1"/>
              </a:buClr>
              <a:buSzPts val="3600"/>
              <a:buNone/>
              <a:defRPr b="1" sz="3600">
                <a:solidFill>
                  <a:schemeClr val="dk1"/>
                </a:solidFill>
              </a:defRPr>
            </a:lvl8pPr>
            <a:lvl9pPr lvl="8" rtl="0" algn="ctr">
              <a:spcBef>
                <a:spcPts val="0"/>
              </a:spcBef>
              <a:spcAft>
                <a:spcPts val="0"/>
              </a:spcAft>
              <a:buClr>
                <a:schemeClr val="dk1"/>
              </a:buClr>
              <a:buSzPts val="3600"/>
              <a:buNone/>
              <a:defRPr b="1" sz="3600">
                <a:solidFill>
                  <a:schemeClr val="dk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6"/>
          <p:cNvSpPr txBox="1"/>
          <p:nvPr>
            <p:ph type="ctrTitle"/>
          </p:nvPr>
        </p:nvSpPr>
        <p:spPr>
          <a:xfrm>
            <a:off x="1458175" y="497200"/>
            <a:ext cx="62277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1" sz="3600"/>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767625" y="1489050"/>
            <a:ext cx="3756900" cy="946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b="1" sz="3600"/>
            </a:lvl1pPr>
            <a:lvl2pPr lvl="1" rtl="0">
              <a:spcBef>
                <a:spcPts val="0"/>
              </a:spcBef>
              <a:spcAft>
                <a:spcPts val="0"/>
              </a:spcAft>
              <a:buSzPts val="3600"/>
              <a:buNone/>
              <a:defRPr b="1" sz="3600"/>
            </a:lvl2pPr>
            <a:lvl3pPr lvl="2" rtl="0">
              <a:spcBef>
                <a:spcPts val="0"/>
              </a:spcBef>
              <a:spcAft>
                <a:spcPts val="0"/>
              </a:spcAft>
              <a:buSzPts val="3600"/>
              <a:buNone/>
              <a:defRPr b="1" sz="3600"/>
            </a:lvl3pPr>
            <a:lvl4pPr lvl="3" rtl="0">
              <a:spcBef>
                <a:spcPts val="0"/>
              </a:spcBef>
              <a:spcAft>
                <a:spcPts val="0"/>
              </a:spcAft>
              <a:buSzPts val="3600"/>
              <a:buNone/>
              <a:defRPr b="1" sz="3600"/>
            </a:lvl4pPr>
            <a:lvl5pPr lvl="4" rtl="0">
              <a:spcBef>
                <a:spcPts val="0"/>
              </a:spcBef>
              <a:spcAft>
                <a:spcPts val="0"/>
              </a:spcAft>
              <a:buSzPts val="3600"/>
              <a:buNone/>
              <a:defRPr b="1" sz="3600"/>
            </a:lvl5pPr>
            <a:lvl6pPr lvl="5" rtl="0">
              <a:spcBef>
                <a:spcPts val="0"/>
              </a:spcBef>
              <a:spcAft>
                <a:spcPts val="0"/>
              </a:spcAft>
              <a:buSzPts val="3600"/>
              <a:buNone/>
              <a:defRPr b="1" sz="3600"/>
            </a:lvl6pPr>
            <a:lvl7pPr lvl="6" rtl="0">
              <a:spcBef>
                <a:spcPts val="0"/>
              </a:spcBef>
              <a:spcAft>
                <a:spcPts val="0"/>
              </a:spcAft>
              <a:buSzPts val="3600"/>
              <a:buNone/>
              <a:defRPr b="1" sz="3600"/>
            </a:lvl7pPr>
            <a:lvl8pPr lvl="7" rtl="0">
              <a:spcBef>
                <a:spcPts val="0"/>
              </a:spcBef>
              <a:spcAft>
                <a:spcPts val="0"/>
              </a:spcAft>
              <a:buSzPts val="3600"/>
              <a:buNone/>
              <a:defRPr b="1" sz="3600"/>
            </a:lvl8pPr>
            <a:lvl9pPr lvl="8" rtl="0">
              <a:spcBef>
                <a:spcPts val="0"/>
              </a:spcBef>
              <a:spcAft>
                <a:spcPts val="0"/>
              </a:spcAft>
              <a:buSzPts val="3600"/>
              <a:buNone/>
              <a:defRPr b="1" sz="3600"/>
            </a:lvl9pPr>
          </a:lstStyle>
          <a:p/>
        </p:txBody>
      </p:sp>
      <p:sp>
        <p:nvSpPr>
          <p:cNvPr id="28" name="Google Shape;28;p7"/>
          <p:cNvSpPr txBox="1"/>
          <p:nvPr>
            <p:ph idx="1" type="subTitle"/>
          </p:nvPr>
        </p:nvSpPr>
        <p:spPr>
          <a:xfrm>
            <a:off x="767625" y="2765000"/>
            <a:ext cx="2923800" cy="1477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1600"/>
              </a:spcBef>
              <a:spcAft>
                <a:spcPts val="0"/>
              </a:spcAft>
              <a:buSzPts val="1400"/>
              <a:buNone/>
              <a:defRPr sz="1400"/>
            </a:lvl2pPr>
            <a:lvl3pPr lvl="2" rtl="0">
              <a:spcBef>
                <a:spcPts val="1600"/>
              </a:spcBef>
              <a:spcAft>
                <a:spcPts val="0"/>
              </a:spcAft>
              <a:buSzPts val="1400"/>
              <a:buNone/>
              <a:defRPr sz="1400"/>
            </a:lvl3pPr>
            <a:lvl4pPr lvl="3" rtl="0">
              <a:spcBef>
                <a:spcPts val="1600"/>
              </a:spcBef>
              <a:spcAft>
                <a:spcPts val="0"/>
              </a:spcAft>
              <a:buSzPts val="1400"/>
              <a:buNone/>
              <a:defRPr sz="1400"/>
            </a:lvl4pPr>
            <a:lvl5pPr lvl="4" rtl="0">
              <a:spcBef>
                <a:spcPts val="1600"/>
              </a:spcBef>
              <a:spcAft>
                <a:spcPts val="0"/>
              </a:spcAft>
              <a:buSzPts val="1400"/>
              <a:buNone/>
              <a:defRPr sz="1400"/>
            </a:lvl5pPr>
            <a:lvl6pPr lvl="5" rtl="0">
              <a:spcBef>
                <a:spcPts val="1600"/>
              </a:spcBef>
              <a:spcAft>
                <a:spcPts val="0"/>
              </a:spcAft>
              <a:buSzPts val="1400"/>
              <a:buNone/>
              <a:defRPr sz="1400"/>
            </a:lvl6pPr>
            <a:lvl7pPr lvl="6" rtl="0">
              <a:spcBef>
                <a:spcPts val="1600"/>
              </a:spcBef>
              <a:spcAft>
                <a:spcPts val="0"/>
              </a:spcAft>
              <a:buSzPts val="1400"/>
              <a:buNone/>
              <a:defRPr sz="1400"/>
            </a:lvl7pPr>
            <a:lvl8pPr lvl="7" rtl="0">
              <a:spcBef>
                <a:spcPts val="1600"/>
              </a:spcBef>
              <a:spcAft>
                <a:spcPts val="0"/>
              </a:spcAft>
              <a:buSzPts val="1400"/>
              <a:buNone/>
              <a:defRPr sz="1400"/>
            </a:lvl8pPr>
            <a:lvl9pPr lvl="8" rtl="0">
              <a:spcBef>
                <a:spcPts val="1600"/>
              </a:spcBef>
              <a:spcAft>
                <a:spcPts val="1600"/>
              </a:spcAft>
              <a:buSzPts val="1400"/>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8"/>
          <p:cNvSpPr txBox="1"/>
          <p:nvPr>
            <p:ph type="title"/>
          </p:nvPr>
        </p:nvSpPr>
        <p:spPr>
          <a:xfrm>
            <a:off x="3428125" y="1027500"/>
            <a:ext cx="4859400" cy="29361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7200"/>
              <a:buNone/>
              <a:defRPr b="1" sz="7200">
                <a:solidFill>
                  <a:schemeClr val="dk1"/>
                </a:solidFill>
              </a:defRPr>
            </a:lvl1pPr>
            <a:lvl2pPr lvl="1" rtl="0" algn="r">
              <a:spcBef>
                <a:spcPts val="0"/>
              </a:spcBef>
              <a:spcAft>
                <a:spcPts val="0"/>
              </a:spcAft>
              <a:buClr>
                <a:schemeClr val="dk1"/>
              </a:buClr>
              <a:buSzPts val="4000"/>
              <a:buNone/>
              <a:defRPr b="1" sz="4000">
                <a:solidFill>
                  <a:schemeClr val="dk1"/>
                </a:solidFill>
              </a:defRPr>
            </a:lvl2pPr>
            <a:lvl3pPr lvl="2" rtl="0" algn="r">
              <a:spcBef>
                <a:spcPts val="0"/>
              </a:spcBef>
              <a:spcAft>
                <a:spcPts val="0"/>
              </a:spcAft>
              <a:buClr>
                <a:schemeClr val="dk1"/>
              </a:buClr>
              <a:buSzPts val="4000"/>
              <a:buNone/>
              <a:defRPr b="1" sz="4000">
                <a:solidFill>
                  <a:schemeClr val="dk1"/>
                </a:solidFill>
              </a:defRPr>
            </a:lvl3pPr>
            <a:lvl4pPr lvl="3" rtl="0" algn="r">
              <a:spcBef>
                <a:spcPts val="0"/>
              </a:spcBef>
              <a:spcAft>
                <a:spcPts val="0"/>
              </a:spcAft>
              <a:buClr>
                <a:schemeClr val="dk1"/>
              </a:buClr>
              <a:buSzPts val="4000"/>
              <a:buNone/>
              <a:defRPr b="1" sz="4000">
                <a:solidFill>
                  <a:schemeClr val="dk1"/>
                </a:solidFill>
              </a:defRPr>
            </a:lvl4pPr>
            <a:lvl5pPr lvl="4" rtl="0" algn="r">
              <a:spcBef>
                <a:spcPts val="0"/>
              </a:spcBef>
              <a:spcAft>
                <a:spcPts val="0"/>
              </a:spcAft>
              <a:buClr>
                <a:schemeClr val="dk1"/>
              </a:buClr>
              <a:buSzPts val="4000"/>
              <a:buNone/>
              <a:defRPr b="1" sz="4000">
                <a:solidFill>
                  <a:schemeClr val="dk1"/>
                </a:solidFill>
              </a:defRPr>
            </a:lvl5pPr>
            <a:lvl6pPr lvl="5" rtl="0" algn="r">
              <a:spcBef>
                <a:spcPts val="0"/>
              </a:spcBef>
              <a:spcAft>
                <a:spcPts val="0"/>
              </a:spcAft>
              <a:buClr>
                <a:schemeClr val="dk1"/>
              </a:buClr>
              <a:buSzPts val="4000"/>
              <a:buNone/>
              <a:defRPr b="1" sz="4000">
                <a:solidFill>
                  <a:schemeClr val="dk1"/>
                </a:solidFill>
              </a:defRPr>
            </a:lvl6pPr>
            <a:lvl7pPr lvl="6" rtl="0" algn="r">
              <a:spcBef>
                <a:spcPts val="0"/>
              </a:spcBef>
              <a:spcAft>
                <a:spcPts val="0"/>
              </a:spcAft>
              <a:buClr>
                <a:schemeClr val="dk1"/>
              </a:buClr>
              <a:buSzPts val="4000"/>
              <a:buNone/>
              <a:defRPr b="1" sz="4000">
                <a:solidFill>
                  <a:schemeClr val="dk1"/>
                </a:solidFill>
              </a:defRPr>
            </a:lvl7pPr>
            <a:lvl8pPr lvl="7" rtl="0" algn="r">
              <a:spcBef>
                <a:spcPts val="0"/>
              </a:spcBef>
              <a:spcAft>
                <a:spcPts val="0"/>
              </a:spcAft>
              <a:buClr>
                <a:schemeClr val="dk1"/>
              </a:buClr>
              <a:buSzPts val="4000"/>
              <a:buNone/>
              <a:defRPr b="1" sz="4000">
                <a:solidFill>
                  <a:schemeClr val="dk1"/>
                </a:solidFill>
              </a:defRPr>
            </a:lvl8pPr>
            <a:lvl9pPr lvl="8" rtl="0" algn="r">
              <a:spcBef>
                <a:spcPts val="0"/>
              </a:spcBef>
              <a:spcAft>
                <a:spcPts val="0"/>
              </a:spcAft>
              <a:buClr>
                <a:schemeClr val="dk1"/>
              </a:buClr>
              <a:buSzPts val="4000"/>
              <a:buNone/>
              <a:defRPr b="1" sz="40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9"/>
          <p:cNvSpPr txBox="1"/>
          <p:nvPr>
            <p:ph type="ctrTitle"/>
          </p:nvPr>
        </p:nvSpPr>
        <p:spPr>
          <a:xfrm>
            <a:off x="1690800" y="1564600"/>
            <a:ext cx="5762400" cy="113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8000"/>
              <a:buNone/>
              <a:defRPr b="1" sz="8000">
                <a:solidFill>
                  <a:schemeClr val="dk1"/>
                </a:solidFill>
              </a:defRPr>
            </a:lvl1pPr>
            <a:lvl2pPr lvl="1" rtl="0" algn="ctr">
              <a:spcBef>
                <a:spcPts val="0"/>
              </a:spcBef>
              <a:spcAft>
                <a:spcPts val="0"/>
              </a:spcAft>
              <a:buClr>
                <a:schemeClr val="dk1"/>
              </a:buClr>
              <a:buSzPts val="8000"/>
              <a:buNone/>
              <a:defRPr b="1" sz="8000">
                <a:solidFill>
                  <a:schemeClr val="dk1"/>
                </a:solidFill>
              </a:defRPr>
            </a:lvl2pPr>
            <a:lvl3pPr lvl="2" rtl="0" algn="ctr">
              <a:spcBef>
                <a:spcPts val="0"/>
              </a:spcBef>
              <a:spcAft>
                <a:spcPts val="0"/>
              </a:spcAft>
              <a:buClr>
                <a:schemeClr val="dk1"/>
              </a:buClr>
              <a:buSzPts val="8000"/>
              <a:buNone/>
              <a:defRPr b="1" sz="8000">
                <a:solidFill>
                  <a:schemeClr val="dk1"/>
                </a:solidFill>
              </a:defRPr>
            </a:lvl3pPr>
            <a:lvl4pPr lvl="3" rtl="0" algn="ctr">
              <a:spcBef>
                <a:spcPts val="0"/>
              </a:spcBef>
              <a:spcAft>
                <a:spcPts val="0"/>
              </a:spcAft>
              <a:buClr>
                <a:schemeClr val="dk1"/>
              </a:buClr>
              <a:buSzPts val="8000"/>
              <a:buNone/>
              <a:defRPr b="1" sz="8000">
                <a:solidFill>
                  <a:schemeClr val="dk1"/>
                </a:solidFill>
              </a:defRPr>
            </a:lvl4pPr>
            <a:lvl5pPr lvl="4" rtl="0" algn="ctr">
              <a:spcBef>
                <a:spcPts val="0"/>
              </a:spcBef>
              <a:spcAft>
                <a:spcPts val="0"/>
              </a:spcAft>
              <a:buClr>
                <a:schemeClr val="dk1"/>
              </a:buClr>
              <a:buSzPts val="8000"/>
              <a:buNone/>
              <a:defRPr b="1" sz="8000">
                <a:solidFill>
                  <a:schemeClr val="dk1"/>
                </a:solidFill>
              </a:defRPr>
            </a:lvl5pPr>
            <a:lvl6pPr lvl="5" rtl="0" algn="ctr">
              <a:spcBef>
                <a:spcPts val="0"/>
              </a:spcBef>
              <a:spcAft>
                <a:spcPts val="0"/>
              </a:spcAft>
              <a:buClr>
                <a:schemeClr val="dk1"/>
              </a:buClr>
              <a:buSzPts val="8000"/>
              <a:buNone/>
              <a:defRPr b="1" sz="8000">
                <a:solidFill>
                  <a:schemeClr val="dk1"/>
                </a:solidFill>
              </a:defRPr>
            </a:lvl6pPr>
            <a:lvl7pPr lvl="6" rtl="0" algn="ctr">
              <a:spcBef>
                <a:spcPts val="0"/>
              </a:spcBef>
              <a:spcAft>
                <a:spcPts val="0"/>
              </a:spcAft>
              <a:buClr>
                <a:schemeClr val="dk1"/>
              </a:buClr>
              <a:buSzPts val="8000"/>
              <a:buNone/>
              <a:defRPr b="1" sz="8000">
                <a:solidFill>
                  <a:schemeClr val="dk1"/>
                </a:solidFill>
              </a:defRPr>
            </a:lvl7pPr>
            <a:lvl8pPr lvl="7" rtl="0" algn="ctr">
              <a:spcBef>
                <a:spcPts val="0"/>
              </a:spcBef>
              <a:spcAft>
                <a:spcPts val="0"/>
              </a:spcAft>
              <a:buClr>
                <a:schemeClr val="dk1"/>
              </a:buClr>
              <a:buSzPts val="8000"/>
              <a:buNone/>
              <a:defRPr b="1" sz="8000">
                <a:solidFill>
                  <a:schemeClr val="dk1"/>
                </a:solidFill>
              </a:defRPr>
            </a:lvl8pPr>
            <a:lvl9pPr lvl="8" rtl="0" algn="ctr">
              <a:spcBef>
                <a:spcPts val="0"/>
              </a:spcBef>
              <a:spcAft>
                <a:spcPts val="0"/>
              </a:spcAft>
              <a:buClr>
                <a:schemeClr val="dk1"/>
              </a:buClr>
              <a:buSzPts val="8000"/>
              <a:buNone/>
              <a:defRPr b="1" sz="8000">
                <a:solidFill>
                  <a:schemeClr val="dk1"/>
                </a:solidFill>
              </a:defRPr>
            </a:lvl9pPr>
          </a:lstStyle>
          <a:p/>
        </p:txBody>
      </p:sp>
      <p:sp>
        <p:nvSpPr>
          <p:cNvPr id="33" name="Google Shape;33;p9"/>
          <p:cNvSpPr txBox="1"/>
          <p:nvPr>
            <p:ph idx="1" type="subTitle"/>
          </p:nvPr>
        </p:nvSpPr>
        <p:spPr>
          <a:xfrm>
            <a:off x="2105100" y="3285638"/>
            <a:ext cx="4933800" cy="79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10"/>
          <p:cNvSpPr txBox="1"/>
          <p:nvPr>
            <p:ph type="title"/>
          </p:nvPr>
        </p:nvSpPr>
        <p:spPr>
          <a:xfrm>
            <a:off x="687675" y="636750"/>
            <a:ext cx="4590000" cy="1462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b="1" sz="4000">
                <a:solidFill>
                  <a:schemeClr val="dk1"/>
                </a:solidFill>
              </a:defRPr>
            </a:lvl1pPr>
            <a:lvl2pPr lvl="1" rtl="0">
              <a:spcBef>
                <a:spcPts val="0"/>
              </a:spcBef>
              <a:spcAft>
                <a:spcPts val="0"/>
              </a:spcAft>
              <a:buClr>
                <a:schemeClr val="dk1"/>
              </a:buClr>
              <a:buSzPts val="4000"/>
              <a:buNone/>
              <a:defRPr b="1" sz="4000">
                <a:solidFill>
                  <a:schemeClr val="dk1"/>
                </a:solidFill>
              </a:defRPr>
            </a:lvl2pPr>
            <a:lvl3pPr lvl="2" rtl="0">
              <a:spcBef>
                <a:spcPts val="0"/>
              </a:spcBef>
              <a:spcAft>
                <a:spcPts val="0"/>
              </a:spcAft>
              <a:buClr>
                <a:schemeClr val="dk1"/>
              </a:buClr>
              <a:buSzPts val="4000"/>
              <a:buNone/>
              <a:defRPr b="1" sz="4000">
                <a:solidFill>
                  <a:schemeClr val="dk1"/>
                </a:solidFill>
              </a:defRPr>
            </a:lvl3pPr>
            <a:lvl4pPr lvl="3" rtl="0">
              <a:spcBef>
                <a:spcPts val="0"/>
              </a:spcBef>
              <a:spcAft>
                <a:spcPts val="0"/>
              </a:spcAft>
              <a:buClr>
                <a:schemeClr val="dk1"/>
              </a:buClr>
              <a:buSzPts val="4000"/>
              <a:buNone/>
              <a:defRPr b="1" sz="4000">
                <a:solidFill>
                  <a:schemeClr val="dk1"/>
                </a:solidFill>
              </a:defRPr>
            </a:lvl4pPr>
            <a:lvl5pPr lvl="4" rtl="0">
              <a:spcBef>
                <a:spcPts val="0"/>
              </a:spcBef>
              <a:spcAft>
                <a:spcPts val="0"/>
              </a:spcAft>
              <a:buClr>
                <a:schemeClr val="dk1"/>
              </a:buClr>
              <a:buSzPts val="4000"/>
              <a:buNone/>
              <a:defRPr b="1" sz="4000">
                <a:solidFill>
                  <a:schemeClr val="dk1"/>
                </a:solidFill>
              </a:defRPr>
            </a:lvl5pPr>
            <a:lvl6pPr lvl="5" rtl="0">
              <a:spcBef>
                <a:spcPts val="0"/>
              </a:spcBef>
              <a:spcAft>
                <a:spcPts val="0"/>
              </a:spcAft>
              <a:buClr>
                <a:schemeClr val="dk1"/>
              </a:buClr>
              <a:buSzPts val="4000"/>
              <a:buNone/>
              <a:defRPr b="1" sz="4000">
                <a:solidFill>
                  <a:schemeClr val="dk1"/>
                </a:solidFill>
              </a:defRPr>
            </a:lvl6pPr>
            <a:lvl7pPr lvl="6" rtl="0">
              <a:spcBef>
                <a:spcPts val="0"/>
              </a:spcBef>
              <a:spcAft>
                <a:spcPts val="0"/>
              </a:spcAft>
              <a:buClr>
                <a:schemeClr val="dk1"/>
              </a:buClr>
              <a:buSzPts val="4000"/>
              <a:buNone/>
              <a:defRPr b="1" sz="4000">
                <a:solidFill>
                  <a:schemeClr val="dk1"/>
                </a:solidFill>
              </a:defRPr>
            </a:lvl7pPr>
            <a:lvl8pPr lvl="7" rtl="0">
              <a:spcBef>
                <a:spcPts val="0"/>
              </a:spcBef>
              <a:spcAft>
                <a:spcPts val="0"/>
              </a:spcAft>
              <a:buClr>
                <a:schemeClr val="dk1"/>
              </a:buClr>
              <a:buSzPts val="4000"/>
              <a:buNone/>
              <a:defRPr b="1" sz="4000">
                <a:solidFill>
                  <a:schemeClr val="dk1"/>
                </a:solidFill>
              </a:defRPr>
            </a:lvl8pPr>
            <a:lvl9pPr lvl="8" rtl="0">
              <a:spcBef>
                <a:spcPts val="0"/>
              </a:spcBef>
              <a:spcAft>
                <a:spcPts val="0"/>
              </a:spcAft>
              <a:buClr>
                <a:schemeClr val="dk1"/>
              </a:buClr>
              <a:buSzPts val="4000"/>
              <a:buNone/>
              <a:defRPr b="1" sz="4000">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1pPr>
            <a:lvl2pPr lvl="1"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2pPr>
            <a:lvl3pPr lvl="2"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3pPr>
            <a:lvl4pPr lvl="3"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4pPr>
            <a:lvl5pPr lvl="4"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5pPr>
            <a:lvl6pPr lvl="5"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6pPr>
            <a:lvl7pPr lvl="6"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7pPr>
            <a:lvl8pPr lvl="7"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8pPr>
            <a:lvl9pPr lvl="8"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Nunito"/>
              <a:buChar char="●"/>
              <a:defRPr sz="1200">
                <a:solidFill>
                  <a:schemeClr val="dk1"/>
                </a:solidFill>
                <a:latin typeface="Nunito"/>
                <a:ea typeface="Nunito"/>
                <a:cs typeface="Nunito"/>
                <a:sym typeface="Nunito"/>
              </a:defRPr>
            </a:lvl1pPr>
            <a:lvl2pPr indent="-304800" lvl="1" marL="9144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2pPr>
            <a:lvl3pPr indent="-304800" lvl="2" marL="13716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indent="-304800" lvl="3" marL="1828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indent="-304800" lvl="4" marL="22860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indent="-304800" lvl="5" marL="27432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indent="-304800" lvl="6" marL="32004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indent="-304800" lvl="7" marL="36576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indent="-304800" lvl="8" marL="4114800" rtl="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mailto:lcayres@spsmail.org" TargetMode="External"/><Relationship Id="rId4" Type="http://schemas.openxmlformats.org/officeDocument/2006/relationships/hyperlink" Target="http://linkedin.com/in/lindacayr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hyperlink" Target="mailto:youremail@freepik.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type="ctrTitle"/>
          </p:nvPr>
        </p:nvSpPr>
        <p:spPr>
          <a:xfrm>
            <a:off x="604475" y="582925"/>
            <a:ext cx="5130300" cy="26859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0" lang="en" sz="4000">
                <a:latin typeface="Architects Daughter"/>
                <a:ea typeface="Architects Daughter"/>
                <a:cs typeface="Architects Daughter"/>
                <a:sym typeface="Architects Daughter"/>
              </a:rPr>
              <a:t>Understanding and Implementing Accessibility: Down the Rabbit Hole</a:t>
            </a:r>
            <a:endParaRPr b="0" sz="4000">
              <a:latin typeface="Architects Daughter"/>
              <a:ea typeface="Architects Daughter"/>
              <a:cs typeface="Architects Daughter"/>
              <a:sym typeface="Architects Daughter"/>
            </a:endParaRPr>
          </a:p>
        </p:txBody>
      </p:sp>
      <p:sp>
        <p:nvSpPr>
          <p:cNvPr id="161" name="Google Shape;161;p31"/>
          <p:cNvSpPr txBox="1"/>
          <p:nvPr>
            <p:ph idx="1" type="subTitle"/>
          </p:nvPr>
        </p:nvSpPr>
        <p:spPr>
          <a:xfrm>
            <a:off x="1129125" y="3788275"/>
            <a:ext cx="34728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000"/>
              <a:t>Presented by: Linda Ayres</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ph idx="4294967295" type="ctrTitle"/>
          </p:nvPr>
        </p:nvSpPr>
        <p:spPr>
          <a:xfrm>
            <a:off x="174250" y="268600"/>
            <a:ext cx="8790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Architects Daughter"/>
                <a:ea typeface="Architects Daughter"/>
                <a:cs typeface="Architects Daughter"/>
                <a:sym typeface="Architects Daughter"/>
              </a:rPr>
              <a:t>Key Turning Points &amp; Lessons Learned</a:t>
            </a:r>
            <a:endParaRPr b="1" sz="2400"/>
          </a:p>
        </p:txBody>
      </p:sp>
      <p:sp>
        <p:nvSpPr>
          <p:cNvPr id="228" name="Google Shape;228;p40"/>
          <p:cNvSpPr txBox="1"/>
          <p:nvPr>
            <p:ph idx="1" type="subTitle"/>
          </p:nvPr>
        </p:nvSpPr>
        <p:spPr>
          <a:xfrm>
            <a:off x="522825" y="1406950"/>
            <a:ext cx="5529600" cy="2870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Alice"/>
              <a:buChar char="●"/>
            </a:pPr>
            <a:r>
              <a:rPr lang="en" sz="2000"/>
              <a:t>Start small</a:t>
            </a:r>
            <a:endParaRPr sz="2000"/>
          </a:p>
          <a:p>
            <a:pPr indent="-355600" lvl="0" marL="457200" rtl="0" algn="l">
              <a:spcBef>
                <a:spcPts val="0"/>
              </a:spcBef>
              <a:spcAft>
                <a:spcPts val="0"/>
              </a:spcAft>
              <a:buSzPts val="2000"/>
              <a:buFont typeface="Alice"/>
              <a:buChar char="●"/>
            </a:pPr>
            <a:r>
              <a:rPr lang="en" sz="2000"/>
              <a:t>Prioritize based on your institution/student needs</a:t>
            </a:r>
            <a:endParaRPr sz="2000"/>
          </a:p>
          <a:p>
            <a:pPr indent="-355600" lvl="0" marL="457200" rtl="0" algn="l">
              <a:spcBef>
                <a:spcPts val="0"/>
              </a:spcBef>
              <a:spcAft>
                <a:spcPts val="0"/>
              </a:spcAft>
              <a:buSzPts val="2000"/>
              <a:buChar char="●"/>
            </a:pPr>
            <a:r>
              <a:rPr lang="en" sz="2000"/>
              <a:t>Be proactive, not reactive</a:t>
            </a:r>
            <a:endParaRPr sz="2000"/>
          </a:p>
          <a:p>
            <a:pPr indent="-355600" lvl="0" marL="457200" rtl="0" algn="l">
              <a:spcBef>
                <a:spcPts val="0"/>
              </a:spcBef>
              <a:spcAft>
                <a:spcPts val="0"/>
              </a:spcAft>
              <a:buSzPts val="2000"/>
              <a:buChar char="●"/>
            </a:pPr>
            <a:r>
              <a:rPr lang="en" sz="2000"/>
              <a:t>Create a cultural shift</a:t>
            </a:r>
            <a:endParaRPr sz="2000"/>
          </a:p>
          <a:p>
            <a:pPr indent="-355600" lvl="0" marL="457200" rtl="0" algn="l">
              <a:spcBef>
                <a:spcPts val="0"/>
              </a:spcBef>
              <a:spcAft>
                <a:spcPts val="0"/>
              </a:spcAft>
              <a:buSzPts val="2000"/>
              <a:buChar char="●"/>
            </a:pPr>
            <a:r>
              <a:rPr lang="en" sz="2000"/>
              <a:t>Share knowledge</a:t>
            </a:r>
            <a:endParaRPr sz="2000"/>
          </a:p>
          <a:p>
            <a:pPr indent="-355600" lvl="0" marL="457200" rtl="0" algn="l">
              <a:spcBef>
                <a:spcPts val="0"/>
              </a:spcBef>
              <a:spcAft>
                <a:spcPts val="0"/>
              </a:spcAft>
              <a:buSzPts val="2000"/>
              <a:buChar char="●"/>
            </a:pPr>
            <a:r>
              <a:rPr lang="en" sz="2000"/>
              <a:t>There is always more to learn and do</a:t>
            </a:r>
            <a:endParaRPr sz="2000"/>
          </a:p>
          <a:p>
            <a:pPr indent="-355600" lvl="0" marL="457200" rtl="0" algn="l">
              <a:spcBef>
                <a:spcPts val="0"/>
              </a:spcBef>
              <a:spcAft>
                <a:spcPts val="0"/>
              </a:spcAft>
              <a:buSzPts val="2000"/>
              <a:buChar char="●"/>
            </a:pPr>
            <a:r>
              <a:rPr lang="en" sz="2000"/>
              <a:t>Don’t be afraid to pivot</a:t>
            </a:r>
            <a:endParaRPr sz="2000"/>
          </a:p>
          <a:p>
            <a:pPr indent="-355600" lvl="0" marL="457200" rtl="0" algn="l">
              <a:spcBef>
                <a:spcPts val="0"/>
              </a:spcBef>
              <a:spcAft>
                <a:spcPts val="0"/>
              </a:spcAft>
              <a:buSzPts val="2000"/>
              <a:buChar char="●"/>
            </a:pPr>
            <a:r>
              <a:rPr lang="en" sz="2000"/>
              <a:t>Be patient and understanding</a:t>
            </a:r>
            <a:endParaRPr sz="2000"/>
          </a:p>
          <a:p>
            <a:pPr indent="0" lvl="0" marL="0" rtl="0" algn="l">
              <a:spcBef>
                <a:spcPts val="0"/>
              </a:spcBef>
              <a:spcAft>
                <a:spcPts val="0"/>
              </a:spcAft>
              <a:buNone/>
            </a:pPr>
            <a:r>
              <a:t/>
            </a:r>
            <a:endParaRPr sz="1800"/>
          </a:p>
        </p:txBody>
      </p:sp>
      <p:sp>
        <p:nvSpPr>
          <p:cNvPr id="229" name="Google Shape;229;p40"/>
          <p:cNvSpPr txBox="1"/>
          <p:nvPr/>
        </p:nvSpPr>
        <p:spPr>
          <a:xfrm>
            <a:off x="208750" y="4523700"/>
            <a:ext cx="7453200" cy="5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Nunito"/>
                <a:ea typeface="Nunito"/>
                <a:cs typeface="Nunito"/>
                <a:sym typeface="Nunito"/>
              </a:rPr>
              <a:t>“Let your need guide your behavior.” - (Cheshire Cat from </a:t>
            </a:r>
            <a:r>
              <a:rPr i="1" lang="en" sz="1600">
                <a:solidFill>
                  <a:schemeClr val="dk1"/>
                </a:solidFill>
                <a:latin typeface="Nunito"/>
                <a:ea typeface="Nunito"/>
                <a:cs typeface="Nunito"/>
                <a:sym typeface="Nunito"/>
              </a:rPr>
              <a:t>Alice in Wonderland)</a:t>
            </a:r>
            <a:r>
              <a:rPr lang="en" sz="1600">
                <a:solidFill>
                  <a:schemeClr val="dk1"/>
                </a:solidFill>
                <a:latin typeface="Nunito"/>
                <a:ea typeface="Nunito"/>
                <a:cs typeface="Nunito"/>
                <a:sym typeface="Nunito"/>
              </a:rPr>
              <a:t> Lewis Carroll</a:t>
            </a:r>
            <a:endParaRPr sz="1200">
              <a:solidFill>
                <a:schemeClr val="dk1"/>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ph type="ctrTitle"/>
          </p:nvPr>
        </p:nvSpPr>
        <p:spPr>
          <a:xfrm>
            <a:off x="228600" y="155650"/>
            <a:ext cx="7136100" cy="70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chitects Daughter"/>
                <a:ea typeface="Architects Daughter"/>
                <a:cs typeface="Architects Daughter"/>
                <a:sym typeface="Architects Daughter"/>
              </a:rPr>
              <a:t>Effective Strategies and Tools</a:t>
            </a:r>
            <a:endParaRPr sz="3200"/>
          </a:p>
          <a:p>
            <a:pPr indent="0" lvl="0" marL="0" rtl="0" algn="ctr">
              <a:spcBef>
                <a:spcPts val="0"/>
              </a:spcBef>
              <a:spcAft>
                <a:spcPts val="0"/>
              </a:spcAft>
              <a:buNone/>
            </a:pPr>
            <a:r>
              <a:t/>
            </a:r>
            <a:endParaRPr/>
          </a:p>
        </p:txBody>
      </p:sp>
      <p:sp>
        <p:nvSpPr>
          <p:cNvPr id="235" name="Google Shape;235;p41"/>
          <p:cNvSpPr txBox="1"/>
          <p:nvPr>
            <p:ph idx="1" type="body"/>
          </p:nvPr>
        </p:nvSpPr>
        <p:spPr>
          <a:xfrm>
            <a:off x="228600" y="1209650"/>
            <a:ext cx="4468800" cy="30900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b="1" lang="en" sz="1800"/>
              <a:t>Specific strategies that work for Launch</a:t>
            </a:r>
            <a:endParaRPr b="1" sz="1800"/>
          </a:p>
          <a:p>
            <a:pPr indent="-342900" lvl="0" marL="457200" rtl="0" algn="l">
              <a:lnSpc>
                <a:spcPct val="115000"/>
              </a:lnSpc>
              <a:spcBef>
                <a:spcPts val="900"/>
              </a:spcBef>
              <a:spcAft>
                <a:spcPts val="0"/>
              </a:spcAft>
              <a:buClr>
                <a:srgbClr val="282523"/>
              </a:buClr>
              <a:buSzPts val="1800"/>
              <a:buFont typeface="Arial"/>
              <a:buChar char="●"/>
            </a:pPr>
            <a:r>
              <a:rPr lang="en" sz="1800"/>
              <a:t>QA Check on all courses</a:t>
            </a:r>
            <a:endParaRPr sz="1800"/>
          </a:p>
          <a:p>
            <a:pPr indent="-342900" lvl="0" marL="457200" rtl="0" algn="l">
              <a:lnSpc>
                <a:spcPct val="115000"/>
              </a:lnSpc>
              <a:spcBef>
                <a:spcPts val="0"/>
              </a:spcBef>
              <a:spcAft>
                <a:spcPts val="0"/>
              </a:spcAft>
              <a:buClr>
                <a:srgbClr val="282523"/>
              </a:buClr>
              <a:buSzPts val="1800"/>
              <a:buFont typeface="Arial"/>
              <a:buChar char="●"/>
            </a:pPr>
            <a:r>
              <a:rPr lang="en" sz="1800"/>
              <a:t>The QA/Accessibility Specialists meet monthly</a:t>
            </a:r>
            <a:endParaRPr sz="1800"/>
          </a:p>
          <a:p>
            <a:pPr indent="-342900" lvl="0" marL="457200" rtl="0" algn="l">
              <a:lnSpc>
                <a:spcPct val="115000"/>
              </a:lnSpc>
              <a:spcBef>
                <a:spcPts val="0"/>
              </a:spcBef>
              <a:spcAft>
                <a:spcPts val="0"/>
              </a:spcAft>
              <a:buClr>
                <a:srgbClr val="282523"/>
              </a:buClr>
              <a:buSzPts val="1800"/>
              <a:buFont typeface="Arial"/>
              <a:buChar char="●"/>
            </a:pPr>
            <a:r>
              <a:rPr lang="en" sz="1800"/>
              <a:t>The QA/Dev team meets weekly</a:t>
            </a:r>
            <a:endParaRPr sz="1800"/>
          </a:p>
          <a:p>
            <a:pPr indent="-342900" lvl="0" marL="457200" rtl="0" algn="l">
              <a:lnSpc>
                <a:spcPct val="115000"/>
              </a:lnSpc>
              <a:spcBef>
                <a:spcPts val="0"/>
              </a:spcBef>
              <a:spcAft>
                <a:spcPts val="0"/>
              </a:spcAft>
              <a:buClr>
                <a:srgbClr val="282523"/>
              </a:buClr>
              <a:buSzPts val="1800"/>
              <a:buFont typeface="Arial"/>
              <a:buChar char="●"/>
            </a:pPr>
            <a:r>
              <a:rPr lang="en" sz="1800"/>
              <a:t>Training</a:t>
            </a:r>
            <a:endParaRPr sz="1800"/>
          </a:p>
          <a:p>
            <a:pPr indent="-342900" lvl="0" marL="457200" rtl="0" algn="l">
              <a:lnSpc>
                <a:spcPct val="115000"/>
              </a:lnSpc>
              <a:spcBef>
                <a:spcPts val="0"/>
              </a:spcBef>
              <a:spcAft>
                <a:spcPts val="0"/>
              </a:spcAft>
              <a:buClr>
                <a:srgbClr val="282523"/>
              </a:buClr>
              <a:buSzPts val="1800"/>
              <a:buFont typeface="Arial"/>
              <a:buChar char="●"/>
            </a:pPr>
            <a:r>
              <a:rPr lang="en" sz="1800"/>
              <a:t>Continuous Improvement</a:t>
            </a:r>
            <a:endParaRPr sz="1800"/>
          </a:p>
          <a:p>
            <a:pPr indent="0" lvl="0" marL="0" rtl="0" algn="l">
              <a:spcBef>
                <a:spcPts val="0"/>
              </a:spcBef>
              <a:spcAft>
                <a:spcPts val="1600"/>
              </a:spcAft>
              <a:buNone/>
            </a:pPr>
            <a:r>
              <a:t/>
            </a:r>
            <a:endParaRPr sz="1050">
              <a:latin typeface="Nunito"/>
              <a:ea typeface="Nunito"/>
              <a:cs typeface="Nunito"/>
              <a:sym typeface="Nunito"/>
            </a:endParaRPr>
          </a:p>
        </p:txBody>
      </p:sp>
      <p:sp>
        <p:nvSpPr>
          <p:cNvPr id="236" name="Google Shape;236;p41"/>
          <p:cNvSpPr txBox="1"/>
          <p:nvPr/>
        </p:nvSpPr>
        <p:spPr>
          <a:xfrm>
            <a:off x="1268775" y="4553675"/>
            <a:ext cx="78753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Nunito"/>
                <a:ea typeface="Nunito"/>
                <a:cs typeface="Nunito"/>
                <a:sym typeface="Nunito"/>
              </a:rPr>
              <a:t>“I don’t see how he can ever finish if he doesn’t begin.” - (Alice from </a:t>
            </a:r>
            <a:r>
              <a:rPr i="1" lang="en" sz="1600">
                <a:solidFill>
                  <a:schemeClr val="dk1"/>
                </a:solidFill>
                <a:latin typeface="Nunito"/>
                <a:ea typeface="Nunito"/>
                <a:cs typeface="Nunito"/>
                <a:sym typeface="Nunito"/>
              </a:rPr>
              <a:t>Alice in Wonderland)</a:t>
            </a:r>
            <a:r>
              <a:rPr lang="en" sz="1600">
                <a:solidFill>
                  <a:schemeClr val="dk1"/>
                </a:solidFill>
                <a:latin typeface="Nunito"/>
                <a:ea typeface="Nunito"/>
                <a:cs typeface="Nunito"/>
                <a:sym typeface="Nunito"/>
              </a:rPr>
              <a:t> Lewis Carroll</a:t>
            </a:r>
            <a:endParaRPr sz="1200">
              <a:solidFill>
                <a:schemeClr val="dk1"/>
              </a:solidFill>
              <a:latin typeface="Nunito"/>
              <a:ea typeface="Nunito"/>
              <a:cs typeface="Nunito"/>
              <a:sym typeface="Nunito"/>
            </a:endParaRPr>
          </a:p>
          <a:p>
            <a:pPr indent="0" lvl="0" marL="0" rtl="0" algn="l">
              <a:spcBef>
                <a:spcPts val="0"/>
              </a:spcBef>
              <a:spcAft>
                <a:spcPts val="0"/>
              </a:spcAft>
              <a:buNone/>
            </a:pPr>
            <a:r>
              <a:t/>
            </a:r>
            <a:endParaRPr sz="1200">
              <a:solidFill>
                <a:schemeClr val="dk1"/>
              </a:solidFill>
              <a:latin typeface="Nunito"/>
              <a:ea typeface="Nunito"/>
              <a:cs typeface="Nunito"/>
              <a:sym typeface="Nunito"/>
            </a:endParaRPr>
          </a:p>
        </p:txBody>
      </p:sp>
      <p:sp>
        <p:nvSpPr>
          <p:cNvPr id="237" name="Google Shape;237;p41"/>
          <p:cNvSpPr txBox="1"/>
          <p:nvPr>
            <p:ph idx="1" type="body"/>
          </p:nvPr>
        </p:nvSpPr>
        <p:spPr>
          <a:xfrm>
            <a:off x="4769350" y="1209650"/>
            <a:ext cx="4110000" cy="30489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b="1" lang="en" sz="1800"/>
              <a:t>Tools &amp; Technology</a:t>
            </a:r>
            <a:endParaRPr b="1" sz="1800"/>
          </a:p>
          <a:p>
            <a:pPr indent="-342900" lvl="0" marL="457200" rtl="0" algn="l">
              <a:lnSpc>
                <a:spcPct val="115000"/>
              </a:lnSpc>
              <a:spcBef>
                <a:spcPts val="900"/>
              </a:spcBef>
              <a:spcAft>
                <a:spcPts val="0"/>
              </a:spcAft>
              <a:buClr>
                <a:srgbClr val="282523"/>
              </a:buClr>
              <a:buSzPts val="1800"/>
              <a:buFont typeface="Arial"/>
              <a:buChar char="●"/>
            </a:pPr>
            <a:r>
              <a:rPr lang="en" sz="1800"/>
              <a:t>Course development templates</a:t>
            </a:r>
            <a:endParaRPr sz="1800"/>
          </a:p>
          <a:p>
            <a:pPr indent="-342900" lvl="0" marL="457200" rtl="0" algn="l">
              <a:lnSpc>
                <a:spcPct val="115000"/>
              </a:lnSpc>
              <a:spcBef>
                <a:spcPts val="0"/>
              </a:spcBef>
              <a:spcAft>
                <a:spcPts val="0"/>
              </a:spcAft>
              <a:buClr>
                <a:srgbClr val="282523"/>
              </a:buClr>
              <a:buSzPts val="1800"/>
              <a:buFont typeface="Arial"/>
              <a:buChar char="●"/>
            </a:pPr>
            <a:r>
              <a:rPr lang="en" sz="1800"/>
              <a:t>Launch Accessibility Guide</a:t>
            </a:r>
            <a:endParaRPr sz="1800"/>
          </a:p>
          <a:p>
            <a:pPr indent="-342900" lvl="0" marL="457200" rtl="0" algn="l">
              <a:lnSpc>
                <a:spcPct val="115000"/>
              </a:lnSpc>
              <a:spcBef>
                <a:spcPts val="0"/>
              </a:spcBef>
              <a:spcAft>
                <a:spcPts val="0"/>
              </a:spcAft>
              <a:buClr>
                <a:srgbClr val="282523"/>
              </a:buClr>
              <a:buSzPts val="1800"/>
              <a:buFont typeface="Arial"/>
              <a:buChar char="●"/>
            </a:pPr>
            <a:r>
              <a:rPr lang="en" sz="1800"/>
              <a:t>3rd party captioning/transcript</a:t>
            </a:r>
            <a:endParaRPr sz="1800"/>
          </a:p>
          <a:p>
            <a:pPr indent="-342900" lvl="0" marL="457200" rtl="0" algn="l">
              <a:lnSpc>
                <a:spcPct val="115000"/>
              </a:lnSpc>
              <a:spcBef>
                <a:spcPts val="0"/>
              </a:spcBef>
              <a:spcAft>
                <a:spcPts val="0"/>
              </a:spcAft>
              <a:buClr>
                <a:srgbClr val="282523"/>
              </a:buClr>
              <a:buSzPts val="1800"/>
              <a:buFont typeface="Arial"/>
              <a:buChar char="●"/>
            </a:pPr>
            <a:r>
              <a:rPr lang="en" sz="1800"/>
              <a:t>Student accessibility tools</a:t>
            </a:r>
            <a:endParaRPr sz="1800"/>
          </a:p>
          <a:p>
            <a:pPr indent="-342900" lvl="0" marL="457200" rtl="0" algn="l">
              <a:lnSpc>
                <a:spcPct val="115000"/>
              </a:lnSpc>
              <a:spcBef>
                <a:spcPts val="0"/>
              </a:spcBef>
              <a:spcAft>
                <a:spcPts val="0"/>
              </a:spcAft>
              <a:buClr>
                <a:srgbClr val="282523"/>
              </a:buClr>
              <a:buSzPts val="1800"/>
              <a:buFont typeface="Arial"/>
              <a:buChar char="●"/>
            </a:pPr>
            <a:r>
              <a:rPr lang="en" sz="1800"/>
              <a:t>Development accessibility tools</a:t>
            </a:r>
            <a:endParaRPr sz="1800"/>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sz="1800"/>
          </a:p>
          <a:p>
            <a:pPr indent="0" lvl="0" marL="0" rtl="0" algn="l">
              <a:spcBef>
                <a:spcPts val="0"/>
              </a:spcBef>
              <a:spcAft>
                <a:spcPts val="1600"/>
              </a:spcAft>
              <a:buNone/>
            </a:pPr>
            <a:r>
              <a:t/>
            </a:r>
            <a:endParaRPr sz="1050">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2"/>
          <p:cNvSpPr txBox="1"/>
          <p:nvPr>
            <p:ph idx="1" type="body"/>
          </p:nvPr>
        </p:nvSpPr>
        <p:spPr>
          <a:xfrm>
            <a:off x="2730450" y="705800"/>
            <a:ext cx="5818800" cy="3420900"/>
          </a:xfrm>
          <a:prstGeom prst="rect">
            <a:avLst/>
          </a:prstGeom>
        </p:spPr>
        <p:txBody>
          <a:bodyPr anchorCtr="0" anchor="t" bIns="91425" lIns="91425" spcFirstLastPara="1" rIns="91425" wrap="square" tIns="91425">
            <a:noAutofit/>
          </a:bodyPr>
          <a:lstStyle/>
          <a:p>
            <a:pPr indent="0" lvl="0" marL="1371600" rtl="0" algn="l">
              <a:lnSpc>
                <a:spcPct val="100000"/>
              </a:lnSpc>
              <a:spcBef>
                <a:spcPts val="0"/>
              </a:spcBef>
              <a:spcAft>
                <a:spcPts val="0"/>
              </a:spcAft>
              <a:buNone/>
            </a:pPr>
            <a:r>
              <a:rPr b="1" lang="en" sz="3600">
                <a:latin typeface="Architects Daughter"/>
                <a:ea typeface="Architects Daughter"/>
                <a:cs typeface="Architects Daughter"/>
                <a:sym typeface="Architects Daughter"/>
              </a:rPr>
              <a:t>What are some ways you implement accessibility into your course design?</a:t>
            </a:r>
            <a:endParaRPr sz="1800"/>
          </a:p>
          <a:p>
            <a:pPr indent="0" lvl="0" marL="0" rtl="0" algn="l">
              <a:lnSpc>
                <a:spcPct val="115000"/>
              </a:lnSpc>
              <a:spcBef>
                <a:spcPts val="0"/>
              </a:spcBef>
              <a:spcAft>
                <a:spcPts val="1600"/>
              </a:spcAft>
              <a:buNone/>
            </a:pPr>
            <a:r>
              <a:t/>
            </a:r>
            <a:endParaRPr sz="1800"/>
          </a:p>
        </p:txBody>
      </p:sp>
      <p:pic>
        <p:nvPicPr>
          <p:cNvPr descr="&quot;&quot;" id="243" name="Google Shape;243;p42"/>
          <p:cNvPicPr preferRelativeResize="0"/>
          <p:nvPr/>
        </p:nvPicPr>
        <p:blipFill rotWithShape="1">
          <a:blip r:embed="rId3">
            <a:alphaModFix/>
          </a:blip>
          <a:srcRect b="0" l="12523" r="12530" t="0"/>
          <a:stretch/>
        </p:blipFill>
        <p:spPr>
          <a:xfrm>
            <a:off x="270750" y="1291000"/>
            <a:ext cx="2382600" cy="2468400"/>
          </a:xfrm>
          <a:prstGeom prst="ellipse">
            <a:avLst/>
          </a:prstGeom>
          <a:noFill/>
          <a:ln>
            <a:noFill/>
          </a:ln>
        </p:spPr>
      </p:pic>
      <p:sp>
        <p:nvSpPr>
          <p:cNvPr id="244" name="Google Shape;244;p42"/>
          <p:cNvSpPr txBox="1"/>
          <p:nvPr/>
        </p:nvSpPr>
        <p:spPr>
          <a:xfrm>
            <a:off x="0" y="4449550"/>
            <a:ext cx="9144000" cy="62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Nunito"/>
                <a:ea typeface="Nunito"/>
                <a:cs typeface="Nunito"/>
                <a:sym typeface="Nunito"/>
              </a:rPr>
              <a:t>“And what is the use of a book,” thought Alice, “without pictures or conversation?” - (Alice, from </a:t>
            </a:r>
            <a:r>
              <a:rPr i="1" lang="en" sz="1600">
                <a:solidFill>
                  <a:schemeClr val="dk1"/>
                </a:solidFill>
                <a:latin typeface="Nunito"/>
                <a:ea typeface="Nunito"/>
                <a:cs typeface="Nunito"/>
                <a:sym typeface="Nunito"/>
              </a:rPr>
              <a:t>Alice in Wonderland)</a:t>
            </a:r>
            <a:r>
              <a:rPr lang="en" sz="1600">
                <a:solidFill>
                  <a:schemeClr val="dk1"/>
                </a:solidFill>
                <a:latin typeface="Nunito"/>
                <a:ea typeface="Nunito"/>
                <a:cs typeface="Nunito"/>
                <a:sym typeface="Nunito"/>
              </a:rPr>
              <a:t> Lewis Carroll</a:t>
            </a:r>
            <a:endParaRPr sz="1000">
              <a:solidFill>
                <a:schemeClr val="dk1"/>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idx="4294967295" type="ctrTitle"/>
          </p:nvPr>
        </p:nvSpPr>
        <p:spPr>
          <a:xfrm>
            <a:off x="0" y="268600"/>
            <a:ext cx="91440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Architects Daughter"/>
                <a:ea typeface="Architects Daughter"/>
                <a:cs typeface="Architects Daughter"/>
                <a:sym typeface="Architects Daughter"/>
              </a:rPr>
              <a:t>What’s Next?</a:t>
            </a:r>
            <a:endParaRPr b="1" sz="3200"/>
          </a:p>
        </p:txBody>
      </p:sp>
      <p:sp>
        <p:nvSpPr>
          <p:cNvPr id="250" name="Google Shape;250;p43"/>
          <p:cNvSpPr txBox="1"/>
          <p:nvPr>
            <p:ph idx="1" type="body"/>
          </p:nvPr>
        </p:nvSpPr>
        <p:spPr>
          <a:xfrm>
            <a:off x="954725" y="1162450"/>
            <a:ext cx="4319100" cy="246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Changes are coming!</a:t>
            </a:r>
            <a:endParaRPr b="1" sz="2000"/>
          </a:p>
          <a:p>
            <a:pPr indent="-355600" lvl="0" marL="457200" rtl="0" algn="l">
              <a:spcBef>
                <a:spcPts val="1600"/>
              </a:spcBef>
              <a:spcAft>
                <a:spcPts val="0"/>
              </a:spcAft>
              <a:buSzPts val="2000"/>
              <a:buChar char="●"/>
            </a:pPr>
            <a:r>
              <a:rPr lang="en" sz="2000"/>
              <a:t>K-12 6th Edition Rubric</a:t>
            </a:r>
            <a:endParaRPr sz="2000"/>
          </a:p>
          <a:p>
            <a:pPr indent="-355600" lvl="0" marL="457200" rtl="0" algn="l">
              <a:spcBef>
                <a:spcPts val="0"/>
              </a:spcBef>
              <a:spcAft>
                <a:spcPts val="0"/>
              </a:spcAft>
              <a:buSzPts val="2000"/>
              <a:buChar char="●"/>
            </a:pPr>
            <a:r>
              <a:rPr lang="en" sz="2000"/>
              <a:t>Title II ADA changes</a:t>
            </a:r>
            <a:endParaRPr sz="2000"/>
          </a:p>
          <a:p>
            <a:pPr indent="-355600" lvl="1" marL="914400" rtl="0" algn="l">
              <a:spcBef>
                <a:spcPts val="0"/>
              </a:spcBef>
              <a:spcAft>
                <a:spcPts val="0"/>
              </a:spcAft>
              <a:buSzPts val="2000"/>
              <a:buChar char="○"/>
            </a:pPr>
            <a:r>
              <a:rPr lang="en" sz="2000"/>
              <a:t>Who this affects</a:t>
            </a:r>
            <a:endParaRPr sz="2000"/>
          </a:p>
          <a:p>
            <a:pPr indent="-355600" lvl="1" marL="914400" rtl="0" algn="l">
              <a:spcBef>
                <a:spcPts val="0"/>
              </a:spcBef>
              <a:spcAft>
                <a:spcPts val="0"/>
              </a:spcAft>
              <a:buSzPts val="2000"/>
              <a:buChar char="○"/>
            </a:pPr>
            <a:r>
              <a:rPr lang="en" sz="2000"/>
              <a:t>What this means</a:t>
            </a:r>
            <a:endParaRPr sz="2000"/>
          </a:p>
          <a:p>
            <a:pPr indent="-355600" lvl="0" marL="457200" rtl="0" algn="l">
              <a:spcBef>
                <a:spcPts val="0"/>
              </a:spcBef>
              <a:spcAft>
                <a:spcPts val="0"/>
              </a:spcAft>
              <a:buSzPts val="2000"/>
              <a:buChar char="●"/>
            </a:pPr>
            <a:r>
              <a:rPr lang="en" sz="2000"/>
              <a:t>Next Steps</a:t>
            </a:r>
            <a:endParaRPr sz="2000"/>
          </a:p>
          <a:p>
            <a:pPr indent="0" lvl="0" marL="0" rtl="0" algn="l">
              <a:spcBef>
                <a:spcPts val="1600"/>
              </a:spcBef>
              <a:spcAft>
                <a:spcPts val="1600"/>
              </a:spcAft>
              <a:buNone/>
            </a:pPr>
            <a:r>
              <a:t/>
            </a:r>
            <a:endParaRPr b="1" sz="2000"/>
          </a:p>
        </p:txBody>
      </p:sp>
      <p:sp>
        <p:nvSpPr>
          <p:cNvPr id="251" name="Google Shape;251;p43"/>
          <p:cNvSpPr txBox="1"/>
          <p:nvPr/>
        </p:nvSpPr>
        <p:spPr>
          <a:xfrm>
            <a:off x="128725" y="4132625"/>
            <a:ext cx="8783400" cy="7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chemeClr val="dk1"/>
                </a:solidFill>
                <a:latin typeface="Nunito"/>
                <a:ea typeface="Nunito"/>
                <a:cs typeface="Nunito"/>
                <a:sym typeface="Nunito"/>
              </a:rPr>
              <a:t>“</a:t>
            </a:r>
            <a:r>
              <a:rPr i="1" lang="en" sz="1800">
                <a:solidFill>
                  <a:schemeClr val="dk1"/>
                </a:solidFill>
                <a:latin typeface="Nunito"/>
                <a:ea typeface="Nunito"/>
                <a:cs typeface="Nunito"/>
                <a:sym typeface="Nunito"/>
              </a:rPr>
              <a:t>One of the deep secrets of life is that all that is really worth doing is what we do for others.</a:t>
            </a:r>
            <a:r>
              <a:rPr lang="en" sz="1800">
                <a:solidFill>
                  <a:schemeClr val="dk1"/>
                </a:solidFill>
                <a:latin typeface="Nunito"/>
                <a:ea typeface="Nunito"/>
                <a:cs typeface="Nunito"/>
                <a:sym typeface="Nunito"/>
              </a:rPr>
              <a:t>” - Lewis Carroll</a:t>
            </a:r>
            <a:endParaRPr sz="1200">
              <a:solidFill>
                <a:schemeClr val="dk1"/>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ctrTitle"/>
          </p:nvPr>
        </p:nvSpPr>
        <p:spPr>
          <a:xfrm>
            <a:off x="1690800" y="1107400"/>
            <a:ext cx="5762400" cy="113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0000">
                <a:latin typeface="Lobster"/>
                <a:ea typeface="Lobster"/>
                <a:cs typeface="Lobster"/>
                <a:sym typeface="Lobster"/>
              </a:rPr>
              <a:t>Thank you!</a:t>
            </a:r>
            <a:endParaRPr sz="10000">
              <a:latin typeface="Lobster"/>
              <a:ea typeface="Lobster"/>
              <a:cs typeface="Lobster"/>
              <a:sym typeface="Lobster"/>
            </a:endParaRPr>
          </a:p>
          <a:p>
            <a:pPr indent="0" lvl="0" marL="0" rtl="0" algn="ctr">
              <a:spcBef>
                <a:spcPts val="0"/>
              </a:spcBef>
              <a:spcAft>
                <a:spcPts val="0"/>
              </a:spcAft>
              <a:buNone/>
            </a:pPr>
            <a:r>
              <a:rPr lang="en" sz="10000">
                <a:latin typeface="Lobster"/>
                <a:ea typeface="Lobster"/>
                <a:cs typeface="Lobster"/>
                <a:sym typeface="Lobster"/>
              </a:rPr>
              <a:t>Questions?</a:t>
            </a:r>
            <a:endParaRPr sz="10000">
              <a:latin typeface="Lobster"/>
              <a:ea typeface="Lobster"/>
              <a:cs typeface="Lobster"/>
              <a:sym typeface="Lobster"/>
            </a:endParaRPr>
          </a:p>
        </p:txBody>
      </p:sp>
      <p:sp>
        <p:nvSpPr>
          <p:cNvPr id="257" name="Google Shape;257;p44"/>
          <p:cNvSpPr txBox="1"/>
          <p:nvPr>
            <p:ph idx="1" type="subTitle"/>
          </p:nvPr>
        </p:nvSpPr>
        <p:spPr>
          <a:xfrm>
            <a:off x="2105100" y="3285656"/>
            <a:ext cx="4933800" cy="113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Contact Information:</a:t>
            </a:r>
            <a:endParaRPr sz="1800"/>
          </a:p>
          <a:p>
            <a:pPr indent="0" lvl="0" marL="0" rtl="0" algn="ctr">
              <a:spcBef>
                <a:spcPts val="0"/>
              </a:spcBef>
              <a:spcAft>
                <a:spcPts val="0"/>
              </a:spcAft>
              <a:buNone/>
            </a:pPr>
            <a:r>
              <a:rPr lang="en" sz="1800"/>
              <a:t>Linda Ayres</a:t>
            </a:r>
            <a:endParaRPr sz="1800"/>
          </a:p>
          <a:p>
            <a:pPr indent="0" lvl="0" marL="0" rtl="0" algn="ctr">
              <a:spcBef>
                <a:spcPts val="0"/>
              </a:spcBef>
              <a:spcAft>
                <a:spcPts val="0"/>
              </a:spcAft>
              <a:buNone/>
            </a:pPr>
            <a:r>
              <a:rPr lang="en" sz="1800" u="sng">
                <a:solidFill>
                  <a:schemeClr val="hlink"/>
                </a:solidFill>
                <a:hlinkClick r:id="rId3"/>
              </a:rPr>
              <a:t>lcayres@spsmail.org</a:t>
            </a:r>
            <a:endParaRPr sz="1800"/>
          </a:p>
          <a:p>
            <a:pPr indent="0" lvl="0" marL="0" rtl="0" algn="ctr">
              <a:spcBef>
                <a:spcPts val="0"/>
              </a:spcBef>
              <a:spcAft>
                <a:spcPts val="0"/>
              </a:spcAft>
              <a:buNone/>
            </a:pPr>
            <a:r>
              <a:rPr lang="en" sz="1800" u="sng">
                <a:solidFill>
                  <a:schemeClr val="hlink"/>
                </a:solidFill>
                <a:hlinkClick r:id="rId4"/>
              </a:rPr>
              <a:t>linkedin.com/in/lindacayres</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5"/>
          <p:cNvSpPr txBox="1"/>
          <p:nvPr/>
        </p:nvSpPr>
        <p:spPr>
          <a:xfrm>
            <a:off x="760694" y="3971000"/>
            <a:ext cx="55866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Image Stills: Disney. </a:t>
            </a:r>
            <a:r>
              <a:rPr i="1" lang="en" sz="1200">
                <a:solidFill>
                  <a:schemeClr val="dk1"/>
                </a:solidFill>
                <a:latin typeface="Nunito"/>
                <a:ea typeface="Nunito"/>
                <a:cs typeface="Nunito"/>
                <a:sym typeface="Nunito"/>
              </a:rPr>
              <a:t>Alice in Wonderland</a:t>
            </a:r>
            <a:r>
              <a:rPr lang="en" sz="1200">
                <a:solidFill>
                  <a:schemeClr val="dk1"/>
                </a:solidFill>
                <a:latin typeface="Nunito"/>
                <a:ea typeface="Nunito"/>
                <a:cs typeface="Nunito"/>
                <a:sym typeface="Nunito"/>
              </a:rPr>
              <a:t>. Directed by Clyde Geronimi, Wilfred Jackson, and Hamilton Lusk, Walt Disney Productions, 1957. </a:t>
            </a:r>
            <a:endParaRPr sz="1200">
              <a:solidFill>
                <a:schemeClr val="dk1"/>
              </a:solidFill>
              <a:latin typeface="Nunito"/>
              <a:ea typeface="Nunito"/>
              <a:cs typeface="Nunito"/>
              <a:sym typeface="Nunito"/>
            </a:endParaRPr>
          </a:p>
          <a:p>
            <a:pPr indent="0" lvl="0" marL="0" rtl="0" algn="l">
              <a:spcBef>
                <a:spcPts val="1600"/>
              </a:spcBef>
              <a:spcAft>
                <a:spcPts val="1600"/>
              </a:spcAft>
              <a:buNone/>
            </a:pPr>
            <a:r>
              <a:rPr lang="en" sz="1200">
                <a:solidFill>
                  <a:schemeClr val="dk1"/>
                </a:solidFill>
                <a:latin typeface="Nunito"/>
                <a:ea typeface="Nunito"/>
                <a:cs typeface="Nunito"/>
                <a:sym typeface="Nunito"/>
              </a:rPr>
              <a:t>Please keep this slide for attribution</a:t>
            </a:r>
            <a:endParaRPr sz="1200">
              <a:solidFill>
                <a:schemeClr val="dk1"/>
              </a:solidFill>
              <a:latin typeface="Nunito"/>
              <a:ea typeface="Nunito"/>
              <a:cs typeface="Nunito"/>
              <a:sym typeface="Nunito"/>
            </a:endParaRPr>
          </a:p>
        </p:txBody>
      </p:sp>
      <p:sp>
        <p:nvSpPr>
          <p:cNvPr id="263" name="Google Shape;263;p45"/>
          <p:cNvSpPr/>
          <p:nvPr/>
        </p:nvSpPr>
        <p:spPr>
          <a:xfrm>
            <a:off x="861020" y="2867325"/>
            <a:ext cx="387213" cy="387641"/>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45"/>
          <p:cNvGrpSpPr/>
          <p:nvPr/>
        </p:nvGrpSpPr>
        <p:grpSpPr>
          <a:xfrm>
            <a:off x="1364456" y="2867358"/>
            <a:ext cx="387652" cy="387224"/>
            <a:chOff x="3303268" y="3817349"/>
            <a:chExt cx="346056" cy="345674"/>
          </a:xfrm>
        </p:grpSpPr>
        <p:sp>
          <p:nvSpPr>
            <p:cNvPr id="265" name="Google Shape;265;p45"/>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5"/>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5"/>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5"/>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45"/>
          <p:cNvGrpSpPr/>
          <p:nvPr/>
        </p:nvGrpSpPr>
        <p:grpSpPr>
          <a:xfrm>
            <a:off x="1867526" y="2867358"/>
            <a:ext cx="387652" cy="387224"/>
            <a:chOff x="3752358" y="3817349"/>
            <a:chExt cx="346056" cy="345674"/>
          </a:xfrm>
        </p:grpSpPr>
        <p:sp>
          <p:nvSpPr>
            <p:cNvPr id="270" name="Google Shape;270;p45"/>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5"/>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5"/>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5"/>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45"/>
          <p:cNvSpPr txBox="1"/>
          <p:nvPr>
            <p:ph type="title"/>
          </p:nvPr>
        </p:nvSpPr>
        <p:spPr>
          <a:xfrm>
            <a:off x="777800" y="747618"/>
            <a:ext cx="3468000" cy="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solidFill>
                <a:schemeClr val="dk1"/>
              </a:solidFill>
            </a:endParaRPr>
          </a:p>
        </p:txBody>
      </p:sp>
      <p:sp>
        <p:nvSpPr>
          <p:cNvPr id="275" name="Google Shape;275;p45"/>
          <p:cNvSpPr txBox="1"/>
          <p:nvPr>
            <p:ph idx="2" type="subTitle"/>
          </p:nvPr>
        </p:nvSpPr>
        <p:spPr>
          <a:xfrm>
            <a:off x="760482" y="1715400"/>
            <a:ext cx="3080400" cy="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you have any questions?</a:t>
            </a:r>
            <a:endParaRPr/>
          </a:p>
        </p:txBody>
      </p:sp>
      <p:sp>
        <p:nvSpPr>
          <p:cNvPr id="276" name="Google Shape;276;p45"/>
          <p:cNvSpPr txBox="1"/>
          <p:nvPr>
            <p:ph idx="1" type="body"/>
          </p:nvPr>
        </p:nvSpPr>
        <p:spPr>
          <a:xfrm>
            <a:off x="760482" y="1987952"/>
            <a:ext cx="4093200" cy="1373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uFill>
                  <a:noFill/>
                </a:uFill>
                <a:hlinkClick r:id="rId3">
                  <a:extLst>
                    <a:ext uri="{A12FA001-AC4F-418D-AE19-62706E023703}">
                      <ahyp:hlinkClr val="tx"/>
                    </a:ext>
                  </a:extLst>
                </a:hlinkClick>
              </a:rPr>
              <a:t>youremail@freepik.com</a:t>
            </a:r>
            <a:endParaRPr>
              <a:solidFill>
                <a:schemeClr val="dk1"/>
              </a:solidFill>
            </a:endParaRPr>
          </a:p>
          <a:p>
            <a:pPr indent="0" lvl="0" marL="0" rtl="0" algn="l">
              <a:lnSpc>
                <a:spcPct val="100000"/>
              </a:lnSpc>
              <a:spcBef>
                <a:spcPts val="0"/>
              </a:spcBef>
              <a:spcAft>
                <a:spcPts val="0"/>
              </a:spcAft>
              <a:buNone/>
            </a:pPr>
            <a:r>
              <a:rPr lang="en">
                <a:solidFill>
                  <a:schemeClr val="dk1"/>
                </a:solidFill>
              </a:rPr>
              <a:t>+91 620 421 838</a:t>
            </a:r>
            <a:endParaRPr>
              <a:solidFill>
                <a:schemeClr val="dk1"/>
              </a:solidFill>
            </a:endParaRPr>
          </a:p>
          <a:p>
            <a:pPr indent="0" lvl="0" marL="0" rtl="0" algn="l">
              <a:lnSpc>
                <a:spcPct val="100000"/>
              </a:lnSpc>
              <a:spcBef>
                <a:spcPts val="0"/>
              </a:spcBef>
              <a:spcAft>
                <a:spcPts val="0"/>
              </a:spcAft>
              <a:buNone/>
            </a:pPr>
            <a:r>
              <a:rPr lang="en">
                <a:solidFill>
                  <a:schemeClr val="dk1"/>
                </a:solidFill>
              </a:rPr>
              <a:t>yourcompany.com</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ph type="ctrTitle"/>
          </p:nvPr>
        </p:nvSpPr>
        <p:spPr>
          <a:xfrm>
            <a:off x="615225" y="1241200"/>
            <a:ext cx="2843100" cy="1346400"/>
          </a:xfrm>
          <a:prstGeom prst="rect">
            <a:avLst/>
          </a:prstGeom>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lang="en" sz="4000">
                <a:latin typeface="Architects Daughter"/>
                <a:ea typeface="Architects Daughter"/>
                <a:cs typeface="Architects Daughter"/>
                <a:sym typeface="Architects Daughter"/>
              </a:rPr>
              <a:t>Learning Objectives</a:t>
            </a:r>
            <a:endParaRPr sz="4000">
              <a:latin typeface="Architects Daughter"/>
              <a:ea typeface="Architects Daughter"/>
              <a:cs typeface="Architects Daughter"/>
              <a:sym typeface="Architects Daughter"/>
            </a:endParaRPr>
          </a:p>
        </p:txBody>
      </p:sp>
      <p:sp>
        <p:nvSpPr>
          <p:cNvPr id="167" name="Google Shape;167;p32"/>
          <p:cNvSpPr txBox="1"/>
          <p:nvPr>
            <p:ph idx="3" type="title"/>
          </p:nvPr>
        </p:nvSpPr>
        <p:spPr>
          <a:xfrm>
            <a:off x="4593410" y="585928"/>
            <a:ext cx="12069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01</a:t>
            </a:r>
            <a:endParaRPr b="1"/>
          </a:p>
        </p:txBody>
      </p:sp>
      <p:sp>
        <p:nvSpPr>
          <p:cNvPr id="168" name="Google Shape;168;p32"/>
          <p:cNvSpPr txBox="1"/>
          <p:nvPr>
            <p:ph idx="1" type="subTitle"/>
          </p:nvPr>
        </p:nvSpPr>
        <p:spPr>
          <a:xfrm>
            <a:off x="5270500" y="568823"/>
            <a:ext cx="2922300" cy="7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Deconstruct how accessibility standards (QM and WCAG) work within your institution</a:t>
            </a:r>
            <a:endParaRPr sz="1800"/>
          </a:p>
        </p:txBody>
      </p:sp>
      <p:sp>
        <p:nvSpPr>
          <p:cNvPr id="169" name="Google Shape;169;p32"/>
          <p:cNvSpPr txBox="1"/>
          <p:nvPr>
            <p:ph idx="13" type="title"/>
          </p:nvPr>
        </p:nvSpPr>
        <p:spPr>
          <a:xfrm>
            <a:off x="4593410" y="1980076"/>
            <a:ext cx="12069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02</a:t>
            </a:r>
            <a:endParaRPr b="1"/>
          </a:p>
        </p:txBody>
      </p:sp>
      <p:sp>
        <p:nvSpPr>
          <p:cNvPr id="170" name="Google Shape;170;p32"/>
          <p:cNvSpPr txBox="1"/>
          <p:nvPr>
            <p:ph idx="5" type="subTitle"/>
          </p:nvPr>
        </p:nvSpPr>
        <p:spPr>
          <a:xfrm>
            <a:off x="5270500" y="1987884"/>
            <a:ext cx="2922300" cy="5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Identify specific strategies and tools for integrating accessibility principles into your course design</a:t>
            </a:r>
            <a:endParaRPr sz="1800"/>
          </a:p>
        </p:txBody>
      </p:sp>
      <p:sp>
        <p:nvSpPr>
          <p:cNvPr id="171" name="Google Shape;171;p32"/>
          <p:cNvSpPr txBox="1"/>
          <p:nvPr>
            <p:ph idx="14" type="title"/>
          </p:nvPr>
        </p:nvSpPr>
        <p:spPr>
          <a:xfrm>
            <a:off x="4593410" y="3430131"/>
            <a:ext cx="12069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03</a:t>
            </a:r>
            <a:endParaRPr b="1"/>
          </a:p>
        </p:txBody>
      </p:sp>
      <p:sp>
        <p:nvSpPr>
          <p:cNvPr id="172" name="Google Shape;172;p32"/>
          <p:cNvSpPr txBox="1"/>
          <p:nvPr>
            <p:ph idx="7" type="subTitle"/>
          </p:nvPr>
        </p:nvSpPr>
        <p:spPr>
          <a:xfrm>
            <a:off x="5270500" y="3374233"/>
            <a:ext cx="2922300" cy="5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Discuss ways you can integrate accessibility principles into your course design</a:t>
            </a:r>
            <a:endParaRPr sz="1800"/>
          </a:p>
          <a:p>
            <a:pPr indent="0" lvl="0" marL="0" rtl="0" algn="l">
              <a:spcBef>
                <a:spcPts val="0"/>
              </a:spcBef>
              <a:spcAft>
                <a:spcPts val="0"/>
              </a:spcAft>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txBox="1"/>
          <p:nvPr>
            <p:ph type="ctrTitle"/>
          </p:nvPr>
        </p:nvSpPr>
        <p:spPr>
          <a:xfrm>
            <a:off x="310425" y="144200"/>
            <a:ext cx="3756900" cy="94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Introduction</a:t>
            </a:r>
            <a:endParaRPr>
              <a:solidFill>
                <a:schemeClr val="dk1"/>
              </a:solidFill>
              <a:latin typeface="Architects Daughter"/>
              <a:ea typeface="Architects Daughter"/>
              <a:cs typeface="Architects Daughter"/>
              <a:sym typeface="Architects Daughter"/>
            </a:endParaRPr>
          </a:p>
        </p:txBody>
      </p:sp>
      <p:sp>
        <p:nvSpPr>
          <p:cNvPr id="178" name="Google Shape;178;p33"/>
          <p:cNvSpPr txBox="1"/>
          <p:nvPr>
            <p:ph idx="1" type="subTitle"/>
          </p:nvPr>
        </p:nvSpPr>
        <p:spPr>
          <a:xfrm>
            <a:off x="310425" y="1090400"/>
            <a:ext cx="6273300" cy="383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i="1" lang="en" sz="1800">
                <a:solidFill>
                  <a:srgbClr val="303093"/>
                </a:solidFill>
              </a:rPr>
              <a:t>Imagine accessibility as Alice's journey through Wonderland. Just like Alice tumbles down the rabbit hole into a world that’s bewildering and full of unexpected challenges, navigating accessibility can seem equally daunting. The standards and guidelines are like the eccentric characters she meets: puzzling, but crucial to understanding the landscape. Through trial and error, just as Alice learns to maneuver through Wonderland, we learn to integrate accessibility principles seamlessly into our course design, discovering along the way which strategies and tools truly work for our institution. Together, we’re finding our way through the maze, ensuring everyone can access the best parts of the experience.</a:t>
            </a:r>
            <a:r>
              <a:rPr lang="en" sz="1800">
                <a:solidFill>
                  <a:srgbClr val="303093"/>
                </a:solidFill>
              </a:rPr>
              <a:t> </a:t>
            </a:r>
            <a:endParaRPr sz="1800">
              <a:solidFill>
                <a:srgbClr val="303093"/>
              </a:solidFill>
            </a:endParaRPr>
          </a:p>
        </p:txBody>
      </p:sp>
      <p:pic>
        <p:nvPicPr>
          <p:cNvPr descr="&quot;&quot;" id="179" name="Google Shape;179;p33"/>
          <p:cNvPicPr preferRelativeResize="0"/>
          <p:nvPr/>
        </p:nvPicPr>
        <p:blipFill rotWithShape="1">
          <a:blip r:embed="rId3">
            <a:alphaModFix/>
          </a:blip>
          <a:srcRect b="17259" l="0" r="0" t="17265"/>
          <a:stretch/>
        </p:blipFill>
        <p:spPr>
          <a:xfrm>
            <a:off x="6405550" y="1268000"/>
            <a:ext cx="2590500" cy="25455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3428125" y="1027500"/>
            <a:ext cx="4859400" cy="293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latin typeface="Architects Daughter"/>
                <a:ea typeface="Architects Daughter"/>
                <a:cs typeface="Architects Daughter"/>
                <a:sym typeface="Architects Daughter"/>
              </a:rPr>
              <a:t>Opening Question: </a:t>
            </a:r>
            <a:r>
              <a:rPr lang="en" sz="4000">
                <a:latin typeface="Architects Daughter"/>
                <a:ea typeface="Architects Daughter"/>
                <a:cs typeface="Architects Daughter"/>
                <a:sym typeface="Architects Daughter"/>
              </a:rPr>
              <a:t>Why is accessibility in a virtual program so important?</a:t>
            </a:r>
            <a:endParaRPr sz="6900"/>
          </a:p>
        </p:txBody>
      </p:sp>
      <p:sp>
        <p:nvSpPr>
          <p:cNvPr id="185" name="Google Shape;185;p34"/>
          <p:cNvSpPr txBox="1"/>
          <p:nvPr/>
        </p:nvSpPr>
        <p:spPr>
          <a:xfrm>
            <a:off x="0" y="4624800"/>
            <a:ext cx="9144000" cy="44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Nunito"/>
                <a:ea typeface="Nunito"/>
                <a:cs typeface="Nunito"/>
                <a:sym typeface="Nunito"/>
              </a:rPr>
              <a:t>“Who’s to say which is which?” - (Mad Hatter from </a:t>
            </a:r>
            <a:r>
              <a:rPr i="1" lang="en" sz="1600">
                <a:solidFill>
                  <a:schemeClr val="dk1"/>
                </a:solidFill>
                <a:latin typeface="Nunito"/>
                <a:ea typeface="Nunito"/>
                <a:cs typeface="Nunito"/>
                <a:sym typeface="Nunito"/>
              </a:rPr>
              <a:t>Alice in Wonderland)</a:t>
            </a:r>
            <a:r>
              <a:rPr lang="en" sz="1600">
                <a:solidFill>
                  <a:schemeClr val="dk1"/>
                </a:solidFill>
                <a:latin typeface="Nunito"/>
                <a:ea typeface="Nunito"/>
                <a:cs typeface="Nunito"/>
                <a:sym typeface="Nunito"/>
              </a:rPr>
              <a:t> Lewis Carroll</a:t>
            </a:r>
            <a:endParaRPr sz="1200">
              <a:solidFill>
                <a:schemeClr val="dk1"/>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ph idx="2" type="title"/>
          </p:nvPr>
        </p:nvSpPr>
        <p:spPr>
          <a:xfrm>
            <a:off x="228600" y="60550"/>
            <a:ext cx="8073600" cy="94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latin typeface="Architects Daughter"/>
                <a:ea typeface="Architects Daughter"/>
                <a:cs typeface="Architects Daughter"/>
                <a:sym typeface="Architects Daughter"/>
              </a:rPr>
              <a:t>Brief Launch Accessibility Overview</a:t>
            </a:r>
            <a:endParaRPr b="1"/>
          </a:p>
        </p:txBody>
      </p:sp>
      <p:sp>
        <p:nvSpPr>
          <p:cNvPr id="191" name="Google Shape;191;p35"/>
          <p:cNvSpPr txBox="1"/>
          <p:nvPr>
            <p:ph type="title"/>
          </p:nvPr>
        </p:nvSpPr>
        <p:spPr>
          <a:xfrm>
            <a:off x="304800" y="1529375"/>
            <a:ext cx="5952900" cy="2952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latin typeface="Nunito"/>
                <a:ea typeface="Nunito"/>
                <a:cs typeface="Nunito"/>
                <a:sym typeface="Nunito"/>
              </a:rPr>
              <a:t>Launch is a K-12 virtual learning provider based at Springfield Public Schools that offers students quality courses </a:t>
            </a:r>
            <a:r>
              <a:rPr b="1" lang="en" sz="1800">
                <a:latin typeface="Nunito"/>
                <a:ea typeface="Nunito"/>
                <a:cs typeface="Nunito"/>
                <a:sym typeface="Nunito"/>
              </a:rPr>
              <a:t>designed</a:t>
            </a:r>
            <a:r>
              <a:rPr lang="en" sz="1800">
                <a:latin typeface="Nunito"/>
                <a:ea typeface="Nunito"/>
                <a:cs typeface="Nunito"/>
                <a:sym typeface="Nunito"/>
              </a:rPr>
              <a:t>, </a:t>
            </a:r>
            <a:r>
              <a:rPr b="1" lang="en" sz="1800">
                <a:latin typeface="Nunito"/>
                <a:ea typeface="Nunito"/>
                <a:cs typeface="Nunito"/>
                <a:sym typeface="Nunito"/>
              </a:rPr>
              <a:t>developed</a:t>
            </a:r>
            <a:r>
              <a:rPr lang="en" sz="1800">
                <a:latin typeface="Nunito"/>
                <a:ea typeface="Nunito"/>
                <a:cs typeface="Nunito"/>
                <a:sym typeface="Nunito"/>
              </a:rPr>
              <a:t> and </a:t>
            </a:r>
            <a:r>
              <a:rPr b="1" lang="en" sz="1800">
                <a:latin typeface="Nunito"/>
                <a:ea typeface="Nunito"/>
                <a:cs typeface="Nunito"/>
                <a:sym typeface="Nunito"/>
              </a:rPr>
              <a:t>delivered</a:t>
            </a:r>
            <a:r>
              <a:rPr lang="en" sz="1800">
                <a:latin typeface="Nunito"/>
                <a:ea typeface="Nunito"/>
                <a:cs typeface="Nunito"/>
                <a:sym typeface="Nunito"/>
              </a:rPr>
              <a:t> by Missouri educators.</a:t>
            </a: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 sz="1800">
                <a:latin typeface="Nunito"/>
                <a:ea typeface="Nunito"/>
                <a:cs typeface="Nunito"/>
                <a:sym typeface="Nunito"/>
              </a:rPr>
              <a:t>Initially established in 2012 as SPS Online for Springfield Public School (SPS) students only</a:t>
            </a: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 sz="1800">
                <a:latin typeface="Nunito"/>
                <a:ea typeface="Nunito"/>
                <a:cs typeface="Nunito"/>
                <a:sym typeface="Nunito"/>
              </a:rPr>
              <a:t>In 2017 Launch is born! Courses are now offered to the entire state of Missouri</a:t>
            </a: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 sz="1800">
                <a:latin typeface="Nunito"/>
                <a:ea typeface="Nunito"/>
                <a:cs typeface="Nunito"/>
                <a:sym typeface="Nunito"/>
              </a:rPr>
              <a:t>In 2019 we begin our QM journey</a:t>
            </a: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 sz="1800">
                <a:latin typeface="Nunito"/>
                <a:ea typeface="Nunito"/>
                <a:cs typeface="Nunito"/>
                <a:sym typeface="Nunito"/>
              </a:rPr>
              <a:t>Launch Today</a:t>
            </a:r>
            <a:endParaRPr b="1" sz="3000"/>
          </a:p>
          <a:p>
            <a:pPr indent="0" lvl="0" marL="0" rtl="0" algn="l">
              <a:spcBef>
                <a:spcPts val="1600"/>
              </a:spcBef>
              <a:spcAft>
                <a:spcPts val="0"/>
              </a:spcAft>
              <a:buNone/>
            </a:pPr>
            <a:r>
              <a:t/>
            </a:r>
            <a:endParaRPr b="1"/>
          </a:p>
        </p:txBody>
      </p:sp>
      <p:sp>
        <p:nvSpPr>
          <p:cNvPr id="192" name="Google Shape;192;p35"/>
          <p:cNvSpPr txBox="1"/>
          <p:nvPr>
            <p:ph idx="1" type="subTitle"/>
          </p:nvPr>
        </p:nvSpPr>
        <p:spPr>
          <a:xfrm>
            <a:off x="144925" y="4481300"/>
            <a:ext cx="7422000" cy="4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“I’m late, I’m late. For a very important date!” - (White Rabbit from </a:t>
            </a:r>
            <a:r>
              <a:rPr i="1" lang="en" sz="1600"/>
              <a:t>Alice in Wonderland)</a:t>
            </a:r>
            <a:r>
              <a:rPr lang="en" sz="1600"/>
              <a:t> Lewis Carroll</a:t>
            </a:r>
            <a:endParaRPr sz="1400">
              <a:latin typeface="Nunito Light"/>
              <a:ea typeface="Nunito Light"/>
              <a:cs typeface="Nunito Light"/>
              <a:sym typeface="Nunito Light"/>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ph type="ctrTitle"/>
          </p:nvPr>
        </p:nvSpPr>
        <p:spPr>
          <a:xfrm>
            <a:off x="-75" y="296600"/>
            <a:ext cx="9144000" cy="94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chitects Daughter"/>
                <a:ea typeface="Architects Daughter"/>
                <a:cs typeface="Architects Daughter"/>
                <a:sym typeface="Architects Daughter"/>
              </a:rPr>
              <a:t>Our Accessibility Journey Begins</a:t>
            </a:r>
            <a:endParaRPr>
              <a:latin typeface="Architects Daughter"/>
              <a:ea typeface="Architects Daughter"/>
              <a:cs typeface="Architects Daughter"/>
              <a:sym typeface="Architects Daughter"/>
            </a:endParaRPr>
          </a:p>
          <a:p>
            <a:pPr indent="0" lvl="0" marL="0" rtl="0" algn="ctr">
              <a:spcBef>
                <a:spcPts val="0"/>
              </a:spcBef>
              <a:spcAft>
                <a:spcPts val="0"/>
              </a:spcAft>
              <a:buNone/>
            </a:pPr>
            <a:r>
              <a:t/>
            </a:r>
            <a:endParaRPr>
              <a:latin typeface="Architects Daughter"/>
              <a:ea typeface="Architects Daughter"/>
              <a:cs typeface="Architects Daughter"/>
              <a:sym typeface="Architects Daughter"/>
            </a:endParaRPr>
          </a:p>
        </p:txBody>
      </p:sp>
      <p:sp>
        <p:nvSpPr>
          <p:cNvPr id="198" name="Google Shape;198;p36"/>
          <p:cNvSpPr txBox="1"/>
          <p:nvPr>
            <p:ph idx="1" type="subTitle"/>
          </p:nvPr>
        </p:nvSpPr>
        <p:spPr>
          <a:xfrm>
            <a:off x="821225" y="1178450"/>
            <a:ext cx="5296500" cy="312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303093"/>
                </a:solidFill>
              </a:rPr>
              <a:t>Initial Challenges</a:t>
            </a:r>
            <a:endParaRPr b="1" sz="2000">
              <a:solidFill>
                <a:srgbClr val="303093"/>
              </a:solidFill>
            </a:endParaRPr>
          </a:p>
          <a:p>
            <a:pPr indent="-355600" lvl="0" marL="457200" rtl="0" algn="l">
              <a:lnSpc>
                <a:spcPct val="115000"/>
              </a:lnSpc>
              <a:spcBef>
                <a:spcPts val="1600"/>
              </a:spcBef>
              <a:spcAft>
                <a:spcPts val="0"/>
              </a:spcAft>
              <a:buClr>
                <a:srgbClr val="303093"/>
              </a:buClr>
              <a:buSzPts val="2000"/>
              <a:buChar char="●"/>
            </a:pPr>
            <a:r>
              <a:rPr lang="en" sz="2000">
                <a:solidFill>
                  <a:srgbClr val="303093"/>
                </a:solidFill>
              </a:rPr>
              <a:t>L</a:t>
            </a:r>
            <a:r>
              <a:rPr lang="en" sz="2000">
                <a:solidFill>
                  <a:srgbClr val="303093"/>
                </a:solidFill>
              </a:rPr>
              <a:t>ack of knowledge</a:t>
            </a:r>
            <a:endParaRPr sz="2000">
              <a:solidFill>
                <a:srgbClr val="303093"/>
              </a:solidFill>
            </a:endParaRPr>
          </a:p>
          <a:p>
            <a:pPr indent="-355600" lvl="0" marL="457200" rtl="0" algn="l">
              <a:lnSpc>
                <a:spcPct val="115000"/>
              </a:lnSpc>
              <a:spcBef>
                <a:spcPts val="0"/>
              </a:spcBef>
              <a:spcAft>
                <a:spcPts val="0"/>
              </a:spcAft>
              <a:buClr>
                <a:srgbClr val="303093"/>
              </a:buClr>
              <a:buSzPts val="2000"/>
              <a:buChar char="●"/>
            </a:pPr>
            <a:r>
              <a:rPr lang="en" sz="2000">
                <a:solidFill>
                  <a:srgbClr val="303093"/>
                </a:solidFill>
              </a:rPr>
              <a:t>Information overload</a:t>
            </a:r>
            <a:endParaRPr sz="2000">
              <a:solidFill>
                <a:srgbClr val="303093"/>
              </a:solidFill>
            </a:endParaRPr>
          </a:p>
          <a:p>
            <a:pPr indent="-355600" lvl="0" marL="457200" rtl="0" algn="l">
              <a:lnSpc>
                <a:spcPct val="115000"/>
              </a:lnSpc>
              <a:spcBef>
                <a:spcPts val="0"/>
              </a:spcBef>
              <a:spcAft>
                <a:spcPts val="0"/>
              </a:spcAft>
              <a:buClr>
                <a:srgbClr val="303093"/>
              </a:buClr>
              <a:buSzPts val="2000"/>
              <a:buChar char="●"/>
            </a:pPr>
            <a:r>
              <a:rPr lang="en" sz="2000">
                <a:solidFill>
                  <a:srgbClr val="303093"/>
                </a:solidFill>
              </a:rPr>
              <a:t>Understanding accessibility standards</a:t>
            </a:r>
            <a:endParaRPr sz="2000">
              <a:solidFill>
                <a:srgbClr val="303093"/>
              </a:solidFill>
            </a:endParaRPr>
          </a:p>
          <a:p>
            <a:pPr indent="-355600" lvl="0" marL="457200" rtl="0" algn="l">
              <a:lnSpc>
                <a:spcPct val="115000"/>
              </a:lnSpc>
              <a:spcBef>
                <a:spcPts val="0"/>
              </a:spcBef>
              <a:spcAft>
                <a:spcPts val="0"/>
              </a:spcAft>
              <a:buClr>
                <a:srgbClr val="303093"/>
              </a:buClr>
              <a:buSzPts val="2000"/>
              <a:buChar char="●"/>
            </a:pPr>
            <a:r>
              <a:rPr lang="en" sz="2000">
                <a:solidFill>
                  <a:srgbClr val="303093"/>
                </a:solidFill>
              </a:rPr>
              <a:t>How and where to begin</a:t>
            </a:r>
            <a:endParaRPr sz="2000">
              <a:solidFill>
                <a:srgbClr val="303093"/>
              </a:solidFill>
            </a:endParaRPr>
          </a:p>
          <a:p>
            <a:pPr indent="-355600" lvl="0" marL="457200" rtl="0" algn="l">
              <a:lnSpc>
                <a:spcPct val="115000"/>
              </a:lnSpc>
              <a:spcBef>
                <a:spcPts val="0"/>
              </a:spcBef>
              <a:spcAft>
                <a:spcPts val="0"/>
              </a:spcAft>
              <a:buClr>
                <a:srgbClr val="303093"/>
              </a:buClr>
              <a:buSzPts val="2000"/>
              <a:buChar char="●"/>
            </a:pPr>
            <a:r>
              <a:rPr lang="en" sz="2000">
                <a:solidFill>
                  <a:srgbClr val="303093"/>
                </a:solidFill>
              </a:rPr>
              <a:t>Inconsistent implementation</a:t>
            </a:r>
            <a:endParaRPr sz="2000">
              <a:solidFill>
                <a:srgbClr val="303093"/>
              </a:solidFill>
            </a:endParaRPr>
          </a:p>
          <a:p>
            <a:pPr indent="-355600" lvl="0" marL="457200" rtl="0" algn="l">
              <a:lnSpc>
                <a:spcPct val="115000"/>
              </a:lnSpc>
              <a:spcBef>
                <a:spcPts val="0"/>
              </a:spcBef>
              <a:spcAft>
                <a:spcPts val="0"/>
              </a:spcAft>
              <a:buClr>
                <a:srgbClr val="303093"/>
              </a:buClr>
              <a:buSzPts val="2000"/>
              <a:buChar char="●"/>
            </a:pPr>
            <a:r>
              <a:rPr lang="en" sz="2000">
                <a:solidFill>
                  <a:srgbClr val="303093"/>
                </a:solidFill>
              </a:rPr>
              <a:t>Constant change</a:t>
            </a:r>
            <a:endParaRPr sz="2000">
              <a:solidFill>
                <a:srgbClr val="303093"/>
              </a:solidFill>
            </a:endParaRPr>
          </a:p>
          <a:p>
            <a:pPr indent="0" lvl="0" marL="457200" rtl="0" algn="l">
              <a:lnSpc>
                <a:spcPct val="115000"/>
              </a:lnSpc>
              <a:spcBef>
                <a:spcPts val="1600"/>
              </a:spcBef>
              <a:spcAft>
                <a:spcPts val="1600"/>
              </a:spcAft>
              <a:buNone/>
            </a:pPr>
            <a:r>
              <a:t/>
            </a:r>
            <a:endParaRPr sz="2000">
              <a:solidFill>
                <a:srgbClr val="303093"/>
              </a:solidFill>
            </a:endParaRPr>
          </a:p>
        </p:txBody>
      </p:sp>
      <p:pic>
        <p:nvPicPr>
          <p:cNvPr descr="&quot;&quot;" id="199" name="Google Shape;199;p36"/>
          <p:cNvPicPr preferRelativeResize="0"/>
          <p:nvPr/>
        </p:nvPicPr>
        <p:blipFill rotWithShape="1">
          <a:blip r:embed="rId3">
            <a:alphaModFix/>
          </a:blip>
          <a:srcRect b="0" l="9289" r="9297" t="0"/>
          <a:stretch/>
        </p:blipFill>
        <p:spPr>
          <a:xfrm>
            <a:off x="6405550" y="1268000"/>
            <a:ext cx="2590500" cy="2545500"/>
          </a:xfrm>
          <a:prstGeom prst="ellipse">
            <a:avLst/>
          </a:prstGeom>
          <a:noFill/>
          <a:ln>
            <a:noFill/>
          </a:ln>
        </p:spPr>
      </p:pic>
      <p:sp>
        <p:nvSpPr>
          <p:cNvPr id="200" name="Google Shape;200;p36"/>
          <p:cNvSpPr txBox="1"/>
          <p:nvPr/>
        </p:nvSpPr>
        <p:spPr>
          <a:xfrm>
            <a:off x="25" y="4644450"/>
            <a:ext cx="91440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Nunito"/>
                <a:ea typeface="Nunito"/>
                <a:cs typeface="Nunito"/>
                <a:sym typeface="Nunito"/>
              </a:rPr>
              <a:t>“Every adventure requires a first step.” - (Cheshire Cat from </a:t>
            </a:r>
            <a:r>
              <a:rPr i="1" lang="en" sz="1600">
                <a:solidFill>
                  <a:schemeClr val="dk1"/>
                </a:solidFill>
                <a:latin typeface="Nunito"/>
                <a:ea typeface="Nunito"/>
                <a:cs typeface="Nunito"/>
                <a:sym typeface="Nunito"/>
              </a:rPr>
              <a:t>Alice in Wonderland)</a:t>
            </a:r>
            <a:r>
              <a:rPr lang="en" sz="1600">
                <a:solidFill>
                  <a:schemeClr val="dk1"/>
                </a:solidFill>
                <a:latin typeface="Nunito"/>
                <a:ea typeface="Nunito"/>
                <a:cs typeface="Nunito"/>
                <a:sym typeface="Nunito"/>
              </a:rPr>
              <a:t> Lewis Carroll</a:t>
            </a:r>
            <a:endParaRPr sz="1600">
              <a:solidFill>
                <a:schemeClr val="dk1"/>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7"/>
          <p:cNvSpPr txBox="1"/>
          <p:nvPr>
            <p:ph idx="1" type="subTitle"/>
          </p:nvPr>
        </p:nvSpPr>
        <p:spPr>
          <a:xfrm>
            <a:off x="911250" y="588650"/>
            <a:ext cx="4698600" cy="335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Architects Daughter"/>
                <a:ea typeface="Architects Daughter"/>
                <a:cs typeface="Architects Daughter"/>
                <a:sym typeface="Architects Daughter"/>
              </a:rPr>
              <a:t>What are some challenges you face when implementing accessibility into your virtual courses?</a:t>
            </a:r>
            <a:endParaRPr b="1" sz="1800"/>
          </a:p>
        </p:txBody>
      </p:sp>
      <p:sp>
        <p:nvSpPr>
          <p:cNvPr id="206" name="Google Shape;206;p37"/>
          <p:cNvSpPr txBox="1"/>
          <p:nvPr/>
        </p:nvSpPr>
        <p:spPr>
          <a:xfrm>
            <a:off x="1196850" y="4399525"/>
            <a:ext cx="7237500" cy="5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Nunito"/>
                <a:ea typeface="Nunito"/>
                <a:cs typeface="Nunito"/>
                <a:sym typeface="Nunito"/>
              </a:rPr>
              <a:t>“Would you tell me, please, which way I ought to go from here?” - (Cheshire Cat from </a:t>
            </a:r>
            <a:r>
              <a:rPr i="1" lang="en" sz="1600">
                <a:solidFill>
                  <a:schemeClr val="dk1"/>
                </a:solidFill>
                <a:latin typeface="Nunito"/>
                <a:ea typeface="Nunito"/>
                <a:cs typeface="Nunito"/>
                <a:sym typeface="Nunito"/>
              </a:rPr>
              <a:t>Alice in Wonderland)</a:t>
            </a:r>
            <a:r>
              <a:rPr lang="en" sz="1600">
                <a:solidFill>
                  <a:schemeClr val="dk1"/>
                </a:solidFill>
                <a:latin typeface="Nunito"/>
                <a:ea typeface="Nunito"/>
                <a:cs typeface="Nunito"/>
                <a:sym typeface="Nunito"/>
              </a:rPr>
              <a:t> Lewis Carroll</a:t>
            </a:r>
            <a:endParaRPr sz="1200">
              <a:solidFill>
                <a:schemeClr val="dk1"/>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8"/>
          <p:cNvSpPr txBox="1"/>
          <p:nvPr>
            <p:ph type="ctrTitle"/>
          </p:nvPr>
        </p:nvSpPr>
        <p:spPr>
          <a:xfrm>
            <a:off x="50" y="192400"/>
            <a:ext cx="91440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chitects Daughter"/>
                <a:ea typeface="Architects Daughter"/>
                <a:cs typeface="Architects Daughter"/>
                <a:sym typeface="Architects Daughter"/>
              </a:rPr>
              <a:t>Our Accessibility Journey Begins, Cont…</a:t>
            </a:r>
            <a:endParaRPr sz="3200"/>
          </a:p>
        </p:txBody>
      </p:sp>
      <p:sp>
        <p:nvSpPr>
          <p:cNvPr id="212" name="Google Shape;212;p38"/>
          <p:cNvSpPr txBox="1"/>
          <p:nvPr>
            <p:ph idx="1" type="body"/>
          </p:nvPr>
        </p:nvSpPr>
        <p:spPr>
          <a:xfrm>
            <a:off x="2761625" y="1094650"/>
            <a:ext cx="6210300" cy="342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t>Deconstructing Accessibility Standards</a:t>
            </a:r>
            <a:endParaRPr b="1" sz="1800"/>
          </a:p>
          <a:p>
            <a:pPr indent="0" lvl="0" marL="0" rtl="0" algn="l">
              <a:spcBef>
                <a:spcPts val="1600"/>
              </a:spcBef>
              <a:spcAft>
                <a:spcPts val="0"/>
              </a:spcAft>
              <a:buNone/>
            </a:pPr>
            <a:r>
              <a:rPr b="1" lang="en" sz="1800"/>
              <a:t>QM General Standard 8: Accessibility and Usability &amp; WCAG Standards</a:t>
            </a:r>
            <a:endParaRPr b="1" sz="1800"/>
          </a:p>
          <a:p>
            <a:pPr indent="-342900" lvl="0" marL="457200" rtl="0" algn="l">
              <a:spcBef>
                <a:spcPts val="900"/>
              </a:spcBef>
              <a:spcAft>
                <a:spcPts val="0"/>
              </a:spcAft>
              <a:buSzPts val="1800"/>
              <a:buAutoNum type="arabicPeriod"/>
            </a:pPr>
            <a:r>
              <a:rPr lang="en" sz="1800"/>
              <a:t>QM and WCAG standards </a:t>
            </a:r>
            <a:endParaRPr sz="1800"/>
          </a:p>
          <a:p>
            <a:pPr indent="-342900" lvl="1" marL="857250" rtl="0" algn="l">
              <a:spcBef>
                <a:spcPts val="0"/>
              </a:spcBef>
              <a:spcAft>
                <a:spcPts val="0"/>
              </a:spcAft>
              <a:buSzPts val="1800"/>
              <a:buAutoNum type="alphaLcPeriod"/>
            </a:pPr>
            <a:r>
              <a:rPr lang="en" sz="1800"/>
              <a:t>Look at each one to get a better understanding</a:t>
            </a:r>
            <a:endParaRPr sz="1800"/>
          </a:p>
          <a:p>
            <a:pPr indent="-342900" lvl="1" marL="857250" rtl="0" algn="l">
              <a:spcBef>
                <a:spcPts val="0"/>
              </a:spcBef>
              <a:spcAft>
                <a:spcPts val="0"/>
              </a:spcAft>
              <a:buSzPts val="1800"/>
              <a:buAutoNum type="alphaLcPeriod"/>
            </a:pPr>
            <a:r>
              <a:rPr lang="en" sz="1800"/>
              <a:t>What level/version of WCAG do we need to hit?</a:t>
            </a:r>
            <a:endParaRPr sz="1800"/>
          </a:p>
          <a:p>
            <a:pPr indent="-342900" lvl="1" marL="857250" rtl="0" algn="l">
              <a:spcBef>
                <a:spcPts val="0"/>
              </a:spcBef>
              <a:spcAft>
                <a:spcPts val="0"/>
              </a:spcAft>
              <a:buSzPts val="1800"/>
              <a:buAutoNum type="alphaLcPeriod"/>
            </a:pPr>
            <a:r>
              <a:rPr lang="en" sz="1800"/>
              <a:t>What did we do well?</a:t>
            </a:r>
            <a:endParaRPr sz="1800"/>
          </a:p>
          <a:p>
            <a:pPr indent="-342900" lvl="1" marL="857250" rtl="0" algn="l">
              <a:spcBef>
                <a:spcPts val="0"/>
              </a:spcBef>
              <a:spcAft>
                <a:spcPts val="0"/>
              </a:spcAft>
              <a:buSzPts val="1800"/>
              <a:buAutoNum type="alphaLcPeriod"/>
            </a:pPr>
            <a:r>
              <a:rPr lang="en" sz="1800"/>
              <a:t>What needs improvement? </a:t>
            </a:r>
            <a:endParaRPr sz="1800"/>
          </a:p>
          <a:p>
            <a:pPr indent="0" lvl="0" marL="0" rtl="0" algn="l">
              <a:spcBef>
                <a:spcPts val="900"/>
              </a:spcBef>
              <a:spcAft>
                <a:spcPts val="0"/>
              </a:spcAft>
              <a:buNone/>
            </a:pPr>
            <a:r>
              <a:rPr lang="en" sz="1800"/>
              <a:t>          </a:t>
            </a:r>
            <a:endParaRPr sz="1800"/>
          </a:p>
          <a:p>
            <a:pPr indent="0" lvl="0" marL="0" rtl="0" algn="l">
              <a:lnSpc>
                <a:spcPct val="100000"/>
              </a:lnSpc>
              <a:spcBef>
                <a:spcPts val="900"/>
              </a:spcBef>
              <a:spcAft>
                <a:spcPts val="0"/>
              </a:spcAft>
              <a:buNone/>
            </a:pPr>
            <a:r>
              <a:t/>
            </a:r>
            <a:endParaRPr sz="1800"/>
          </a:p>
          <a:p>
            <a:pPr indent="0" lvl="0" marL="0" rtl="0" algn="l">
              <a:lnSpc>
                <a:spcPct val="115000"/>
              </a:lnSpc>
              <a:spcBef>
                <a:spcPts val="0"/>
              </a:spcBef>
              <a:spcAft>
                <a:spcPts val="1600"/>
              </a:spcAft>
              <a:buNone/>
            </a:pPr>
            <a:r>
              <a:t/>
            </a:r>
            <a:endParaRPr sz="1800"/>
          </a:p>
        </p:txBody>
      </p:sp>
      <p:pic>
        <p:nvPicPr>
          <p:cNvPr descr="&quot;&quot;" id="213" name="Google Shape;213;p38"/>
          <p:cNvPicPr preferRelativeResize="0"/>
          <p:nvPr/>
        </p:nvPicPr>
        <p:blipFill rotWithShape="1">
          <a:blip r:embed="rId3">
            <a:alphaModFix/>
          </a:blip>
          <a:srcRect b="0" l="13805" r="13798" t="0"/>
          <a:stretch/>
        </p:blipFill>
        <p:spPr>
          <a:xfrm>
            <a:off x="270750" y="1291000"/>
            <a:ext cx="2382600" cy="2468400"/>
          </a:xfrm>
          <a:prstGeom prst="ellipse">
            <a:avLst/>
          </a:prstGeom>
          <a:noFill/>
          <a:ln>
            <a:noFill/>
          </a:ln>
        </p:spPr>
      </p:pic>
      <p:sp>
        <p:nvSpPr>
          <p:cNvPr id="214" name="Google Shape;214;p38"/>
          <p:cNvSpPr txBox="1"/>
          <p:nvPr/>
        </p:nvSpPr>
        <p:spPr>
          <a:xfrm>
            <a:off x="0" y="4713475"/>
            <a:ext cx="91440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Nunito"/>
                <a:ea typeface="Nunito"/>
                <a:cs typeface="Nunito"/>
                <a:sym typeface="Nunito"/>
              </a:rPr>
              <a:t>“Down, down, down. Would the fall </a:t>
            </a:r>
            <a:r>
              <a:rPr i="1" lang="en" sz="1600">
                <a:solidFill>
                  <a:schemeClr val="dk1"/>
                </a:solidFill>
                <a:latin typeface="Nunito"/>
                <a:ea typeface="Nunito"/>
                <a:cs typeface="Nunito"/>
                <a:sym typeface="Nunito"/>
              </a:rPr>
              <a:t>never</a:t>
            </a:r>
            <a:r>
              <a:rPr lang="en" sz="1600">
                <a:solidFill>
                  <a:schemeClr val="dk1"/>
                </a:solidFill>
                <a:latin typeface="Nunito"/>
                <a:ea typeface="Nunito"/>
                <a:cs typeface="Nunito"/>
                <a:sym typeface="Nunito"/>
              </a:rPr>
              <a:t> come to an end?” - (</a:t>
            </a:r>
            <a:r>
              <a:rPr i="1" lang="en" sz="1600">
                <a:solidFill>
                  <a:schemeClr val="dk1"/>
                </a:solidFill>
                <a:latin typeface="Nunito"/>
                <a:ea typeface="Nunito"/>
                <a:cs typeface="Nunito"/>
                <a:sym typeface="Nunito"/>
              </a:rPr>
              <a:t>Alice in Wonderland)</a:t>
            </a:r>
            <a:r>
              <a:rPr lang="en" sz="1600">
                <a:solidFill>
                  <a:schemeClr val="dk1"/>
                </a:solidFill>
                <a:latin typeface="Nunito"/>
                <a:ea typeface="Nunito"/>
                <a:cs typeface="Nunito"/>
                <a:sym typeface="Nunito"/>
              </a:rPr>
              <a:t> Lewis Carroll</a:t>
            </a:r>
            <a:endParaRPr sz="1000">
              <a:solidFill>
                <a:schemeClr val="dk1"/>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9"/>
          <p:cNvSpPr txBox="1"/>
          <p:nvPr>
            <p:ph type="ctrTitle"/>
          </p:nvPr>
        </p:nvSpPr>
        <p:spPr>
          <a:xfrm>
            <a:off x="50" y="68000"/>
            <a:ext cx="9144000" cy="94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chitects Daughter"/>
                <a:ea typeface="Architects Daughter"/>
                <a:cs typeface="Architects Daughter"/>
                <a:sym typeface="Architects Daughter"/>
              </a:rPr>
              <a:t>Our Accessibility Journey Begins, Cont…</a:t>
            </a:r>
            <a:endParaRPr>
              <a:latin typeface="Architects Daughter"/>
              <a:ea typeface="Architects Daughter"/>
              <a:cs typeface="Architects Daughter"/>
              <a:sym typeface="Architects Daughter"/>
            </a:endParaRPr>
          </a:p>
        </p:txBody>
      </p:sp>
      <p:sp>
        <p:nvSpPr>
          <p:cNvPr id="220" name="Google Shape;220;p39"/>
          <p:cNvSpPr txBox="1"/>
          <p:nvPr>
            <p:ph idx="1" type="subTitle"/>
          </p:nvPr>
        </p:nvSpPr>
        <p:spPr>
          <a:xfrm>
            <a:off x="821225" y="1178450"/>
            <a:ext cx="5296500" cy="281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t>Implementing Accessibility Changes</a:t>
            </a:r>
            <a:endParaRPr b="1" sz="1800">
              <a:solidFill>
                <a:srgbClr val="303093"/>
              </a:solidFill>
            </a:endParaRPr>
          </a:p>
          <a:p>
            <a:pPr indent="0" lvl="0" marL="0" rtl="0" algn="l">
              <a:lnSpc>
                <a:spcPct val="100000"/>
              </a:lnSpc>
              <a:spcBef>
                <a:spcPts val="1600"/>
              </a:spcBef>
              <a:spcAft>
                <a:spcPts val="0"/>
              </a:spcAft>
              <a:buNone/>
            </a:pPr>
            <a:r>
              <a:rPr lang="en" sz="1800"/>
              <a:t>2. What do we need to focus on?</a:t>
            </a:r>
            <a:endParaRPr sz="1800"/>
          </a:p>
          <a:p>
            <a:pPr indent="0" lvl="0" marL="0" rtl="0" algn="l">
              <a:lnSpc>
                <a:spcPct val="100000"/>
              </a:lnSpc>
              <a:spcBef>
                <a:spcPts val="1600"/>
              </a:spcBef>
              <a:spcAft>
                <a:spcPts val="0"/>
              </a:spcAft>
              <a:buNone/>
            </a:pPr>
            <a:r>
              <a:rPr lang="en" sz="1800"/>
              <a:t>3. How are we going to prioritize?</a:t>
            </a:r>
            <a:endParaRPr sz="1800"/>
          </a:p>
          <a:p>
            <a:pPr indent="0" lvl="0" marL="0" rtl="0" algn="l">
              <a:lnSpc>
                <a:spcPct val="100000"/>
              </a:lnSpc>
              <a:spcBef>
                <a:spcPts val="1600"/>
              </a:spcBef>
              <a:spcAft>
                <a:spcPts val="0"/>
              </a:spcAft>
              <a:buNone/>
            </a:pPr>
            <a:r>
              <a:rPr lang="en" sz="1800"/>
              <a:t>4. Create a cultural mindshift</a:t>
            </a:r>
            <a:endParaRPr sz="1800"/>
          </a:p>
          <a:p>
            <a:pPr indent="0" lvl="0" marL="457200" rtl="0" algn="l">
              <a:lnSpc>
                <a:spcPct val="115000"/>
              </a:lnSpc>
              <a:spcBef>
                <a:spcPts val="1600"/>
              </a:spcBef>
              <a:spcAft>
                <a:spcPts val="1600"/>
              </a:spcAft>
              <a:buNone/>
            </a:pPr>
            <a:r>
              <a:t/>
            </a:r>
            <a:endParaRPr sz="2000">
              <a:solidFill>
                <a:srgbClr val="303093"/>
              </a:solidFill>
            </a:endParaRPr>
          </a:p>
        </p:txBody>
      </p:sp>
      <p:pic>
        <p:nvPicPr>
          <p:cNvPr descr="&quot;&quot;" id="221" name="Google Shape;221;p39"/>
          <p:cNvPicPr preferRelativeResize="0"/>
          <p:nvPr/>
        </p:nvPicPr>
        <p:blipFill rotWithShape="1">
          <a:blip r:embed="rId3">
            <a:alphaModFix/>
          </a:blip>
          <a:srcRect b="-1440" l="30597" r="15974" t="1439"/>
          <a:stretch/>
        </p:blipFill>
        <p:spPr>
          <a:xfrm>
            <a:off x="6405550" y="1268000"/>
            <a:ext cx="2590500" cy="2545500"/>
          </a:xfrm>
          <a:prstGeom prst="ellipse">
            <a:avLst/>
          </a:prstGeom>
          <a:noFill/>
          <a:ln>
            <a:noFill/>
          </a:ln>
        </p:spPr>
      </p:pic>
      <p:sp>
        <p:nvSpPr>
          <p:cNvPr id="222" name="Google Shape;222;p39"/>
          <p:cNvSpPr txBox="1"/>
          <p:nvPr/>
        </p:nvSpPr>
        <p:spPr>
          <a:xfrm>
            <a:off x="25" y="4492050"/>
            <a:ext cx="91440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Nunito"/>
                <a:ea typeface="Nunito"/>
                <a:cs typeface="Nunito"/>
                <a:sym typeface="Nunito"/>
              </a:rPr>
              <a:t>“Don’t you mean impossible.” “No </a:t>
            </a:r>
            <a:r>
              <a:rPr lang="en" sz="1600">
                <a:solidFill>
                  <a:schemeClr val="dk1"/>
                </a:solidFill>
                <a:latin typeface="Nunito"/>
                <a:ea typeface="Nunito"/>
                <a:cs typeface="Nunito"/>
                <a:sym typeface="Nunito"/>
              </a:rPr>
              <a:t>impassible</a:t>
            </a:r>
            <a:r>
              <a:rPr lang="en" sz="1600">
                <a:solidFill>
                  <a:schemeClr val="dk1"/>
                </a:solidFill>
                <a:latin typeface="Nunito"/>
                <a:ea typeface="Nunito"/>
                <a:cs typeface="Nunito"/>
                <a:sym typeface="Nunito"/>
              </a:rPr>
              <a:t>, nothing is </a:t>
            </a:r>
            <a:r>
              <a:rPr lang="en" sz="1600">
                <a:solidFill>
                  <a:schemeClr val="dk1"/>
                </a:solidFill>
                <a:latin typeface="Nunito"/>
                <a:ea typeface="Nunito"/>
                <a:cs typeface="Nunito"/>
                <a:sym typeface="Nunito"/>
              </a:rPr>
              <a:t>impossible</a:t>
            </a:r>
            <a:r>
              <a:rPr lang="en" sz="1600">
                <a:solidFill>
                  <a:schemeClr val="dk1"/>
                </a:solidFill>
                <a:latin typeface="Nunito"/>
                <a:ea typeface="Nunito"/>
                <a:cs typeface="Nunito"/>
                <a:sym typeface="Nunito"/>
              </a:rPr>
              <a:t>” - (Alice and the </a:t>
            </a:r>
            <a:r>
              <a:rPr lang="en" sz="1600">
                <a:solidFill>
                  <a:schemeClr val="dk1"/>
                </a:solidFill>
                <a:latin typeface="Nunito"/>
                <a:ea typeface="Nunito"/>
                <a:cs typeface="Nunito"/>
                <a:sym typeface="Nunito"/>
              </a:rPr>
              <a:t>doorknob</a:t>
            </a:r>
            <a:r>
              <a:rPr lang="en" sz="1600">
                <a:solidFill>
                  <a:schemeClr val="dk1"/>
                </a:solidFill>
                <a:latin typeface="Nunito"/>
                <a:ea typeface="Nunito"/>
                <a:cs typeface="Nunito"/>
                <a:sym typeface="Nunito"/>
              </a:rPr>
              <a:t> from </a:t>
            </a:r>
            <a:r>
              <a:rPr i="1" lang="en" sz="1600">
                <a:solidFill>
                  <a:schemeClr val="dk1"/>
                </a:solidFill>
                <a:latin typeface="Nunito"/>
                <a:ea typeface="Nunito"/>
                <a:cs typeface="Nunito"/>
                <a:sym typeface="Nunito"/>
              </a:rPr>
              <a:t>Alice in Wonderland)</a:t>
            </a:r>
            <a:r>
              <a:rPr lang="en" sz="1600">
                <a:solidFill>
                  <a:schemeClr val="dk1"/>
                </a:solidFill>
                <a:latin typeface="Nunito"/>
                <a:ea typeface="Nunito"/>
                <a:cs typeface="Nunito"/>
                <a:sym typeface="Nunito"/>
              </a:rPr>
              <a:t> Lewis Carroll</a:t>
            </a:r>
            <a:endParaRPr sz="1600">
              <a:solidFill>
                <a:schemeClr val="dk1"/>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Alice in Dreamland Kindergarten by Slidesgo">
  <a:themeElements>
    <a:clrScheme name="Simple Light">
      <a:dk1>
        <a:srgbClr val="303093"/>
      </a:dk1>
      <a:lt1>
        <a:srgbClr val="E3E5FD"/>
      </a:lt1>
      <a:dk2>
        <a:srgbClr val="E3E5FD"/>
      </a:dk2>
      <a:lt2>
        <a:srgbClr val="E3E5FD"/>
      </a:lt2>
      <a:accent1>
        <a:srgbClr val="E3E5FD"/>
      </a:accent1>
      <a:accent2>
        <a:srgbClr val="E3E5FD"/>
      </a:accent2>
      <a:accent3>
        <a:srgbClr val="E3E5FD"/>
      </a:accent3>
      <a:accent4>
        <a:srgbClr val="E3E5FD"/>
      </a:accent4>
      <a:accent5>
        <a:srgbClr val="E3E5FD"/>
      </a:accent5>
      <a:accent6>
        <a:srgbClr val="E3E5FD"/>
      </a:accent6>
      <a:hlink>
        <a:srgbClr val="30309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