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6" r:id="rId2"/>
  </p:sldMasterIdLst>
  <p:notesMasterIdLst>
    <p:notesMasterId r:id="rId16"/>
  </p:notesMasterIdLst>
  <p:sldIdLst>
    <p:sldId id="256" r:id="rId3"/>
    <p:sldId id="290" r:id="rId4"/>
    <p:sldId id="301" r:id="rId5"/>
    <p:sldId id="300" r:id="rId6"/>
    <p:sldId id="303" r:id="rId7"/>
    <p:sldId id="305" r:id="rId8"/>
    <p:sldId id="306" r:id="rId9"/>
    <p:sldId id="307" r:id="rId10"/>
    <p:sldId id="304" r:id="rId11"/>
    <p:sldId id="308" r:id="rId12"/>
    <p:sldId id="309" r:id="rId13"/>
    <p:sldId id="302" r:id="rId14"/>
    <p:sldId id="292" r:id="rId15"/>
  </p:sldIdLst>
  <p:sldSz cx="9144000" cy="6858000" type="screen4x3"/>
  <p:notesSz cx="6858000" cy="92964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8" autoAdjust="0"/>
    <p:restoredTop sz="58464" autoAdjust="0"/>
  </p:normalViewPr>
  <p:slideViewPr>
    <p:cSldViewPr>
      <p:cViewPr>
        <p:scale>
          <a:sx n="50" d="100"/>
          <a:sy n="50" d="100"/>
        </p:scale>
        <p:origin x="-1410" y="-72"/>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1638"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JPG"/></Relationships>
</file>

<file path=ppt/diagrams/_rels/data11.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JPG"/></Relationships>
</file>

<file path=ppt/diagrams/_rels/drawing11.xml.rels><?xml version="1.0" encoding="UTF-8" standalone="yes"?>
<Relationships xmlns="http://schemas.openxmlformats.org/package/2006/relationships"><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C9CEB-2A35-4051-BF22-3EED695F31CF}" type="doc">
      <dgm:prSet loTypeId="urn:microsoft.com/office/officeart/2011/layout/RadialPictureList" loCatId="picture" qsTypeId="urn:microsoft.com/office/officeart/2005/8/quickstyle/simple5" qsCatId="simple" csTypeId="urn:microsoft.com/office/officeart/2005/8/colors/colorful5" csCatId="colorful" phldr="1"/>
      <dgm:spPr/>
      <dgm:t>
        <a:bodyPr/>
        <a:lstStyle/>
        <a:p>
          <a:endParaRPr lang="en-US"/>
        </a:p>
      </dgm:t>
    </dgm:pt>
    <dgm:pt modelId="{FD09098E-D1FC-44B2-A859-9A85B492940B}">
      <dgm:prSet phldrT="[Text]"/>
      <dgm:spPr>
        <a:solidFill>
          <a:schemeClr val="accent2"/>
        </a:solidFill>
      </dgm:spPr>
      <dgm:t>
        <a:bodyPr/>
        <a:lstStyle/>
        <a:p>
          <a:endParaRPr lang="en-US" b="1" dirty="0">
            <a:effectLst>
              <a:outerShdw blurRad="38100" dist="38100" dir="2700000" algn="tl">
                <a:srgbClr val="000000">
                  <a:alpha val="43137"/>
                </a:srgbClr>
              </a:outerShdw>
            </a:effectLst>
            <a:latin typeface="Baskerville Old Face" pitchFamily="18" charset="0"/>
          </a:endParaRPr>
        </a:p>
      </dgm:t>
    </dgm:pt>
    <dgm:pt modelId="{FAD26435-AEB3-4F68-8D96-CA6F7D9F5C8B}" type="parTrans" cxnId="{8165B535-9164-4F90-9F50-5A20B8F7EFBA}">
      <dgm:prSet/>
      <dgm:spPr/>
      <dgm:t>
        <a:bodyPr/>
        <a:lstStyle/>
        <a:p>
          <a:endParaRPr lang="en-US"/>
        </a:p>
      </dgm:t>
    </dgm:pt>
    <dgm:pt modelId="{6BFBB7E7-C1F6-4F13-8504-319A1BCA11E9}" type="sibTrans" cxnId="{8165B535-9164-4F90-9F50-5A20B8F7EFBA}">
      <dgm:prSet/>
      <dgm:spPr/>
      <dgm:t>
        <a:bodyPr/>
        <a:lstStyle/>
        <a:p>
          <a:endParaRPr lang="en-US"/>
        </a:p>
      </dgm:t>
    </dgm:pt>
    <dgm:pt modelId="{4BC89309-BC2D-4AEC-8207-6C91729505FC}">
      <dgm:prSet phldrT="[Text]"/>
      <dgm:spPr/>
      <dgm:t>
        <a:bodyPr/>
        <a:lstStyle/>
        <a:p>
          <a:r>
            <a:rPr lang="en-US" dirty="0" smtClean="0"/>
            <a:t>HLC</a:t>
          </a:r>
          <a:endParaRPr lang="en-US" dirty="0"/>
        </a:p>
      </dgm:t>
    </dgm:pt>
    <dgm:pt modelId="{B8259A17-49DD-473B-BA00-D0F1C4E60721}" type="parTrans" cxnId="{211350B9-90E6-417D-B3FF-16DD8B100AC1}">
      <dgm:prSet/>
      <dgm:spPr/>
      <dgm:t>
        <a:bodyPr/>
        <a:lstStyle/>
        <a:p>
          <a:endParaRPr lang="en-US"/>
        </a:p>
      </dgm:t>
    </dgm:pt>
    <dgm:pt modelId="{79412C5A-F7F4-4E46-993C-3629D6F53031}" type="sibTrans" cxnId="{211350B9-90E6-417D-B3FF-16DD8B100AC1}">
      <dgm:prSet/>
      <dgm:spPr/>
      <dgm:t>
        <a:bodyPr/>
        <a:lstStyle/>
        <a:p>
          <a:endParaRPr lang="en-US"/>
        </a:p>
      </dgm:t>
    </dgm:pt>
    <dgm:pt modelId="{3D339842-E48B-47DB-A3FF-FEBFCE4C50D2}">
      <dgm:prSet phldrT="[Text]"/>
      <dgm:spPr/>
      <dgm:t>
        <a:bodyPr/>
        <a:lstStyle/>
        <a:p>
          <a:r>
            <a:rPr lang="en-US" dirty="0" smtClean="0"/>
            <a:t>SACS</a:t>
          </a:r>
          <a:endParaRPr lang="en-US" dirty="0"/>
        </a:p>
      </dgm:t>
    </dgm:pt>
    <dgm:pt modelId="{5F8757F6-D29A-4DE8-9027-B7516932AF70}" type="parTrans" cxnId="{AF497B34-4E22-47BD-B0ED-BC9A5B37EDE3}">
      <dgm:prSet/>
      <dgm:spPr/>
      <dgm:t>
        <a:bodyPr/>
        <a:lstStyle/>
        <a:p>
          <a:endParaRPr lang="en-US"/>
        </a:p>
      </dgm:t>
    </dgm:pt>
    <dgm:pt modelId="{A8CAA011-9403-4DAA-AE26-12111DD3D57F}" type="sibTrans" cxnId="{AF497B34-4E22-47BD-B0ED-BC9A5B37EDE3}">
      <dgm:prSet/>
      <dgm:spPr/>
      <dgm:t>
        <a:bodyPr/>
        <a:lstStyle/>
        <a:p>
          <a:endParaRPr lang="en-US"/>
        </a:p>
      </dgm:t>
    </dgm:pt>
    <dgm:pt modelId="{215B112A-2CC9-460E-A888-FCD1E1D712FF}">
      <dgm:prSet phldrT="[Text]"/>
      <dgm:spPr/>
      <dgm:t>
        <a:bodyPr/>
        <a:lstStyle/>
        <a:p>
          <a:r>
            <a:rPr lang="en-US" dirty="0" smtClean="0"/>
            <a:t>Feds</a:t>
          </a:r>
          <a:endParaRPr lang="en-US" dirty="0"/>
        </a:p>
      </dgm:t>
    </dgm:pt>
    <dgm:pt modelId="{E5CCB5A0-EC68-4677-91A6-6D35EA391808}" type="parTrans" cxnId="{FFC5719F-3FE6-476B-A668-098A02385BC2}">
      <dgm:prSet/>
      <dgm:spPr/>
      <dgm:t>
        <a:bodyPr/>
        <a:lstStyle/>
        <a:p>
          <a:endParaRPr lang="en-US"/>
        </a:p>
      </dgm:t>
    </dgm:pt>
    <dgm:pt modelId="{4577DF47-3D87-4282-A357-463454C88E45}" type="sibTrans" cxnId="{FFC5719F-3FE6-476B-A668-098A02385BC2}">
      <dgm:prSet/>
      <dgm:spPr/>
      <dgm:t>
        <a:bodyPr/>
        <a:lstStyle/>
        <a:p>
          <a:endParaRPr lang="en-US"/>
        </a:p>
      </dgm:t>
    </dgm:pt>
    <dgm:pt modelId="{F6394E57-06E8-49C6-9233-D1AEA7F25883}" type="pres">
      <dgm:prSet presAssocID="{BBFC9CEB-2A35-4051-BF22-3EED695F31CF}" presName="Name0" presStyleCnt="0">
        <dgm:presLayoutVars>
          <dgm:chMax val="1"/>
          <dgm:chPref val="1"/>
          <dgm:dir/>
          <dgm:resizeHandles/>
        </dgm:presLayoutVars>
      </dgm:prSet>
      <dgm:spPr/>
      <dgm:t>
        <a:bodyPr/>
        <a:lstStyle/>
        <a:p>
          <a:endParaRPr lang="en-US"/>
        </a:p>
      </dgm:t>
    </dgm:pt>
    <dgm:pt modelId="{5A678C17-3F56-4F8B-8D39-0F4FB14150CE}" type="pres">
      <dgm:prSet presAssocID="{FD09098E-D1FC-44B2-A859-9A85B492940B}" presName="Parent" presStyleLbl="node1" presStyleIdx="0" presStyleCnt="2" custLinFactNeighborX="-55333" custLinFactNeighborY="-6017">
        <dgm:presLayoutVars>
          <dgm:chMax val="4"/>
          <dgm:chPref val="3"/>
        </dgm:presLayoutVars>
      </dgm:prSet>
      <dgm:spPr/>
      <dgm:t>
        <a:bodyPr/>
        <a:lstStyle/>
        <a:p>
          <a:endParaRPr lang="en-US"/>
        </a:p>
      </dgm:t>
    </dgm:pt>
    <dgm:pt modelId="{9585DA37-F060-4C76-A4F5-9E68DF3342D5}" type="pres">
      <dgm:prSet presAssocID="{4BC89309-BC2D-4AEC-8207-6C91729505FC}" presName="Accent" presStyleLbl="node1" presStyleIdx="1" presStyleCnt="2"/>
      <dgm:spPr/>
    </dgm:pt>
    <dgm:pt modelId="{CC1684B7-FCFE-448A-B5A0-AB9096BCC6DF}" type="pres">
      <dgm:prSet presAssocID="{4BC89309-BC2D-4AEC-8207-6C91729505FC}" presName="Image1" presStyleLbl="fgImgPlace1" presStyleIdx="0" presStyleCnt="3"/>
      <dgm:spPr>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t>
        <a:bodyPr/>
        <a:lstStyle/>
        <a:p>
          <a:endParaRPr lang="en-US"/>
        </a:p>
      </dgm:t>
    </dgm:pt>
    <dgm:pt modelId="{55FB341F-BA00-457B-BB5B-8840F4566F02}" type="pres">
      <dgm:prSet presAssocID="{4BC89309-BC2D-4AEC-8207-6C91729505FC}" presName="Child1" presStyleLbl="revTx" presStyleIdx="0" presStyleCnt="3">
        <dgm:presLayoutVars>
          <dgm:chMax val="0"/>
          <dgm:chPref val="0"/>
          <dgm:bulletEnabled val="1"/>
        </dgm:presLayoutVars>
      </dgm:prSet>
      <dgm:spPr/>
      <dgm:t>
        <a:bodyPr/>
        <a:lstStyle/>
        <a:p>
          <a:endParaRPr lang="en-US"/>
        </a:p>
      </dgm:t>
    </dgm:pt>
    <dgm:pt modelId="{A3AFB028-DBDB-4124-88E2-674EA02F7D3D}" type="pres">
      <dgm:prSet presAssocID="{3D339842-E48B-47DB-A3FF-FEBFCE4C50D2}" presName="Image2" presStyleCnt="0"/>
      <dgm:spPr/>
    </dgm:pt>
    <dgm:pt modelId="{B5C23A94-EEA2-4AFE-A7E4-21A630A2A707}" type="pres">
      <dgm:prSet presAssocID="{3D339842-E48B-47DB-A3FF-FEBFCE4C50D2}"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42FB7CD3-581F-409F-BBCD-7F1AE7AEBE1A}" type="pres">
      <dgm:prSet presAssocID="{3D339842-E48B-47DB-A3FF-FEBFCE4C50D2}" presName="Child2" presStyleLbl="revTx" presStyleIdx="1" presStyleCnt="3">
        <dgm:presLayoutVars>
          <dgm:chMax val="0"/>
          <dgm:chPref val="0"/>
          <dgm:bulletEnabled val="1"/>
        </dgm:presLayoutVars>
      </dgm:prSet>
      <dgm:spPr/>
      <dgm:t>
        <a:bodyPr/>
        <a:lstStyle/>
        <a:p>
          <a:endParaRPr lang="en-US"/>
        </a:p>
      </dgm:t>
    </dgm:pt>
    <dgm:pt modelId="{852440B0-9092-449B-ABDA-22B100E4EC95}" type="pres">
      <dgm:prSet presAssocID="{215B112A-2CC9-460E-A888-FCD1E1D712FF}" presName="Image3" presStyleCnt="0"/>
      <dgm:spPr/>
    </dgm:pt>
    <dgm:pt modelId="{25ECAE42-FC91-43D3-B379-A4B1559B12C8}" type="pres">
      <dgm:prSet presAssocID="{215B112A-2CC9-460E-A888-FCD1E1D712FF}"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3EBA23C-710B-47A9-974A-684290DA4CD0}" type="pres">
      <dgm:prSet presAssocID="{215B112A-2CC9-460E-A888-FCD1E1D712FF}" presName="Child3" presStyleLbl="revTx" presStyleIdx="2" presStyleCnt="3">
        <dgm:presLayoutVars>
          <dgm:chMax val="0"/>
          <dgm:chPref val="0"/>
          <dgm:bulletEnabled val="1"/>
        </dgm:presLayoutVars>
      </dgm:prSet>
      <dgm:spPr/>
      <dgm:t>
        <a:bodyPr/>
        <a:lstStyle/>
        <a:p>
          <a:endParaRPr lang="en-US"/>
        </a:p>
      </dgm:t>
    </dgm:pt>
  </dgm:ptLst>
  <dgm:cxnLst>
    <dgm:cxn modelId="{107F6600-B661-4D55-A8C5-691DC6925172}" type="presOf" srcId="{BBFC9CEB-2A35-4051-BF22-3EED695F31CF}" destId="{F6394E57-06E8-49C6-9233-D1AEA7F25883}" srcOrd="0" destOrd="0" presId="urn:microsoft.com/office/officeart/2011/layout/RadialPictureList"/>
    <dgm:cxn modelId="{B877F041-D3FC-4E92-A3F0-6C9A822B2825}" type="presOf" srcId="{FD09098E-D1FC-44B2-A859-9A85B492940B}" destId="{5A678C17-3F56-4F8B-8D39-0F4FB14150CE}" srcOrd="0" destOrd="0" presId="urn:microsoft.com/office/officeart/2011/layout/RadialPictureList"/>
    <dgm:cxn modelId="{8165B535-9164-4F90-9F50-5A20B8F7EFBA}" srcId="{BBFC9CEB-2A35-4051-BF22-3EED695F31CF}" destId="{FD09098E-D1FC-44B2-A859-9A85B492940B}" srcOrd="0" destOrd="0" parTransId="{FAD26435-AEB3-4F68-8D96-CA6F7D9F5C8B}" sibTransId="{6BFBB7E7-C1F6-4F13-8504-319A1BCA11E9}"/>
    <dgm:cxn modelId="{211350B9-90E6-417D-B3FF-16DD8B100AC1}" srcId="{FD09098E-D1FC-44B2-A859-9A85B492940B}" destId="{4BC89309-BC2D-4AEC-8207-6C91729505FC}" srcOrd="0" destOrd="0" parTransId="{B8259A17-49DD-473B-BA00-D0F1C4E60721}" sibTransId="{79412C5A-F7F4-4E46-993C-3629D6F53031}"/>
    <dgm:cxn modelId="{FFC5719F-3FE6-476B-A668-098A02385BC2}" srcId="{FD09098E-D1FC-44B2-A859-9A85B492940B}" destId="{215B112A-2CC9-460E-A888-FCD1E1D712FF}" srcOrd="2" destOrd="0" parTransId="{E5CCB5A0-EC68-4677-91A6-6D35EA391808}" sibTransId="{4577DF47-3D87-4282-A357-463454C88E45}"/>
    <dgm:cxn modelId="{24CC90FD-26FA-4772-8586-225CAC54ED7C}" type="presOf" srcId="{4BC89309-BC2D-4AEC-8207-6C91729505FC}" destId="{55FB341F-BA00-457B-BB5B-8840F4566F02}" srcOrd="0" destOrd="0" presId="urn:microsoft.com/office/officeart/2011/layout/RadialPictureList"/>
    <dgm:cxn modelId="{3643321B-DEEE-44AA-BDB5-8AD30BD36D69}" type="presOf" srcId="{215B112A-2CC9-460E-A888-FCD1E1D712FF}" destId="{43EBA23C-710B-47A9-974A-684290DA4CD0}" srcOrd="0" destOrd="0" presId="urn:microsoft.com/office/officeart/2011/layout/RadialPictureList"/>
    <dgm:cxn modelId="{AF497B34-4E22-47BD-B0ED-BC9A5B37EDE3}" srcId="{FD09098E-D1FC-44B2-A859-9A85B492940B}" destId="{3D339842-E48B-47DB-A3FF-FEBFCE4C50D2}" srcOrd="1" destOrd="0" parTransId="{5F8757F6-D29A-4DE8-9027-B7516932AF70}" sibTransId="{A8CAA011-9403-4DAA-AE26-12111DD3D57F}"/>
    <dgm:cxn modelId="{22968414-A663-486D-9719-0ECF3628409E}" type="presOf" srcId="{3D339842-E48B-47DB-A3FF-FEBFCE4C50D2}" destId="{42FB7CD3-581F-409F-BBCD-7F1AE7AEBE1A}" srcOrd="0" destOrd="0" presId="urn:microsoft.com/office/officeart/2011/layout/RadialPictureList"/>
    <dgm:cxn modelId="{58D46A24-070F-4F4F-A65F-12A368C5B13A}" type="presParOf" srcId="{F6394E57-06E8-49C6-9233-D1AEA7F25883}" destId="{5A678C17-3F56-4F8B-8D39-0F4FB14150CE}" srcOrd="0" destOrd="0" presId="urn:microsoft.com/office/officeart/2011/layout/RadialPictureList"/>
    <dgm:cxn modelId="{B4646883-3B08-4F50-AFE0-558E2BA6DFF6}" type="presParOf" srcId="{F6394E57-06E8-49C6-9233-D1AEA7F25883}" destId="{9585DA37-F060-4C76-A4F5-9E68DF3342D5}" srcOrd="1" destOrd="0" presId="urn:microsoft.com/office/officeart/2011/layout/RadialPictureList"/>
    <dgm:cxn modelId="{7E89E569-52C5-4D66-B8A9-BB817F7E915D}" type="presParOf" srcId="{F6394E57-06E8-49C6-9233-D1AEA7F25883}" destId="{CC1684B7-FCFE-448A-B5A0-AB9096BCC6DF}" srcOrd="2" destOrd="0" presId="urn:microsoft.com/office/officeart/2011/layout/RadialPictureList"/>
    <dgm:cxn modelId="{089F67A4-18E5-4FD2-97FF-D88137667244}" type="presParOf" srcId="{F6394E57-06E8-49C6-9233-D1AEA7F25883}" destId="{55FB341F-BA00-457B-BB5B-8840F4566F02}" srcOrd="3" destOrd="0" presId="urn:microsoft.com/office/officeart/2011/layout/RadialPictureList"/>
    <dgm:cxn modelId="{4382981B-782B-4CB0-86D3-526B4218BEEE}" type="presParOf" srcId="{F6394E57-06E8-49C6-9233-D1AEA7F25883}" destId="{A3AFB028-DBDB-4124-88E2-674EA02F7D3D}" srcOrd="4" destOrd="0" presId="urn:microsoft.com/office/officeart/2011/layout/RadialPictureList"/>
    <dgm:cxn modelId="{EA4DCBE7-3621-483F-8D08-429232291E34}" type="presParOf" srcId="{A3AFB028-DBDB-4124-88E2-674EA02F7D3D}" destId="{B5C23A94-EEA2-4AFE-A7E4-21A630A2A707}" srcOrd="0" destOrd="0" presId="urn:microsoft.com/office/officeart/2011/layout/RadialPictureList"/>
    <dgm:cxn modelId="{2BCAD1A5-10FC-47B1-A33A-5CE31A029EA6}" type="presParOf" srcId="{F6394E57-06E8-49C6-9233-D1AEA7F25883}" destId="{42FB7CD3-581F-409F-BBCD-7F1AE7AEBE1A}" srcOrd="5" destOrd="0" presId="urn:microsoft.com/office/officeart/2011/layout/RadialPictureList"/>
    <dgm:cxn modelId="{E7C5A803-6599-41F4-81E2-FCF071FBAB23}" type="presParOf" srcId="{F6394E57-06E8-49C6-9233-D1AEA7F25883}" destId="{852440B0-9092-449B-ABDA-22B100E4EC95}" srcOrd="6" destOrd="0" presId="urn:microsoft.com/office/officeart/2011/layout/RadialPictureList"/>
    <dgm:cxn modelId="{98174BE3-29BF-42E7-BDC1-6D9BAA823BD1}" type="presParOf" srcId="{852440B0-9092-449B-ABDA-22B100E4EC95}" destId="{25ECAE42-FC91-43D3-B379-A4B1559B12C8}" srcOrd="0" destOrd="0" presId="urn:microsoft.com/office/officeart/2011/layout/RadialPictureList"/>
    <dgm:cxn modelId="{7BBAD8E2-FC1E-4CFD-9191-CAA11318488C}" type="presParOf" srcId="{F6394E57-06E8-49C6-9233-D1AEA7F25883}" destId="{43EBA23C-710B-47A9-974A-684290DA4CD0}" srcOrd="7" destOrd="0" presId="urn:microsoft.com/office/officeart/2011/layout/RadialPictur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A91323-9EA3-4D40-9C5D-807EDAE2A909}" type="doc">
      <dgm:prSet loTypeId="urn:microsoft.com/office/officeart/2005/8/layout/process1" loCatId="process" qsTypeId="urn:microsoft.com/office/officeart/2005/8/quickstyle/simple5" qsCatId="simple" csTypeId="urn:microsoft.com/office/officeart/2005/8/colors/colorful2" csCatId="colorful" phldr="1"/>
      <dgm:spPr/>
    </dgm:pt>
    <dgm:pt modelId="{B11CF0B5-CC93-4490-BF4E-E9353E4E16BD}">
      <dgm:prSet phldrT="[Text]"/>
      <dgm:spPr/>
      <dgm:t>
        <a:bodyPr/>
        <a:lstStyle/>
        <a:p>
          <a:r>
            <a:rPr lang="en-US" b="1" dirty="0" smtClean="0"/>
            <a:t>QM 6.1 – 6.5</a:t>
          </a:r>
          <a:endParaRPr lang="en-US" b="1" dirty="0"/>
        </a:p>
      </dgm:t>
    </dgm:pt>
    <dgm:pt modelId="{08C20213-72B2-4FA6-81E3-298C1AF33CA5}" type="parTrans" cxnId="{676911AD-12E8-442B-9532-593EA611B62B}">
      <dgm:prSet/>
      <dgm:spPr/>
      <dgm:t>
        <a:bodyPr/>
        <a:lstStyle/>
        <a:p>
          <a:endParaRPr lang="en-US"/>
        </a:p>
      </dgm:t>
    </dgm:pt>
    <dgm:pt modelId="{C580D921-527A-4585-948B-FF1F218D8018}" type="sibTrans" cxnId="{676911AD-12E8-442B-9532-593EA611B62B}">
      <dgm:prSet/>
      <dgm:spPr/>
      <dgm:t>
        <a:bodyPr/>
        <a:lstStyle/>
        <a:p>
          <a:endParaRPr lang="en-US"/>
        </a:p>
      </dgm:t>
    </dgm:pt>
    <dgm:pt modelId="{9EF7E3FD-8FBB-4B05-9930-2EB6AD2AAF56}">
      <dgm:prSet phldrT="[Text]"/>
      <dgm:spPr>
        <a:solidFill>
          <a:schemeClr val="accent3"/>
        </a:solidFill>
      </dgm:spPr>
      <dgm:t>
        <a:bodyPr/>
        <a:lstStyle/>
        <a:p>
          <a:r>
            <a:rPr lang="en-US" b="1" dirty="0" smtClean="0"/>
            <a:t>SACS 3.4.12</a:t>
          </a:r>
          <a:br>
            <a:rPr lang="en-US" b="1" dirty="0" smtClean="0"/>
          </a:br>
          <a:r>
            <a:rPr lang="en-US" b="1" dirty="0" smtClean="0"/>
            <a:t>Technology Use</a:t>
          </a:r>
          <a:endParaRPr lang="en-US" b="1" dirty="0"/>
        </a:p>
      </dgm:t>
    </dgm:pt>
    <dgm:pt modelId="{57131881-CD18-4D8C-A007-27885A426289}" type="parTrans" cxnId="{F0BF8BEF-3AF1-4C42-841E-6A5377726A3D}">
      <dgm:prSet/>
      <dgm:spPr/>
      <dgm:t>
        <a:bodyPr/>
        <a:lstStyle/>
        <a:p>
          <a:endParaRPr lang="en-US"/>
        </a:p>
      </dgm:t>
    </dgm:pt>
    <dgm:pt modelId="{3A909D12-60E7-47D6-8BD1-4D6E98610A23}" type="sibTrans" cxnId="{F0BF8BEF-3AF1-4C42-841E-6A5377726A3D}">
      <dgm:prSet/>
      <dgm:spPr/>
      <dgm:t>
        <a:bodyPr/>
        <a:lstStyle/>
        <a:p>
          <a:endParaRPr lang="en-US"/>
        </a:p>
      </dgm:t>
    </dgm:pt>
    <dgm:pt modelId="{25822DB4-C676-4A82-AF6B-354E52D1E6FB}" type="pres">
      <dgm:prSet presAssocID="{C9A91323-9EA3-4D40-9C5D-807EDAE2A909}" presName="Name0" presStyleCnt="0">
        <dgm:presLayoutVars>
          <dgm:dir/>
          <dgm:resizeHandles val="exact"/>
        </dgm:presLayoutVars>
      </dgm:prSet>
      <dgm:spPr/>
    </dgm:pt>
    <dgm:pt modelId="{E4DD422B-9B51-48A2-BACF-A275FD86308D}" type="pres">
      <dgm:prSet presAssocID="{B11CF0B5-CC93-4490-BF4E-E9353E4E16BD}" presName="node" presStyleLbl="node1" presStyleIdx="0" presStyleCnt="2">
        <dgm:presLayoutVars>
          <dgm:bulletEnabled val="1"/>
        </dgm:presLayoutVars>
      </dgm:prSet>
      <dgm:spPr/>
    </dgm:pt>
    <dgm:pt modelId="{ECEE524A-0FFD-4F77-A12D-353614035299}" type="pres">
      <dgm:prSet presAssocID="{C580D921-527A-4585-948B-FF1F218D8018}" presName="sibTrans" presStyleLbl="sibTrans2D1" presStyleIdx="0" presStyleCnt="1"/>
      <dgm:spPr/>
    </dgm:pt>
    <dgm:pt modelId="{97F1EE56-D95C-428A-86E5-5AD5AF33EE00}" type="pres">
      <dgm:prSet presAssocID="{C580D921-527A-4585-948B-FF1F218D8018}" presName="connectorText" presStyleLbl="sibTrans2D1" presStyleIdx="0" presStyleCnt="1"/>
      <dgm:spPr/>
    </dgm:pt>
    <dgm:pt modelId="{8B717ECD-DDEB-4A62-A2E1-DFF8F6D57059}" type="pres">
      <dgm:prSet presAssocID="{9EF7E3FD-8FBB-4B05-9930-2EB6AD2AAF56}" presName="node" presStyleLbl="node1" presStyleIdx="1" presStyleCnt="2" custLinFactNeighborX="9496">
        <dgm:presLayoutVars>
          <dgm:bulletEnabled val="1"/>
        </dgm:presLayoutVars>
      </dgm:prSet>
      <dgm:spPr/>
      <dgm:t>
        <a:bodyPr/>
        <a:lstStyle/>
        <a:p>
          <a:endParaRPr lang="en-US"/>
        </a:p>
      </dgm:t>
    </dgm:pt>
  </dgm:ptLst>
  <dgm:cxnLst>
    <dgm:cxn modelId="{676911AD-12E8-442B-9532-593EA611B62B}" srcId="{C9A91323-9EA3-4D40-9C5D-807EDAE2A909}" destId="{B11CF0B5-CC93-4490-BF4E-E9353E4E16BD}" srcOrd="0" destOrd="0" parTransId="{08C20213-72B2-4FA6-81E3-298C1AF33CA5}" sibTransId="{C580D921-527A-4585-948B-FF1F218D8018}"/>
    <dgm:cxn modelId="{193550B5-D18A-4EAF-966F-EDEF67FB13F1}" type="presOf" srcId="{B11CF0B5-CC93-4490-BF4E-E9353E4E16BD}" destId="{E4DD422B-9B51-48A2-BACF-A275FD86308D}" srcOrd="0" destOrd="0" presId="urn:microsoft.com/office/officeart/2005/8/layout/process1"/>
    <dgm:cxn modelId="{F0BF8BEF-3AF1-4C42-841E-6A5377726A3D}" srcId="{C9A91323-9EA3-4D40-9C5D-807EDAE2A909}" destId="{9EF7E3FD-8FBB-4B05-9930-2EB6AD2AAF56}" srcOrd="1" destOrd="0" parTransId="{57131881-CD18-4D8C-A007-27885A426289}" sibTransId="{3A909D12-60E7-47D6-8BD1-4D6E98610A23}"/>
    <dgm:cxn modelId="{113CA1C3-529C-4B3C-8957-73825C5124A9}" type="presOf" srcId="{C9A91323-9EA3-4D40-9C5D-807EDAE2A909}" destId="{25822DB4-C676-4A82-AF6B-354E52D1E6FB}" srcOrd="0" destOrd="0" presId="urn:microsoft.com/office/officeart/2005/8/layout/process1"/>
    <dgm:cxn modelId="{EBE9E8AF-7980-4F71-B12F-568A17B0ECE3}" type="presOf" srcId="{C580D921-527A-4585-948B-FF1F218D8018}" destId="{97F1EE56-D95C-428A-86E5-5AD5AF33EE00}" srcOrd="1" destOrd="0" presId="urn:microsoft.com/office/officeart/2005/8/layout/process1"/>
    <dgm:cxn modelId="{0BEFF091-80AF-48A0-86C7-BD6C7C68C5A7}" type="presOf" srcId="{9EF7E3FD-8FBB-4B05-9930-2EB6AD2AAF56}" destId="{8B717ECD-DDEB-4A62-A2E1-DFF8F6D57059}" srcOrd="0" destOrd="0" presId="urn:microsoft.com/office/officeart/2005/8/layout/process1"/>
    <dgm:cxn modelId="{74D5BA9B-BD02-415B-8840-18D0F2B20AA1}" type="presOf" srcId="{C580D921-527A-4585-948B-FF1F218D8018}" destId="{ECEE524A-0FFD-4F77-A12D-353614035299}" srcOrd="0" destOrd="0" presId="urn:microsoft.com/office/officeart/2005/8/layout/process1"/>
    <dgm:cxn modelId="{29AFECB1-A511-45A1-8704-4227217702DB}" type="presParOf" srcId="{25822DB4-C676-4A82-AF6B-354E52D1E6FB}" destId="{E4DD422B-9B51-48A2-BACF-A275FD86308D}" srcOrd="0" destOrd="0" presId="urn:microsoft.com/office/officeart/2005/8/layout/process1"/>
    <dgm:cxn modelId="{6F451573-57E5-4BBD-90A3-CB5CA9A4D8AD}" type="presParOf" srcId="{25822DB4-C676-4A82-AF6B-354E52D1E6FB}" destId="{ECEE524A-0FFD-4F77-A12D-353614035299}" srcOrd="1" destOrd="0" presId="urn:microsoft.com/office/officeart/2005/8/layout/process1"/>
    <dgm:cxn modelId="{6107FB15-CAAD-4949-9B38-0A62C7EEA918}" type="presParOf" srcId="{ECEE524A-0FFD-4F77-A12D-353614035299}" destId="{97F1EE56-D95C-428A-86E5-5AD5AF33EE00}" srcOrd="0" destOrd="0" presId="urn:microsoft.com/office/officeart/2005/8/layout/process1"/>
    <dgm:cxn modelId="{BB2B324E-E92C-4425-8686-1957022CB5E8}" type="presParOf" srcId="{25822DB4-C676-4A82-AF6B-354E52D1E6FB}" destId="{8B717ECD-DDEB-4A62-A2E1-DFF8F6D57059}" srcOrd="2"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E267BD-4312-46DA-A2B3-77A00ECA904C}" type="doc">
      <dgm:prSet loTypeId="urn:microsoft.com/office/officeart/2005/8/layout/equation2" loCatId="relationship" qsTypeId="urn:microsoft.com/office/officeart/2005/8/quickstyle/simple5" qsCatId="simple" csTypeId="urn:microsoft.com/office/officeart/2005/8/colors/accent2_2" csCatId="accent2" phldr="1"/>
      <dgm:spPr/>
    </dgm:pt>
    <dgm:pt modelId="{7DC1B5A2-0710-450F-AD5C-DDD30AD4549B}">
      <dgm:prSet phldrT="[Text]"/>
      <dgm:spPr/>
      <dgm:t>
        <a:bodyPr/>
        <a:lstStyle/>
        <a:p>
          <a:r>
            <a:rPr lang="en-US" b="1" dirty="0" smtClean="0"/>
            <a:t>QM Prof. Dev.</a:t>
          </a:r>
          <a:endParaRPr lang="en-US" b="1" dirty="0"/>
        </a:p>
      </dgm:t>
    </dgm:pt>
    <dgm:pt modelId="{C240008F-9B02-4C75-B1C9-2C5FF86E6361}" type="parTrans" cxnId="{5D0B9852-5932-4EC6-976C-8989D4777781}">
      <dgm:prSet/>
      <dgm:spPr/>
      <dgm:t>
        <a:bodyPr/>
        <a:lstStyle/>
        <a:p>
          <a:endParaRPr lang="en-US"/>
        </a:p>
      </dgm:t>
    </dgm:pt>
    <dgm:pt modelId="{FEBED80F-6112-4F30-81C5-123F786CF398}" type="sibTrans" cxnId="{5D0B9852-5932-4EC6-976C-8989D4777781}">
      <dgm:prSet/>
      <dgm:spPr/>
      <dgm:t>
        <a:bodyPr/>
        <a:lstStyle/>
        <a:p>
          <a:endParaRPr lang="en-US"/>
        </a:p>
      </dgm:t>
    </dgm:pt>
    <dgm:pt modelId="{5428AF09-5FA6-4A4A-8D06-66E93C60A730}">
      <dgm:prSet phldrT="[Text]"/>
      <dgm:spPr/>
      <dgm:t>
        <a:bodyPr/>
        <a:lstStyle/>
        <a:p>
          <a:r>
            <a:rPr lang="en-US" b="1" dirty="0" smtClean="0"/>
            <a:t>QM Faculty Support</a:t>
          </a:r>
          <a:endParaRPr lang="en-US" b="1" dirty="0"/>
        </a:p>
      </dgm:t>
    </dgm:pt>
    <dgm:pt modelId="{A2C092AF-4209-4A4B-9C48-8FFFF0B569D4}" type="parTrans" cxnId="{2AFB36D2-6D70-42C8-91B9-77CDA8199FB7}">
      <dgm:prSet/>
      <dgm:spPr/>
      <dgm:t>
        <a:bodyPr/>
        <a:lstStyle/>
        <a:p>
          <a:endParaRPr lang="en-US"/>
        </a:p>
      </dgm:t>
    </dgm:pt>
    <dgm:pt modelId="{94F69C41-FA99-4090-92FF-05E35ADA7EC8}" type="sibTrans" cxnId="{2AFB36D2-6D70-42C8-91B9-77CDA8199FB7}">
      <dgm:prSet/>
      <dgm:spPr/>
      <dgm:t>
        <a:bodyPr/>
        <a:lstStyle/>
        <a:p>
          <a:endParaRPr lang="en-US"/>
        </a:p>
      </dgm:t>
    </dgm:pt>
    <dgm:pt modelId="{C40246CF-B585-4653-8473-FCF64AF0FA4C}">
      <dgm:prSet phldrT="[Text]"/>
      <dgm:spPr>
        <a:blipFill rotWithShape="0">
          <a:blip xmlns:r="http://schemas.openxmlformats.org/officeDocument/2006/relationships" r:embed="rId1"/>
          <a:stretch>
            <a:fillRect/>
          </a:stretch>
        </a:blipFill>
        <a:effectLst>
          <a:outerShdw blurRad="50800" dist="38100" dir="16200000" rotWithShape="0">
            <a:prstClr val="black">
              <a:alpha val="40000"/>
            </a:prstClr>
          </a:outerShdw>
        </a:effectLst>
      </dgm:spPr>
      <dgm:t>
        <a:bodyPr/>
        <a:lstStyle/>
        <a:p>
          <a:endParaRPr lang="en-US" dirty="0"/>
        </a:p>
      </dgm:t>
    </dgm:pt>
    <dgm:pt modelId="{8D44F8AF-24A7-437E-829F-0EB55CBAD967}" type="parTrans" cxnId="{9F83E8DE-363B-45D6-8983-231FAABB27A2}">
      <dgm:prSet/>
      <dgm:spPr/>
      <dgm:t>
        <a:bodyPr/>
        <a:lstStyle/>
        <a:p>
          <a:endParaRPr lang="en-US"/>
        </a:p>
      </dgm:t>
    </dgm:pt>
    <dgm:pt modelId="{04953272-AC3F-4E58-97D9-54ECAD5A17A6}" type="sibTrans" cxnId="{9F83E8DE-363B-45D6-8983-231FAABB27A2}">
      <dgm:prSet/>
      <dgm:spPr/>
      <dgm:t>
        <a:bodyPr/>
        <a:lstStyle/>
        <a:p>
          <a:endParaRPr lang="en-US"/>
        </a:p>
      </dgm:t>
    </dgm:pt>
    <dgm:pt modelId="{29F66EA0-7AFF-4DF0-8D07-9E57C8460811}" type="pres">
      <dgm:prSet presAssocID="{52E267BD-4312-46DA-A2B3-77A00ECA904C}" presName="Name0" presStyleCnt="0">
        <dgm:presLayoutVars>
          <dgm:dir/>
          <dgm:resizeHandles val="exact"/>
        </dgm:presLayoutVars>
      </dgm:prSet>
      <dgm:spPr/>
    </dgm:pt>
    <dgm:pt modelId="{200D5706-88B2-4B59-929F-B4BDF2B701E8}" type="pres">
      <dgm:prSet presAssocID="{52E267BD-4312-46DA-A2B3-77A00ECA904C}" presName="vNodes" presStyleCnt="0"/>
      <dgm:spPr/>
    </dgm:pt>
    <dgm:pt modelId="{726E0A13-DA2F-433F-92C8-9FD7F74F537C}" type="pres">
      <dgm:prSet presAssocID="{7DC1B5A2-0710-450F-AD5C-DDD30AD4549B}" presName="node" presStyleLbl="node1" presStyleIdx="0" presStyleCnt="3" custScaleX="170521" custScaleY="180824">
        <dgm:presLayoutVars>
          <dgm:bulletEnabled val="1"/>
        </dgm:presLayoutVars>
      </dgm:prSet>
      <dgm:spPr/>
    </dgm:pt>
    <dgm:pt modelId="{026DF365-7A91-4269-8987-80759E3EA015}" type="pres">
      <dgm:prSet presAssocID="{FEBED80F-6112-4F30-81C5-123F786CF398}" presName="spacerT" presStyleCnt="0"/>
      <dgm:spPr/>
    </dgm:pt>
    <dgm:pt modelId="{C6DF8F45-A7B8-4A18-B681-DE010506B1EE}" type="pres">
      <dgm:prSet presAssocID="{FEBED80F-6112-4F30-81C5-123F786CF398}" presName="sibTrans" presStyleLbl="sibTrans2D1" presStyleIdx="0" presStyleCnt="2"/>
      <dgm:spPr/>
    </dgm:pt>
    <dgm:pt modelId="{1A71EE36-4239-4034-9B09-04C676D55798}" type="pres">
      <dgm:prSet presAssocID="{FEBED80F-6112-4F30-81C5-123F786CF398}" presName="spacerB" presStyleCnt="0"/>
      <dgm:spPr/>
    </dgm:pt>
    <dgm:pt modelId="{BB966651-CF80-49E4-8D7B-A4A67FF84A3E}" type="pres">
      <dgm:prSet presAssocID="{5428AF09-5FA6-4A4A-8D06-66E93C60A730}" presName="node" presStyleLbl="node1" presStyleIdx="1" presStyleCnt="3" custScaleX="170521" custScaleY="180824">
        <dgm:presLayoutVars>
          <dgm:bulletEnabled val="1"/>
        </dgm:presLayoutVars>
      </dgm:prSet>
      <dgm:spPr/>
    </dgm:pt>
    <dgm:pt modelId="{2919BE7A-7CD4-4C38-A3DC-4F10267BA098}" type="pres">
      <dgm:prSet presAssocID="{52E267BD-4312-46DA-A2B3-77A00ECA904C}" presName="sibTransLast" presStyleLbl="sibTrans2D1" presStyleIdx="1" presStyleCnt="2"/>
      <dgm:spPr/>
    </dgm:pt>
    <dgm:pt modelId="{32745D8A-B786-4E22-8564-581F41AD3FEC}" type="pres">
      <dgm:prSet presAssocID="{52E267BD-4312-46DA-A2B3-77A00ECA904C}" presName="connectorText" presStyleLbl="sibTrans2D1" presStyleIdx="1" presStyleCnt="2"/>
      <dgm:spPr/>
    </dgm:pt>
    <dgm:pt modelId="{6D617885-1B13-4012-AE23-67C5E1DE8998}" type="pres">
      <dgm:prSet presAssocID="{52E267BD-4312-46DA-A2B3-77A00ECA904C}" presName="lastNode" presStyleLbl="node1" presStyleIdx="2" presStyleCnt="3" custScaleX="154408" custScaleY="144069">
        <dgm:presLayoutVars>
          <dgm:bulletEnabled val="1"/>
        </dgm:presLayoutVars>
      </dgm:prSet>
      <dgm:spPr>
        <a:prstGeom prst="roundRect">
          <a:avLst/>
        </a:prstGeom>
      </dgm:spPr>
      <dgm:t>
        <a:bodyPr/>
        <a:lstStyle/>
        <a:p>
          <a:endParaRPr lang="en-US"/>
        </a:p>
      </dgm:t>
    </dgm:pt>
  </dgm:ptLst>
  <dgm:cxnLst>
    <dgm:cxn modelId="{0E82FC8C-989B-4143-B84D-2912E4C0980D}" type="presOf" srcId="{C40246CF-B585-4653-8473-FCF64AF0FA4C}" destId="{6D617885-1B13-4012-AE23-67C5E1DE8998}" srcOrd="0" destOrd="0" presId="urn:microsoft.com/office/officeart/2005/8/layout/equation2"/>
    <dgm:cxn modelId="{00138645-0365-4503-873A-98B0863F071E}" type="presOf" srcId="{5428AF09-5FA6-4A4A-8D06-66E93C60A730}" destId="{BB966651-CF80-49E4-8D7B-A4A67FF84A3E}" srcOrd="0" destOrd="0" presId="urn:microsoft.com/office/officeart/2005/8/layout/equation2"/>
    <dgm:cxn modelId="{77D9EC5E-32CF-4D60-809B-00C1C45EA624}" type="presOf" srcId="{94F69C41-FA99-4090-92FF-05E35ADA7EC8}" destId="{2919BE7A-7CD4-4C38-A3DC-4F10267BA098}" srcOrd="0" destOrd="0" presId="urn:microsoft.com/office/officeart/2005/8/layout/equation2"/>
    <dgm:cxn modelId="{081898CF-E36B-431A-9BE9-E41D4BDBE2ED}" type="presOf" srcId="{94F69C41-FA99-4090-92FF-05E35ADA7EC8}" destId="{32745D8A-B786-4E22-8564-581F41AD3FEC}" srcOrd="1" destOrd="0" presId="urn:microsoft.com/office/officeart/2005/8/layout/equation2"/>
    <dgm:cxn modelId="{5D0B9852-5932-4EC6-976C-8989D4777781}" srcId="{52E267BD-4312-46DA-A2B3-77A00ECA904C}" destId="{7DC1B5A2-0710-450F-AD5C-DDD30AD4549B}" srcOrd="0" destOrd="0" parTransId="{C240008F-9B02-4C75-B1C9-2C5FF86E6361}" sibTransId="{FEBED80F-6112-4F30-81C5-123F786CF398}"/>
    <dgm:cxn modelId="{B436C943-58EA-4854-AC65-8C7894DC5821}" type="presOf" srcId="{52E267BD-4312-46DA-A2B3-77A00ECA904C}" destId="{29F66EA0-7AFF-4DF0-8D07-9E57C8460811}" srcOrd="0" destOrd="0" presId="urn:microsoft.com/office/officeart/2005/8/layout/equation2"/>
    <dgm:cxn modelId="{2BD2EA88-4536-4E94-B2E3-2D6541DF035E}" type="presOf" srcId="{7DC1B5A2-0710-450F-AD5C-DDD30AD4549B}" destId="{726E0A13-DA2F-433F-92C8-9FD7F74F537C}" srcOrd="0" destOrd="0" presId="urn:microsoft.com/office/officeart/2005/8/layout/equation2"/>
    <dgm:cxn modelId="{FDDFD6DB-69D7-4D39-9FE7-92A09BE18728}" type="presOf" srcId="{FEBED80F-6112-4F30-81C5-123F786CF398}" destId="{C6DF8F45-A7B8-4A18-B681-DE010506B1EE}" srcOrd="0" destOrd="0" presId="urn:microsoft.com/office/officeart/2005/8/layout/equation2"/>
    <dgm:cxn modelId="{2AFB36D2-6D70-42C8-91B9-77CDA8199FB7}" srcId="{52E267BD-4312-46DA-A2B3-77A00ECA904C}" destId="{5428AF09-5FA6-4A4A-8D06-66E93C60A730}" srcOrd="1" destOrd="0" parTransId="{A2C092AF-4209-4A4B-9C48-8FFFF0B569D4}" sibTransId="{94F69C41-FA99-4090-92FF-05E35ADA7EC8}"/>
    <dgm:cxn modelId="{9F83E8DE-363B-45D6-8983-231FAABB27A2}" srcId="{52E267BD-4312-46DA-A2B3-77A00ECA904C}" destId="{C40246CF-B585-4653-8473-FCF64AF0FA4C}" srcOrd="2" destOrd="0" parTransId="{8D44F8AF-24A7-437E-829F-0EB55CBAD967}" sibTransId="{04953272-AC3F-4E58-97D9-54ECAD5A17A6}"/>
    <dgm:cxn modelId="{17ADA7DF-0DF8-4F56-AD84-01B9501AE2A9}" type="presParOf" srcId="{29F66EA0-7AFF-4DF0-8D07-9E57C8460811}" destId="{200D5706-88B2-4B59-929F-B4BDF2B701E8}" srcOrd="0" destOrd="0" presId="urn:microsoft.com/office/officeart/2005/8/layout/equation2"/>
    <dgm:cxn modelId="{47C6550E-4080-4170-BC29-5B3473F1012A}" type="presParOf" srcId="{200D5706-88B2-4B59-929F-B4BDF2B701E8}" destId="{726E0A13-DA2F-433F-92C8-9FD7F74F537C}" srcOrd="0" destOrd="0" presId="urn:microsoft.com/office/officeart/2005/8/layout/equation2"/>
    <dgm:cxn modelId="{C425EFA8-8725-4C83-A2ED-0132C0EAE2FF}" type="presParOf" srcId="{200D5706-88B2-4B59-929F-B4BDF2B701E8}" destId="{026DF365-7A91-4269-8987-80759E3EA015}" srcOrd="1" destOrd="0" presId="urn:microsoft.com/office/officeart/2005/8/layout/equation2"/>
    <dgm:cxn modelId="{BA80A3A1-60CA-4A35-97BA-7586728CD700}" type="presParOf" srcId="{200D5706-88B2-4B59-929F-B4BDF2B701E8}" destId="{C6DF8F45-A7B8-4A18-B681-DE010506B1EE}" srcOrd="2" destOrd="0" presId="urn:microsoft.com/office/officeart/2005/8/layout/equation2"/>
    <dgm:cxn modelId="{2A5E2565-8DB1-467B-A308-D77C5988504F}" type="presParOf" srcId="{200D5706-88B2-4B59-929F-B4BDF2B701E8}" destId="{1A71EE36-4239-4034-9B09-04C676D55798}" srcOrd="3" destOrd="0" presId="urn:microsoft.com/office/officeart/2005/8/layout/equation2"/>
    <dgm:cxn modelId="{BF14E3CC-9ED4-44D4-A0B7-5AEBCD246813}" type="presParOf" srcId="{200D5706-88B2-4B59-929F-B4BDF2B701E8}" destId="{BB966651-CF80-49E4-8D7B-A4A67FF84A3E}" srcOrd="4" destOrd="0" presId="urn:microsoft.com/office/officeart/2005/8/layout/equation2"/>
    <dgm:cxn modelId="{7137F8D0-F71F-4FC4-A9C2-8A055FA5C117}" type="presParOf" srcId="{29F66EA0-7AFF-4DF0-8D07-9E57C8460811}" destId="{2919BE7A-7CD4-4C38-A3DC-4F10267BA098}" srcOrd="1" destOrd="0" presId="urn:microsoft.com/office/officeart/2005/8/layout/equation2"/>
    <dgm:cxn modelId="{D02FA9DB-6EDC-4F15-B1F6-68B243C61EA8}" type="presParOf" srcId="{2919BE7A-7CD4-4C38-A3DC-4F10267BA098}" destId="{32745D8A-B786-4E22-8564-581F41AD3FEC}" srcOrd="0" destOrd="0" presId="urn:microsoft.com/office/officeart/2005/8/layout/equation2"/>
    <dgm:cxn modelId="{FBFEBD17-6A4C-4DF2-BF3A-CF0FAE956E99}" type="presParOf" srcId="{29F66EA0-7AFF-4DF0-8D07-9E57C8460811}" destId="{6D617885-1B13-4012-AE23-67C5E1DE8998}"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951041-423F-43D3-B139-D847C5D2EC34}" type="doc">
      <dgm:prSet loTypeId="urn:diagrams.loki3.com/BracketList+Icon" loCatId="list" qsTypeId="urn:microsoft.com/office/officeart/2005/8/quickstyle/simple5" qsCatId="simple" csTypeId="urn:microsoft.com/office/officeart/2005/8/colors/colorful1" csCatId="colorful" phldr="1"/>
      <dgm:spPr/>
      <dgm:t>
        <a:bodyPr/>
        <a:lstStyle/>
        <a:p>
          <a:endParaRPr lang="en-US"/>
        </a:p>
      </dgm:t>
    </dgm:pt>
    <dgm:pt modelId="{0A7F84F2-B451-4E7B-A3DD-7DBC52837D08}">
      <dgm:prSet phldrT="[Text]"/>
      <dgm:spPr/>
      <dgm:t>
        <a:bodyPr/>
        <a:lstStyle/>
        <a:p>
          <a:r>
            <a:rPr lang="en-US" b="1" dirty="0" smtClean="0">
              <a:effectLst/>
            </a:rPr>
            <a:t>ADA</a:t>
          </a:r>
          <a:endParaRPr lang="en-US" b="1" dirty="0">
            <a:effectLst/>
          </a:endParaRPr>
        </a:p>
      </dgm:t>
    </dgm:pt>
    <dgm:pt modelId="{E6303853-4B30-475F-B14C-D18CE4B7BC87}" type="parTrans" cxnId="{7157066A-EECD-4024-B0BE-ED5C9F129411}">
      <dgm:prSet/>
      <dgm:spPr/>
      <dgm:t>
        <a:bodyPr/>
        <a:lstStyle/>
        <a:p>
          <a:endParaRPr lang="en-US"/>
        </a:p>
      </dgm:t>
    </dgm:pt>
    <dgm:pt modelId="{7F8FD2C3-F5F9-4C4D-A0A4-DAB067F0D759}" type="sibTrans" cxnId="{7157066A-EECD-4024-B0BE-ED5C9F129411}">
      <dgm:prSet/>
      <dgm:spPr/>
      <dgm:t>
        <a:bodyPr/>
        <a:lstStyle/>
        <a:p>
          <a:endParaRPr lang="en-US"/>
        </a:p>
      </dgm:t>
    </dgm:pt>
    <dgm:pt modelId="{0D55F9AC-F378-4DD7-8ECA-BE7FF3CC9A63}">
      <dgm:prSet phldrT="[Text]"/>
      <dgm:spPr/>
      <dgm:t>
        <a:bodyPr/>
        <a:lstStyle/>
        <a:p>
          <a:r>
            <a:rPr lang="en-US" b="1" dirty="0" smtClean="0"/>
            <a:t>Copyright/ TEACH Act</a:t>
          </a:r>
          <a:endParaRPr lang="en-US" b="1" dirty="0"/>
        </a:p>
      </dgm:t>
    </dgm:pt>
    <dgm:pt modelId="{6B34C250-3F99-4220-BE48-FFAFFFA8D9C7}" type="parTrans" cxnId="{96D4133F-1CF4-44A1-8A7F-9F6CE5149373}">
      <dgm:prSet/>
      <dgm:spPr/>
      <dgm:t>
        <a:bodyPr/>
        <a:lstStyle/>
        <a:p>
          <a:endParaRPr lang="en-US"/>
        </a:p>
      </dgm:t>
    </dgm:pt>
    <dgm:pt modelId="{932C526E-8804-491B-925E-CB9FF7E86A67}" type="sibTrans" cxnId="{96D4133F-1CF4-44A1-8A7F-9F6CE5149373}">
      <dgm:prSet/>
      <dgm:spPr/>
      <dgm:t>
        <a:bodyPr/>
        <a:lstStyle/>
        <a:p>
          <a:endParaRPr lang="en-US"/>
        </a:p>
      </dgm:t>
    </dgm:pt>
    <dgm:pt modelId="{099BB294-1040-48DA-83CE-3553A99ACEE9}">
      <dgm:prSet phldrT="[Text]"/>
      <dgm:spPr>
        <a:solidFill>
          <a:schemeClr val="accent4"/>
        </a:solidFill>
      </dgm:spPr>
      <dgm:t>
        <a:bodyPr/>
        <a:lstStyle/>
        <a:p>
          <a:r>
            <a:rPr lang="en-US" b="1" dirty="0" smtClean="0"/>
            <a:t>GS 8</a:t>
          </a:r>
          <a:endParaRPr lang="en-US" b="1" dirty="0"/>
        </a:p>
      </dgm:t>
    </dgm:pt>
    <dgm:pt modelId="{B405C990-68CB-4432-A149-B51288DB4777}" type="parTrans" cxnId="{4BAE5C37-3B1D-4E63-9EF1-67C9883E61D2}">
      <dgm:prSet/>
      <dgm:spPr/>
      <dgm:t>
        <a:bodyPr/>
        <a:lstStyle/>
        <a:p>
          <a:endParaRPr lang="en-US"/>
        </a:p>
      </dgm:t>
    </dgm:pt>
    <dgm:pt modelId="{B56C68A6-D99F-4BB3-8B9D-C8B45521D2B7}" type="sibTrans" cxnId="{4BAE5C37-3B1D-4E63-9EF1-67C9883E61D2}">
      <dgm:prSet/>
      <dgm:spPr/>
      <dgm:t>
        <a:bodyPr/>
        <a:lstStyle/>
        <a:p>
          <a:endParaRPr lang="en-US"/>
        </a:p>
      </dgm:t>
    </dgm:pt>
    <dgm:pt modelId="{4D5B668B-161A-48AA-B734-9AECBFE0EC9C}">
      <dgm:prSet phldrT="[Text]"/>
      <dgm:spPr>
        <a:solidFill>
          <a:schemeClr val="accent4"/>
        </a:solidFill>
      </dgm:spPr>
      <dgm:t>
        <a:bodyPr/>
        <a:lstStyle/>
        <a:p>
          <a:r>
            <a:rPr lang="en-US" b="1" dirty="0" smtClean="0"/>
            <a:t>SS 7.2</a:t>
          </a:r>
          <a:endParaRPr lang="en-US" b="1" dirty="0"/>
        </a:p>
      </dgm:t>
    </dgm:pt>
    <dgm:pt modelId="{E4259A8B-DBDA-4199-9ED9-75CA90E151FE}" type="parTrans" cxnId="{D4CE2D5D-2BD0-4A19-9E83-4B20BB4F235E}">
      <dgm:prSet/>
      <dgm:spPr/>
      <dgm:t>
        <a:bodyPr/>
        <a:lstStyle/>
        <a:p>
          <a:endParaRPr lang="en-US"/>
        </a:p>
      </dgm:t>
    </dgm:pt>
    <dgm:pt modelId="{0264985B-3414-4CBA-888D-36CE5A7C4892}" type="sibTrans" cxnId="{D4CE2D5D-2BD0-4A19-9E83-4B20BB4F235E}">
      <dgm:prSet/>
      <dgm:spPr/>
      <dgm:t>
        <a:bodyPr/>
        <a:lstStyle/>
        <a:p>
          <a:endParaRPr lang="en-US"/>
        </a:p>
      </dgm:t>
    </dgm:pt>
    <dgm:pt modelId="{1C4D3737-E91D-4D01-A153-FA2A4717AD74}">
      <dgm:prSet phldrT="[Text]"/>
      <dgm:spPr/>
      <dgm:t>
        <a:bodyPr/>
        <a:lstStyle/>
        <a:p>
          <a:r>
            <a:rPr lang="en-US" b="1" dirty="0" smtClean="0"/>
            <a:t>SS 4.3</a:t>
          </a:r>
          <a:endParaRPr lang="en-US" b="1" dirty="0"/>
        </a:p>
      </dgm:t>
    </dgm:pt>
    <dgm:pt modelId="{70427EC3-528E-4A3B-BD9B-2A43FA54A71A}" type="parTrans" cxnId="{D96DB95E-3E41-4ADC-906D-63A6FAD03B97}">
      <dgm:prSet/>
      <dgm:spPr/>
      <dgm:t>
        <a:bodyPr/>
        <a:lstStyle/>
        <a:p>
          <a:endParaRPr lang="en-US"/>
        </a:p>
      </dgm:t>
    </dgm:pt>
    <dgm:pt modelId="{3BEE97F2-5C87-4D2F-900C-80BB7B954DCB}" type="sibTrans" cxnId="{D96DB95E-3E41-4ADC-906D-63A6FAD03B97}">
      <dgm:prSet/>
      <dgm:spPr/>
      <dgm:t>
        <a:bodyPr/>
        <a:lstStyle/>
        <a:p>
          <a:endParaRPr lang="en-US"/>
        </a:p>
      </dgm:t>
    </dgm:pt>
    <dgm:pt modelId="{ADEA8A1E-E0B4-4616-AF86-D8A5BDD92120}">
      <dgm:prSet phldrT="[Text]"/>
      <dgm:spPr>
        <a:solidFill>
          <a:schemeClr val="accent4"/>
        </a:solidFill>
      </dgm:spPr>
      <dgm:t>
        <a:bodyPr/>
        <a:lstStyle/>
        <a:p>
          <a:endParaRPr lang="en-US" b="1" dirty="0"/>
        </a:p>
      </dgm:t>
    </dgm:pt>
    <dgm:pt modelId="{2E1593C6-7461-4DF3-8D16-1261D55771EB}" type="parTrans" cxnId="{71D7FDA0-C2E6-4AA1-BF93-203A89AD6A5E}">
      <dgm:prSet/>
      <dgm:spPr/>
      <dgm:t>
        <a:bodyPr/>
        <a:lstStyle/>
        <a:p>
          <a:endParaRPr lang="en-US"/>
        </a:p>
      </dgm:t>
    </dgm:pt>
    <dgm:pt modelId="{4D3EE225-682B-4C7A-9A35-54CBF0F60256}" type="sibTrans" cxnId="{71D7FDA0-C2E6-4AA1-BF93-203A89AD6A5E}">
      <dgm:prSet/>
      <dgm:spPr/>
      <dgm:t>
        <a:bodyPr/>
        <a:lstStyle/>
        <a:p>
          <a:endParaRPr lang="en-US"/>
        </a:p>
      </dgm:t>
    </dgm:pt>
    <dgm:pt modelId="{638A72B7-7751-4F20-AD95-4ACBBC19E67A}">
      <dgm:prSet phldrT="[Text]"/>
      <dgm:spPr>
        <a:solidFill>
          <a:schemeClr val="accent4"/>
        </a:solidFill>
      </dgm:spPr>
      <dgm:t>
        <a:bodyPr/>
        <a:lstStyle/>
        <a:p>
          <a:r>
            <a:rPr lang="en-US" b="1" dirty="0" smtClean="0"/>
            <a:t>SS 8.1 – SS 8.4</a:t>
          </a:r>
          <a:endParaRPr lang="en-US" b="1" dirty="0"/>
        </a:p>
      </dgm:t>
    </dgm:pt>
    <dgm:pt modelId="{F41C2517-4126-4D8C-9863-0EB012DA05DC}" type="parTrans" cxnId="{0B9ABBE7-5080-48E4-811B-1F94F248F46F}">
      <dgm:prSet/>
      <dgm:spPr/>
      <dgm:t>
        <a:bodyPr/>
        <a:lstStyle/>
        <a:p>
          <a:endParaRPr lang="en-US"/>
        </a:p>
      </dgm:t>
    </dgm:pt>
    <dgm:pt modelId="{07E2C6E7-AD66-4CC2-AC64-450DB4D1745A}" type="sibTrans" cxnId="{0B9ABBE7-5080-48E4-811B-1F94F248F46F}">
      <dgm:prSet/>
      <dgm:spPr/>
      <dgm:t>
        <a:bodyPr/>
        <a:lstStyle/>
        <a:p>
          <a:endParaRPr lang="en-US"/>
        </a:p>
      </dgm:t>
    </dgm:pt>
    <dgm:pt modelId="{EB79A28E-C45D-4B97-A05D-42F59E396953}">
      <dgm:prSet phldrT="[Text]"/>
      <dgm:spPr/>
      <dgm:t>
        <a:bodyPr/>
        <a:lstStyle/>
        <a:p>
          <a:r>
            <a:rPr lang="en-US" b="1" dirty="0" smtClean="0"/>
            <a:t>Student Verification</a:t>
          </a:r>
          <a:endParaRPr lang="en-US" b="1" dirty="0"/>
        </a:p>
      </dgm:t>
    </dgm:pt>
    <dgm:pt modelId="{F2D3147F-49A7-4DA9-8023-D07B1B92AA53}" type="parTrans" cxnId="{7356367D-D8B0-4726-9F2A-465DB9B544D1}">
      <dgm:prSet/>
      <dgm:spPr/>
      <dgm:t>
        <a:bodyPr/>
        <a:lstStyle/>
        <a:p>
          <a:endParaRPr lang="en-US"/>
        </a:p>
      </dgm:t>
    </dgm:pt>
    <dgm:pt modelId="{B95DDE26-6CD0-4D66-8EEA-16D5FC2A5DDF}" type="sibTrans" cxnId="{7356367D-D8B0-4726-9F2A-465DB9B544D1}">
      <dgm:prSet/>
      <dgm:spPr/>
      <dgm:t>
        <a:bodyPr/>
        <a:lstStyle/>
        <a:p>
          <a:endParaRPr lang="en-US"/>
        </a:p>
      </dgm:t>
    </dgm:pt>
    <dgm:pt modelId="{80CB6A58-CCAF-4A84-A2B8-EF17173D875E}">
      <dgm:prSet phldrT="[Text]"/>
      <dgm:spPr>
        <a:solidFill>
          <a:schemeClr val="accent2"/>
        </a:solidFill>
      </dgm:spPr>
      <dgm:t>
        <a:bodyPr/>
        <a:lstStyle/>
        <a:p>
          <a:r>
            <a:rPr lang="en-US" b="1" dirty="0" smtClean="0"/>
            <a:t>SS 1.4</a:t>
          </a:r>
          <a:endParaRPr lang="en-US" b="1" dirty="0"/>
        </a:p>
      </dgm:t>
    </dgm:pt>
    <dgm:pt modelId="{EDA4D4A9-EFD9-4284-8FDA-7968D0E42134}" type="parTrans" cxnId="{235CDE63-1D59-4905-86E9-96BA5DD88B21}">
      <dgm:prSet/>
      <dgm:spPr/>
      <dgm:t>
        <a:bodyPr/>
        <a:lstStyle/>
        <a:p>
          <a:endParaRPr lang="en-US"/>
        </a:p>
      </dgm:t>
    </dgm:pt>
    <dgm:pt modelId="{FC2922A3-4DCE-41DF-83ED-0630EAF06CE0}" type="sibTrans" cxnId="{235CDE63-1D59-4905-86E9-96BA5DD88B21}">
      <dgm:prSet/>
      <dgm:spPr/>
      <dgm:t>
        <a:bodyPr/>
        <a:lstStyle/>
        <a:p>
          <a:endParaRPr lang="en-US"/>
        </a:p>
      </dgm:t>
    </dgm:pt>
    <dgm:pt modelId="{2B9732F6-A56A-4C96-8BFB-06E7D9EA0FD9}">
      <dgm:prSet phldrT="[Text]"/>
      <dgm:spPr>
        <a:solidFill>
          <a:schemeClr val="accent2"/>
        </a:solidFill>
      </dgm:spPr>
      <dgm:t>
        <a:bodyPr/>
        <a:lstStyle/>
        <a:p>
          <a:r>
            <a:rPr lang="en-US" b="1" dirty="0" smtClean="0"/>
            <a:t>SS 1.8</a:t>
          </a:r>
          <a:endParaRPr lang="en-US" b="1" dirty="0"/>
        </a:p>
      </dgm:t>
    </dgm:pt>
    <dgm:pt modelId="{1C45EAB8-B6D8-41F0-8DEF-4F1AA2EC400A}" type="parTrans" cxnId="{26D529A0-144B-4D28-80BD-9FE71680057C}">
      <dgm:prSet/>
      <dgm:spPr/>
      <dgm:t>
        <a:bodyPr/>
        <a:lstStyle/>
        <a:p>
          <a:endParaRPr lang="en-US"/>
        </a:p>
      </dgm:t>
    </dgm:pt>
    <dgm:pt modelId="{DFA8B68A-3DB5-4B85-B5FE-D078F459D667}" type="sibTrans" cxnId="{26D529A0-144B-4D28-80BD-9FE71680057C}">
      <dgm:prSet/>
      <dgm:spPr/>
      <dgm:t>
        <a:bodyPr/>
        <a:lstStyle/>
        <a:p>
          <a:endParaRPr lang="en-US"/>
        </a:p>
      </dgm:t>
    </dgm:pt>
    <dgm:pt modelId="{76846699-864C-4903-9A63-D1912AF3DDB4}">
      <dgm:prSet phldrT="[Text]"/>
      <dgm:spPr>
        <a:solidFill>
          <a:schemeClr val="accent2"/>
        </a:solidFill>
      </dgm:spPr>
      <dgm:t>
        <a:bodyPr/>
        <a:lstStyle/>
        <a:p>
          <a:r>
            <a:rPr lang="en-US" b="1" dirty="0" smtClean="0"/>
            <a:t>SS 3.4</a:t>
          </a:r>
          <a:endParaRPr lang="en-US" b="1" dirty="0"/>
        </a:p>
      </dgm:t>
    </dgm:pt>
    <dgm:pt modelId="{76F5FC09-A0AB-498C-9D03-0962623E4AD1}" type="parTrans" cxnId="{7791E038-23D9-43D2-9E67-11661350520E}">
      <dgm:prSet/>
      <dgm:spPr/>
      <dgm:t>
        <a:bodyPr/>
        <a:lstStyle/>
        <a:p>
          <a:endParaRPr lang="en-US"/>
        </a:p>
      </dgm:t>
    </dgm:pt>
    <dgm:pt modelId="{B6F8CC9D-397F-4852-BEB3-BCEF06678A97}" type="sibTrans" cxnId="{7791E038-23D9-43D2-9E67-11661350520E}">
      <dgm:prSet/>
      <dgm:spPr/>
      <dgm:t>
        <a:bodyPr/>
        <a:lstStyle/>
        <a:p>
          <a:endParaRPr lang="en-US"/>
        </a:p>
      </dgm:t>
    </dgm:pt>
    <dgm:pt modelId="{E41C27CE-7C69-4C68-BFD7-3FE07952FCF4}">
      <dgm:prSet phldrT="[Text]"/>
      <dgm:spPr>
        <a:solidFill>
          <a:schemeClr val="accent2"/>
        </a:solidFill>
      </dgm:spPr>
      <dgm:t>
        <a:bodyPr/>
        <a:lstStyle/>
        <a:p>
          <a:r>
            <a:rPr lang="en-US" b="1" dirty="0" smtClean="0"/>
            <a:t>SS 5.2 </a:t>
          </a:r>
          <a:endParaRPr lang="en-US" b="1" dirty="0"/>
        </a:p>
      </dgm:t>
    </dgm:pt>
    <dgm:pt modelId="{F8B9271A-99A6-41D4-8D61-0F68DF40A610}" type="parTrans" cxnId="{F41666FE-55CB-433B-80BD-ED769F61C7DA}">
      <dgm:prSet/>
      <dgm:spPr/>
      <dgm:t>
        <a:bodyPr/>
        <a:lstStyle/>
        <a:p>
          <a:endParaRPr lang="en-US"/>
        </a:p>
      </dgm:t>
    </dgm:pt>
    <dgm:pt modelId="{A7B24886-8100-4B84-AF29-C8C8BD25AEBD}" type="sibTrans" cxnId="{F41666FE-55CB-433B-80BD-ED769F61C7DA}">
      <dgm:prSet/>
      <dgm:spPr/>
      <dgm:t>
        <a:bodyPr/>
        <a:lstStyle/>
        <a:p>
          <a:endParaRPr lang="en-US"/>
        </a:p>
      </dgm:t>
    </dgm:pt>
    <dgm:pt modelId="{E544103E-FED5-4708-8105-D0550FD63427}" type="pres">
      <dgm:prSet presAssocID="{28951041-423F-43D3-B139-D847C5D2EC34}" presName="Name0" presStyleCnt="0">
        <dgm:presLayoutVars>
          <dgm:dir/>
          <dgm:animLvl val="lvl"/>
          <dgm:resizeHandles val="exact"/>
        </dgm:presLayoutVars>
      </dgm:prSet>
      <dgm:spPr/>
      <dgm:t>
        <a:bodyPr/>
        <a:lstStyle/>
        <a:p>
          <a:endParaRPr lang="en-US"/>
        </a:p>
      </dgm:t>
    </dgm:pt>
    <dgm:pt modelId="{DD9E9241-9865-45E1-96A4-9CC3C02BB560}" type="pres">
      <dgm:prSet presAssocID="{0A7F84F2-B451-4E7B-A3DD-7DBC52837D08}" presName="linNode" presStyleCnt="0"/>
      <dgm:spPr/>
    </dgm:pt>
    <dgm:pt modelId="{D5DB2975-B286-4F0D-80E7-0C02AB69255D}" type="pres">
      <dgm:prSet presAssocID="{0A7F84F2-B451-4E7B-A3DD-7DBC52837D08}" presName="parTx" presStyleLbl="revTx" presStyleIdx="0" presStyleCnt="3">
        <dgm:presLayoutVars>
          <dgm:chMax val="1"/>
          <dgm:bulletEnabled val="1"/>
        </dgm:presLayoutVars>
      </dgm:prSet>
      <dgm:spPr/>
      <dgm:t>
        <a:bodyPr/>
        <a:lstStyle/>
        <a:p>
          <a:endParaRPr lang="en-US"/>
        </a:p>
      </dgm:t>
    </dgm:pt>
    <dgm:pt modelId="{C6BD72D2-30D6-4328-A235-094B9136605D}" type="pres">
      <dgm:prSet presAssocID="{0A7F84F2-B451-4E7B-A3DD-7DBC52837D08}" presName="bracket" presStyleLbl="parChTrans1D1" presStyleIdx="0" presStyleCnt="3"/>
      <dgm:spPr/>
    </dgm:pt>
    <dgm:pt modelId="{088F46E9-92D2-482E-B9BD-C8C8989C00A6}" type="pres">
      <dgm:prSet presAssocID="{0A7F84F2-B451-4E7B-A3DD-7DBC52837D08}" presName="spH" presStyleCnt="0"/>
      <dgm:spPr/>
    </dgm:pt>
    <dgm:pt modelId="{35C389E6-EA55-475A-AC8A-6CA19C88B56E}" type="pres">
      <dgm:prSet presAssocID="{0A7F84F2-B451-4E7B-A3DD-7DBC52837D08}" presName="desTx" presStyleLbl="node1" presStyleIdx="0" presStyleCnt="3">
        <dgm:presLayoutVars>
          <dgm:bulletEnabled val="1"/>
        </dgm:presLayoutVars>
      </dgm:prSet>
      <dgm:spPr/>
      <dgm:t>
        <a:bodyPr/>
        <a:lstStyle/>
        <a:p>
          <a:endParaRPr lang="en-US"/>
        </a:p>
      </dgm:t>
    </dgm:pt>
    <dgm:pt modelId="{1B64E2E5-0C8F-4FB2-B1B1-154E5E32437C}" type="pres">
      <dgm:prSet presAssocID="{7F8FD2C3-F5F9-4C4D-A0A4-DAB067F0D759}" presName="spV" presStyleCnt="0"/>
      <dgm:spPr/>
    </dgm:pt>
    <dgm:pt modelId="{59AE91D6-9F0C-4565-9655-15427367C7D8}" type="pres">
      <dgm:prSet presAssocID="{0D55F9AC-F378-4DD7-8ECA-BE7FF3CC9A63}" presName="linNode" presStyleCnt="0"/>
      <dgm:spPr/>
    </dgm:pt>
    <dgm:pt modelId="{20A496A9-3DAD-4FB8-B4C8-61D72C52C84D}" type="pres">
      <dgm:prSet presAssocID="{0D55F9AC-F378-4DD7-8ECA-BE7FF3CC9A63}" presName="parTx" presStyleLbl="revTx" presStyleIdx="1" presStyleCnt="3" custScaleX="105120" custScaleY="139359">
        <dgm:presLayoutVars>
          <dgm:chMax val="1"/>
          <dgm:bulletEnabled val="1"/>
        </dgm:presLayoutVars>
      </dgm:prSet>
      <dgm:spPr/>
      <dgm:t>
        <a:bodyPr/>
        <a:lstStyle/>
        <a:p>
          <a:endParaRPr lang="en-US"/>
        </a:p>
      </dgm:t>
    </dgm:pt>
    <dgm:pt modelId="{774B9477-F8EA-4949-B3EE-0982872511B3}" type="pres">
      <dgm:prSet presAssocID="{0D55F9AC-F378-4DD7-8ECA-BE7FF3CC9A63}" presName="bracket" presStyleLbl="parChTrans1D1" presStyleIdx="1" presStyleCnt="3"/>
      <dgm:spPr/>
    </dgm:pt>
    <dgm:pt modelId="{3A775C96-1B85-4713-A35F-E6171BAE6DA4}" type="pres">
      <dgm:prSet presAssocID="{0D55F9AC-F378-4DD7-8ECA-BE7FF3CC9A63}" presName="spH" presStyleCnt="0"/>
      <dgm:spPr/>
    </dgm:pt>
    <dgm:pt modelId="{D9AEB13B-56D5-41DA-8215-191F01C96A20}" type="pres">
      <dgm:prSet presAssocID="{0D55F9AC-F378-4DD7-8ECA-BE7FF3CC9A63}" presName="desTx" presStyleLbl="node1" presStyleIdx="1" presStyleCnt="3">
        <dgm:presLayoutVars>
          <dgm:bulletEnabled val="1"/>
        </dgm:presLayoutVars>
      </dgm:prSet>
      <dgm:spPr/>
      <dgm:t>
        <a:bodyPr/>
        <a:lstStyle/>
        <a:p>
          <a:endParaRPr lang="en-US"/>
        </a:p>
      </dgm:t>
    </dgm:pt>
    <dgm:pt modelId="{16176393-84E7-44FD-886C-17C0D7E99B8C}" type="pres">
      <dgm:prSet presAssocID="{932C526E-8804-491B-925E-CB9FF7E86A67}" presName="spV" presStyleCnt="0"/>
      <dgm:spPr/>
    </dgm:pt>
    <dgm:pt modelId="{537F5D0E-8401-4B65-967E-E7FB2988AEF0}" type="pres">
      <dgm:prSet presAssocID="{EB79A28E-C45D-4B97-A05D-42F59E396953}" presName="linNode" presStyleCnt="0"/>
      <dgm:spPr/>
    </dgm:pt>
    <dgm:pt modelId="{6377DA2D-8B05-4011-BA66-BE12E9723548}" type="pres">
      <dgm:prSet presAssocID="{EB79A28E-C45D-4B97-A05D-42F59E396953}" presName="parTx" presStyleLbl="revTx" presStyleIdx="2" presStyleCnt="3">
        <dgm:presLayoutVars>
          <dgm:chMax val="1"/>
          <dgm:bulletEnabled val="1"/>
        </dgm:presLayoutVars>
      </dgm:prSet>
      <dgm:spPr/>
      <dgm:t>
        <a:bodyPr/>
        <a:lstStyle/>
        <a:p>
          <a:endParaRPr lang="en-US"/>
        </a:p>
      </dgm:t>
    </dgm:pt>
    <dgm:pt modelId="{885528D7-A440-402F-A8A7-6F786EDC6EF6}" type="pres">
      <dgm:prSet presAssocID="{EB79A28E-C45D-4B97-A05D-42F59E396953}" presName="bracket" presStyleLbl="parChTrans1D1" presStyleIdx="2" presStyleCnt="3"/>
      <dgm:spPr/>
    </dgm:pt>
    <dgm:pt modelId="{8E741F3F-938B-4E53-BC6A-7E4F782D531C}" type="pres">
      <dgm:prSet presAssocID="{EB79A28E-C45D-4B97-A05D-42F59E396953}" presName="spH" presStyleCnt="0"/>
      <dgm:spPr/>
    </dgm:pt>
    <dgm:pt modelId="{6A3C5475-D675-41D8-85BA-2A2C131F4C5F}" type="pres">
      <dgm:prSet presAssocID="{EB79A28E-C45D-4B97-A05D-42F59E396953}" presName="desTx" presStyleLbl="node1" presStyleIdx="2" presStyleCnt="3">
        <dgm:presLayoutVars>
          <dgm:bulletEnabled val="1"/>
        </dgm:presLayoutVars>
      </dgm:prSet>
      <dgm:spPr/>
      <dgm:t>
        <a:bodyPr/>
        <a:lstStyle/>
        <a:p>
          <a:endParaRPr lang="en-US"/>
        </a:p>
      </dgm:t>
    </dgm:pt>
  </dgm:ptLst>
  <dgm:cxnLst>
    <dgm:cxn modelId="{5C7FF0C0-5DC6-49F3-9CA4-2D3AE7267189}" type="presOf" srcId="{1C4D3737-E91D-4D01-A153-FA2A4717AD74}" destId="{D9AEB13B-56D5-41DA-8215-191F01C96A20}" srcOrd="0" destOrd="0" presId="urn:diagrams.loki3.com/BracketList+Icon"/>
    <dgm:cxn modelId="{7356367D-D8B0-4726-9F2A-465DB9B544D1}" srcId="{28951041-423F-43D3-B139-D847C5D2EC34}" destId="{EB79A28E-C45D-4B97-A05D-42F59E396953}" srcOrd="2" destOrd="0" parTransId="{F2D3147F-49A7-4DA9-8023-D07B1B92AA53}" sibTransId="{B95DDE26-6CD0-4D66-8EEA-16D5FC2A5DDF}"/>
    <dgm:cxn modelId="{235CDE63-1D59-4905-86E9-96BA5DD88B21}" srcId="{EB79A28E-C45D-4B97-A05D-42F59E396953}" destId="{80CB6A58-CCAF-4A84-A2B8-EF17173D875E}" srcOrd="0" destOrd="0" parTransId="{EDA4D4A9-EFD9-4284-8FDA-7968D0E42134}" sibTransId="{FC2922A3-4DCE-41DF-83ED-0630EAF06CE0}"/>
    <dgm:cxn modelId="{3F61BB6E-1CEF-4670-A373-CC35C91D32EA}" type="presOf" srcId="{099BB294-1040-48DA-83CE-3553A99ACEE9}" destId="{35C389E6-EA55-475A-AC8A-6CA19C88B56E}" srcOrd="0" destOrd="0" presId="urn:diagrams.loki3.com/BracketList+Icon"/>
    <dgm:cxn modelId="{DA3E68D0-1E07-4586-BD3B-0083FEA12E7C}" type="presOf" srcId="{80CB6A58-CCAF-4A84-A2B8-EF17173D875E}" destId="{6A3C5475-D675-41D8-85BA-2A2C131F4C5F}" srcOrd="0" destOrd="0" presId="urn:diagrams.loki3.com/BracketList+Icon"/>
    <dgm:cxn modelId="{7791E038-23D9-43D2-9E67-11661350520E}" srcId="{EB79A28E-C45D-4B97-A05D-42F59E396953}" destId="{76846699-864C-4903-9A63-D1912AF3DDB4}" srcOrd="2" destOrd="0" parTransId="{76F5FC09-A0AB-498C-9D03-0962623E4AD1}" sibTransId="{B6F8CC9D-397F-4852-BEB3-BCEF06678A97}"/>
    <dgm:cxn modelId="{4BAE5C37-3B1D-4E63-9EF1-67C9883E61D2}" srcId="{0A7F84F2-B451-4E7B-A3DD-7DBC52837D08}" destId="{099BB294-1040-48DA-83CE-3553A99ACEE9}" srcOrd="0" destOrd="0" parTransId="{B405C990-68CB-4432-A149-B51288DB4777}" sibTransId="{B56C68A6-D99F-4BB3-8B9D-C8B45521D2B7}"/>
    <dgm:cxn modelId="{7157066A-EECD-4024-B0BE-ED5C9F129411}" srcId="{28951041-423F-43D3-B139-D847C5D2EC34}" destId="{0A7F84F2-B451-4E7B-A3DD-7DBC52837D08}" srcOrd="0" destOrd="0" parTransId="{E6303853-4B30-475F-B14C-D18CE4B7BC87}" sibTransId="{7F8FD2C3-F5F9-4C4D-A0A4-DAB067F0D759}"/>
    <dgm:cxn modelId="{BD8A5977-14F5-4CD6-AD00-EF1D241C3B97}" type="presOf" srcId="{76846699-864C-4903-9A63-D1912AF3DDB4}" destId="{6A3C5475-D675-41D8-85BA-2A2C131F4C5F}" srcOrd="0" destOrd="2" presId="urn:diagrams.loki3.com/BracketList+Icon"/>
    <dgm:cxn modelId="{D96DB95E-3E41-4ADC-906D-63A6FAD03B97}" srcId="{0D55F9AC-F378-4DD7-8ECA-BE7FF3CC9A63}" destId="{1C4D3737-E91D-4D01-A153-FA2A4717AD74}" srcOrd="0" destOrd="0" parTransId="{70427EC3-528E-4A3B-BD9B-2A43FA54A71A}" sibTransId="{3BEE97F2-5C87-4D2F-900C-80BB7B954DCB}"/>
    <dgm:cxn modelId="{83915F48-5CA3-4731-9099-F8FC1C5365F1}" type="presOf" srcId="{0D55F9AC-F378-4DD7-8ECA-BE7FF3CC9A63}" destId="{20A496A9-3DAD-4FB8-B4C8-61D72C52C84D}" srcOrd="0" destOrd="0" presId="urn:diagrams.loki3.com/BracketList+Icon"/>
    <dgm:cxn modelId="{96D4133F-1CF4-44A1-8A7F-9F6CE5149373}" srcId="{28951041-423F-43D3-B139-D847C5D2EC34}" destId="{0D55F9AC-F378-4DD7-8ECA-BE7FF3CC9A63}" srcOrd="1" destOrd="0" parTransId="{6B34C250-3F99-4220-BE48-FFAFFFA8D9C7}" sibTransId="{932C526E-8804-491B-925E-CB9FF7E86A67}"/>
    <dgm:cxn modelId="{C409FFA7-4112-49FF-854C-684BCD94D591}" type="presOf" srcId="{4D5B668B-161A-48AA-B734-9AECBFE0EC9C}" destId="{35C389E6-EA55-475A-AC8A-6CA19C88B56E}" srcOrd="0" destOrd="3" presId="urn:diagrams.loki3.com/BracketList+Icon"/>
    <dgm:cxn modelId="{042A9E1C-0F2D-4B74-8C4D-BCC303EE0636}" type="presOf" srcId="{2B9732F6-A56A-4C96-8BFB-06E7D9EA0FD9}" destId="{6A3C5475-D675-41D8-85BA-2A2C131F4C5F}" srcOrd="0" destOrd="1" presId="urn:diagrams.loki3.com/BracketList+Icon"/>
    <dgm:cxn modelId="{27B32B03-DF84-4539-9536-A4A85073F727}" type="presOf" srcId="{638A72B7-7751-4F20-AD95-4ACBBC19E67A}" destId="{35C389E6-EA55-475A-AC8A-6CA19C88B56E}" srcOrd="0" destOrd="1" presId="urn:diagrams.loki3.com/BracketList+Icon"/>
    <dgm:cxn modelId="{26D529A0-144B-4D28-80BD-9FE71680057C}" srcId="{EB79A28E-C45D-4B97-A05D-42F59E396953}" destId="{2B9732F6-A56A-4C96-8BFB-06E7D9EA0FD9}" srcOrd="1" destOrd="0" parTransId="{1C45EAB8-B6D8-41F0-8DEF-4F1AA2EC400A}" sibTransId="{DFA8B68A-3DB5-4B85-B5FE-D078F459D667}"/>
    <dgm:cxn modelId="{9E1D9AEA-E1A0-4A58-9F2C-04722FEFD0A1}" type="presOf" srcId="{E41C27CE-7C69-4C68-BFD7-3FE07952FCF4}" destId="{6A3C5475-D675-41D8-85BA-2A2C131F4C5F}" srcOrd="0" destOrd="3" presId="urn:diagrams.loki3.com/BracketList+Icon"/>
    <dgm:cxn modelId="{609670CE-423A-44D1-9127-200678493AE9}" type="presOf" srcId="{0A7F84F2-B451-4E7B-A3DD-7DBC52837D08}" destId="{D5DB2975-B286-4F0D-80E7-0C02AB69255D}" srcOrd="0" destOrd="0" presId="urn:diagrams.loki3.com/BracketList+Icon"/>
    <dgm:cxn modelId="{BFE6B7E7-6ED7-4E13-ADE7-9764DBB0B35A}" type="presOf" srcId="{ADEA8A1E-E0B4-4616-AF86-D8A5BDD92120}" destId="{35C389E6-EA55-475A-AC8A-6CA19C88B56E}" srcOrd="0" destOrd="2" presId="urn:diagrams.loki3.com/BracketList+Icon"/>
    <dgm:cxn modelId="{D4CE2D5D-2BD0-4A19-9E83-4B20BB4F235E}" srcId="{ADEA8A1E-E0B4-4616-AF86-D8A5BDD92120}" destId="{4D5B668B-161A-48AA-B734-9AECBFE0EC9C}" srcOrd="0" destOrd="0" parTransId="{E4259A8B-DBDA-4199-9ED9-75CA90E151FE}" sibTransId="{0264985B-3414-4CBA-888D-36CE5A7C4892}"/>
    <dgm:cxn modelId="{13D7C6EE-631C-4737-8040-F86BF12A23EA}" type="presOf" srcId="{EB79A28E-C45D-4B97-A05D-42F59E396953}" destId="{6377DA2D-8B05-4011-BA66-BE12E9723548}" srcOrd="0" destOrd="0" presId="urn:diagrams.loki3.com/BracketList+Icon"/>
    <dgm:cxn modelId="{F41666FE-55CB-433B-80BD-ED769F61C7DA}" srcId="{EB79A28E-C45D-4B97-A05D-42F59E396953}" destId="{E41C27CE-7C69-4C68-BFD7-3FE07952FCF4}" srcOrd="3" destOrd="0" parTransId="{F8B9271A-99A6-41D4-8D61-0F68DF40A610}" sibTransId="{A7B24886-8100-4B84-AF29-C8C8BD25AEBD}"/>
    <dgm:cxn modelId="{2C2227C9-7E25-4783-B516-8071D1DA41E6}" type="presOf" srcId="{28951041-423F-43D3-B139-D847C5D2EC34}" destId="{E544103E-FED5-4708-8105-D0550FD63427}" srcOrd="0" destOrd="0" presId="urn:diagrams.loki3.com/BracketList+Icon"/>
    <dgm:cxn modelId="{71D7FDA0-C2E6-4AA1-BF93-203A89AD6A5E}" srcId="{0A7F84F2-B451-4E7B-A3DD-7DBC52837D08}" destId="{ADEA8A1E-E0B4-4616-AF86-D8A5BDD92120}" srcOrd="1" destOrd="0" parTransId="{2E1593C6-7461-4DF3-8D16-1261D55771EB}" sibTransId="{4D3EE225-682B-4C7A-9A35-54CBF0F60256}"/>
    <dgm:cxn modelId="{0B9ABBE7-5080-48E4-811B-1F94F248F46F}" srcId="{099BB294-1040-48DA-83CE-3553A99ACEE9}" destId="{638A72B7-7751-4F20-AD95-4ACBBC19E67A}" srcOrd="0" destOrd="0" parTransId="{F41C2517-4126-4D8C-9863-0EB012DA05DC}" sibTransId="{07E2C6E7-AD66-4CC2-AC64-450DB4D1745A}"/>
    <dgm:cxn modelId="{450F53A2-14F4-4860-9ED2-163D0E905A1A}" type="presParOf" srcId="{E544103E-FED5-4708-8105-D0550FD63427}" destId="{DD9E9241-9865-45E1-96A4-9CC3C02BB560}" srcOrd="0" destOrd="0" presId="urn:diagrams.loki3.com/BracketList+Icon"/>
    <dgm:cxn modelId="{ECA8A13A-BC8B-4CAB-BD8B-974395123281}" type="presParOf" srcId="{DD9E9241-9865-45E1-96A4-9CC3C02BB560}" destId="{D5DB2975-B286-4F0D-80E7-0C02AB69255D}" srcOrd="0" destOrd="0" presId="urn:diagrams.loki3.com/BracketList+Icon"/>
    <dgm:cxn modelId="{689CB06A-F67B-4132-A063-6E8E73A46270}" type="presParOf" srcId="{DD9E9241-9865-45E1-96A4-9CC3C02BB560}" destId="{C6BD72D2-30D6-4328-A235-094B9136605D}" srcOrd="1" destOrd="0" presId="urn:diagrams.loki3.com/BracketList+Icon"/>
    <dgm:cxn modelId="{7E436A0C-43B1-437D-B259-7ED6B9DC4444}" type="presParOf" srcId="{DD9E9241-9865-45E1-96A4-9CC3C02BB560}" destId="{088F46E9-92D2-482E-B9BD-C8C8989C00A6}" srcOrd="2" destOrd="0" presId="urn:diagrams.loki3.com/BracketList+Icon"/>
    <dgm:cxn modelId="{D26E971C-96A0-4E6E-9FE8-EFCCFAD10BD8}" type="presParOf" srcId="{DD9E9241-9865-45E1-96A4-9CC3C02BB560}" destId="{35C389E6-EA55-475A-AC8A-6CA19C88B56E}" srcOrd="3" destOrd="0" presId="urn:diagrams.loki3.com/BracketList+Icon"/>
    <dgm:cxn modelId="{7E6A8F9D-D52B-431F-A487-77F015451BB2}" type="presParOf" srcId="{E544103E-FED5-4708-8105-D0550FD63427}" destId="{1B64E2E5-0C8F-4FB2-B1B1-154E5E32437C}" srcOrd="1" destOrd="0" presId="urn:diagrams.loki3.com/BracketList+Icon"/>
    <dgm:cxn modelId="{FFC40521-6C89-4902-BDC4-427E16C72F53}" type="presParOf" srcId="{E544103E-FED5-4708-8105-D0550FD63427}" destId="{59AE91D6-9F0C-4565-9655-15427367C7D8}" srcOrd="2" destOrd="0" presId="urn:diagrams.loki3.com/BracketList+Icon"/>
    <dgm:cxn modelId="{5F160BDD-1119-46B6-AA07-E403D82A1A6F}" type="presParOf" srcId="{59AE91D6-9F0C-4565-9655-15427367C7D8}" destId="{20A496A9-3DAD-4FB8-B4C8-61D72C52C84D}" srcOrd="0" destOrd="0" presId="urn:diagrams.loki3.com/BracketList+Icon"/>
    <dgm:cxn modelId="{5FBE9E3E-2F35-4E65-9B44-0FE3371A6FA9}" type="presParOf" srcId="{59AE91D6-9F0C-4565-9655-15427367C7D8}" destId="{774B9477-F8EA-4949-B3EE-0982872511B3}" srcOrd="1" destOrd="0" presId="urn:diagrams.loki3.com/BracketList+Icon"/>
    <dgm:cxn modelId="{F6A98881-76F4-4C04-8A73-20BEEB2B4A69}" type="presParOf" srcId="{59AE91D6-9F0C-4565-9655-15427367C7D8}" destId="{3A775C96-1B85-4713-A35F-E6171BAE6DA4}" srcOrd="2" destOrd="0" presId="urn:diagrams.loki3.com/BracketList+Icon"/>
    <dgm:cxn modelId="{4A15D5D8-3520-4013-B261-351DAF6B2319}" type="presParOf" srcId="{59AE91D6-9F0C-4565-9655-15427367C7D8}" destId="{D9AEB13B-56D5-41DA-8215-191F01C96A20}" srcOrd="3" destOrd="0" presId="urn:diagrams.loki3.com/BracketList+Icon"/>
    <dgm:cxn modelId="{74D41F4E-80BF-4888-B64D-8170A81B0FAC}" type="presParOf" srcId="{E544103E-FED5-4708-8105-D0550FD63427}" destId="{16176393-84E7-44FD-886C-17C0D7E99B8C}" srcOrd="3" destOrd="0" presId="urn:diagrams.loki3.com/BracketList+Icon"/>
    <dgm:cxn modelId="{7E984BA1-2F3C-414F-BAF2-E91419866389}" type="presParOf" srcId="{E544103E-FED5-4708-8105-D0550FD63427}" destId="{537F5D0E-8401-4B65-967E-E7FB2988AEF0}" srcOrd="4" destOrd="0" presId="urn:diagrams.loki3.com/BracketList+Icon"/>
    <dgm:cxn modelId="{8984BE23-03BF-4BD2-8366-605A8E2FF4A0}" type="presParOf" srcId="{537F5D0E-8401-4B65-967E-E7FB2988AEF0}" destId="{6377DA2D-8B05-4011-BA66-BE12E9723548}" srcOrd="0" destOrd="0" presId="urn:diagrams.loki3.com/BracketList+Icon"/>
    <dgm:cxn modelId="{C7E71431-698C-4DC2-8A12-82AF2E1C600F}" type="presParOf" srcId="{537F5D0E-8401-4B65-967E-E7FB2988AEF0}" destId="{885528D7-A440-402F-A8A7-6F786EDC6EF6}" srcOrd="1" destOrd="0" presId="urn:diagrams.loki3.com/BracketList+Icon"/>
    <dgm:cxn modelId="{17B3993A-F336-4FA2-8982-30024A3504C1}" type="presParOf" srcId="{537F5D0E-8401-4B65-967E-E7FB2988AEF0}" destId="{8E741F3F-938B-4E53-BC6A-7E4F782D531C}" srcOrd="2" destOrd="0" presId="urn:diagrams.loki3.com/BracketList+Icon"/>
    <dgm:cxn modelId="{C9DF32B9-6D5E-4D89-AB3D-18742F662576}" type="presParOf" srcId="{537F5D0E-8401-4B65-967E-E7FB2988AEF0}" destId="{6A3C5475-D675-41D8-85BA-2A2C131F4C5F}" srcOrd="3" destOrd="0" presId="urn:diagrams.loki3.com/BracketList+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C1AF406-D495-4518-A798-F2B8156F9E0C}" type="doc">
      <dgm:prSet loTypeId="urn:microsoft.com/office/officeart/2005/8/layout/venn1" loCatId="relationship" qsTypeId="urn:microsoft.com/office/officeart/2005/8/quickstyle/simple5" qsCatId="simple" csTypeId="urn:microsoft.com/office/officeart/2005/8/colors/colorful1" csCatId="colorful" phldr="1"/>
      <dgm:spPr/>
    </dgm:pt>
    <dgm:pt modelId="{3CA6DDEB-1583-4A87-BB13-682B58FB49A6}">
      <dgm:prSet phldrT="[Text]" custT="1"/>
      <dgm:spPr/>
      <dgm:t>
        <a:bodyPr/>
        <a:lstStyle/>
        <a:p>
          <a:r>
            <a:rPr lang="en-US" sz="4400" dirty="0" smtClean="0"/>
            <a:t>Federal </a:t>
          </a:r>
          <a:r>
            <a:rPr lang="en-US" sz="4400" dirty="0" err="1" smtClean="0"/>
            <a:t>Regs</a:t>
          </a:r>
          <a:endParaRPr lang="en-US" sz="4400" dirty="0"/>
        </a:p>
      </dgm:t>
    </dgm:pt>
    <dgm:pt modelId="{8AF0E743-BDC8-49FA-9118-6127DC3C9E29}" type="parTrans" cxnId="{EB147617-AEE7-413B-9F3D-322E58AC103E}">
      <dgm:prSet/>
      <dgm:spPr/>
      <dgm:t>
        <a:bodyPr/>
        <a:lstStyle/>
        <a:p>
          <a:endParaRPr lang="en-US"/>
        </a:p>
      </dgm:t>
    </dgm:pt>
    <dgm:pt modelId="{3971CDF6-73CC-4824-87CF-5781EB6DBD64}" type="sibTrans" cxnId="{EB147617-AEE7-413B-9F3D-322E58AC103E}">
      <dgm:prSet/>
      <dgm:spPr/>
      <dgm:t>
        <a:bodyPr/>
        <a:lstStyle/>
        <a:p>
          <a:endParaRPr lang="en-US"/>
        </a:p>
      </dgm:t>
    </dgm:pt>
    <dgm:pt modelId="{BFE3A0F5-AF3F-405E-BA8D-99258889C0C0}">
      <dgm:prSet phldrT="[Text]" custT="1"/>
      <dgm:spPr/>
      <dgm:t>
        <a:bodyPr/>
        <a:lstStyle/>
        <a:p>
          <a:pPr algn="r"/>
          <a:r>
            <a:rPr lang="en-US" sz="4400" dirty="0" smtClean="0"/>
            <a:t>HLC</a:t>
          </a:r>
          <a:endParaRPr lang="en-US" sz="4400" dirty="0"/>
        </a:p>
      </dgm:t>
    </dgm:pt>
    <dgm:pt modelId="{42F4EAB3-517E-4C94-80E4-E1E1DACF18D8}" type="parTrans" cxnId="{C947A029-DA4B-46BF-99B1-3704A20FF9B1}">
      <dgm:prSet/>
      <dgm:spPr/>
      <dgm:t>
        <a:bodyPr/>
        <a:lstStyle/>
        <a:p>
          <a:endParaRPr lang="en-US"/>
        </a:p>
      </dgm:t>
    </dgm:pt>
    <dgm:pt modelId="{CD7A928F-19B6-47ED-BA1C-6A3232496924}" type="sibTrans" cxnId="{C947A029-DA4B-46BF-99B1-3704A20FF9B1}">
      <dgm:prSet/>
      <dgm:spPr/>
      <dgm:t>
        <a:bodyPr/>
        <a:lstStyle/>
        <a:p>
          <a:endParaRPr lang="en-US"/>
        </a:p>
      </dgm:t>
    </dgm:pt>
    <dgm:pt modelId="{AA7993C7-BBF6-46E0-9BA6-5CCDF0F43514}">
      <dgm:prSet phldrT="[Text]" custT="1"/>
      <dgm:spPr/>
      <dgm:t>
        <a:bodyPr/>
        <a:lstStyle/>
        <a:p>
          <a:pPr algn="l"/>
          <a:r>
            <a:rPr lang="en-US" sz="4400" dirty="0" smtClean="0"/>
            <a:t>SACS</a:t>
          </a:r>
          <a:endParaRPr lang="en-US" sz="4400" dirty="0"/>
        </a:p>
      </dgm:t>
    </dgm:pt>
    <dgm:pt modelId="{A44CFB38-1DA3-4C44-BE8B-87338C8F4D38}" type="parTrans" cxnId="{C1254E1C-CDE2-4EA8-9F05-A03CCFB14829}">
      <dgm:prSet/>
      <dgm:spPr/>
      <dgm:t>
        <a:bodyPr/>
        <a:lstStyle/>
        <a:p>
          <a:endParaRPr lang="en-US"/>
        </a:p>
      </dgm:t>
    </dgm:pt>
    <dgm:pt modelId="{B2C43808-2CB4-451B-B0A7-469C625949C7}" type="sibTrans" cxnId="{C1254E1C-CDE2-4EA8-9F05-A03CCFB14829}">
      <dgm:prSet/>
      <dgm:spPr/>
      <dgm:t>
        <a:bodyPr/>
        <a:lstStyle/>
        <a:p>
          <a:endParaRPr lang="en-US"/>
        </a:p>
      </dgm:t>
    </dgm:pt>
    <dgm:pt modelId="{FB0A5923-B696-4876-88F6-0487DE9AFC29}" type="pres">
      <dgm:prSet presAssocID="{4C1AF406-D495-4518-A798-F2B8156F9E0C}" presName="compositeShape" presStyleCnt="0">
        <dgm:presLayoutVars>
          <dgm:chMax val="7"/>
          <dgm:dir/>
          <dgm:resizeHandles val="exact"/>
        </dgm:presLayoutVars>
      </dgm:prSet>
      <dgm:spPr/>
    </dgm:pt>
    <dgm:pt modelId="{538753F4-1994-498C-8C18-C82460D5E0C3}" type="pres">
      <dgm:prSet presAssocID="{3CA6DDEB-1583-4A87-BB13-682B58FB49A6}" presName="circ1" presStyleLbl="vennNode1" presStyleIdx="0" presStyleCnt="3"/>
      <dgm:spPr/>
      <dgm:t>
        <a:bodyPr/>
        <a:lstStyle/>
        <a:p>
          <a:endParaRPr lang="en-US"/>
        </a:p>
      </dgm:t>
    </dgm:pt>
    <dgm:pt modelId="{B2B2074A-E3D8-481C-A8D5-F08678D17C39}" type="pres">
      <dgm:prSet presAssocID="{3CA6DDEB-1583-4A87-BB13-682B58FB49A6}" presName="circ1Tx" presStyleLbl="revTx" presStyleIdx="0" presStyleCnt="0">
        <dgm:presLayoutVars>
          <dgm:chMax val="0"/>
          <dgm:chPref val="0"/>
          <dgm:bulletEnabled val="1"/>
        </dgm:presLayoutVars>
      </dgm:prSet>
      <dgm:spPr/>
      <dgm:t>
        <a:bodyPr/>
        <a:lstStyle/>
        <a:p>
          <a:endParaRPr lang="en-US"/>
        </a:p>
      </dgm:t>
    </dgm:pt>
    <dgm:pt modelId="{64193B86-3476-44E5-BB1E-094EC1815B6A}" type="pres">
      <dgm:prSet presAssocID="{BFE3A0F5-AF3F-405E-BA8D-99258889C0C0}" presName="circ2" presStyleLbl="vennNode1" presStyleIdx="1" presStyleCnt="3"/>
      <dgm:spPr/>
      <dgm:t>
        <a:bodyPr/>
        <a:lstStyle/>
        <a:p>
          <a:endParaRPr lang="en-US"/>
        </a:p>
      </dgm:t>
    </dgm:pt>
    <dgm:pt modelId="{A0DD09A3-02A6-4D9A-AB9E-282409AFCC27}" type="pres">
      <dgm:prSet presAssocID="{BFE3A0F5-AF3F-405E-BA8D-99258889C0C0}" presName="circ2Tx" presStyleLbl="revTx" presStyleIdx="0" presStyleCnt="0">
        <dgm:presLayoutVars>
          <dgm:chMax val="0"/>
          <dgm:chPref val="0"/>
          <dgm:bulletEnabled val="1"/>
        </dgm:presLayoutVars>
      </dgm:prSet>
      <dgm:spPr/>
      <dgm:t>
        <a:bodyPr/>
        <a:lstStyle/>
        <a:p>
          <a:endParaRPr lang="en-US"/>
        </a:p>
      </dgm:t>
    </dgm:pt>
    <dgm:pt modelId="{360C5C1A-512A-4A4B-AE54-753692B20383}" type="pres">
      <dgm:prSet presAssocID="{AA7993C7-BBF6-46E0-9BA6-5CCDF0F43514}" presName="circ3" presStyleLbl="vennNode1" presStyleIdx="2" presStyleCnt="3"/>
      <dgm:spPr/>
      <dgm:t>
        <a:bodyPr/>
        <a:lstStyle/>
        <a:p>
          <a:endParaRPr lang="en-US"/>
        </a:p>
      </dgm:t>
    </dgm:pt>
    <dgm:pt modelId="{2FBECDD3-F895-4780-A955-2A7A0BBC2E16}" type="pres">
      <dgm:prSet presAssocID="{AA7993C7-BBF6-46E0-9BA6-5CCDF0F43514}" presName="circ3Tx" presStyleLbl="revTx" presStyleIdx="0" presStyleCnt="0">
        <dgm:presLayoutVars>
          <dgm:chMax val="0"/>
          <dgm:chPref val="0"/>
          <dgm:bulletEnabled val="1"/>
        </dgm:presLayoutVars>
      </dgm:prSet>
      <dgm:spPr/>
      <dgm:t>
        <a:bodyPr/>
        <a:lstStyle/>
        <a:p>
          <a:endParaRPr lang="en-US"/>
        </a:p>
      </dgm:t>
    </dgm:pt>
  </dgm:ptLst>
  <dgm:cxnLst>
    <dgm:cxn modelId="{081C026C-64ED-4240-9125-47ABC24B8F52}" type="presOf" srcId="{4C1AF406-D495-4518-A798-F2B8156F9E0C}" destId="{FB0A5923-B696-4876-88F6-0487DE9AFC29}" srcOrd="0" destOrd="0" presId="urn:microsoft.com/office/officeart/2005/8/layout/venn1"/>
    <dgm:cxn modelId="{3C09FBEF-C6FF-43C2-AE05-8DC52EE36836}" type="presOf" srcId="{3CA6DDEB-1583-4A87-BB13-682B58FB49A6}" destId="{538753F4-1994-498C-8C18-C82460D5E0C3}" srcOrd="0" destOrd="0" presId="urn:microsoft.com/office/officeart/2005/8/layout/venn1"/>
    <dgm:cxn modelId="{C55BF96D-C0C4-45AF-B3DE-494A26A614EF}" type="presOf" srcId="{AA7993C7-BBF6-46E0-9BA6-5CCDF0F43514}" destId="{2FBECDD3-F895-4780-A955-2A7A0BBC2E16}" srcOrd="1" destOrd="0" presId="urn:microsoft.com/office/officeart/2005/8/layout/venn1"/>
    <dgm:cxn modelId="{D5284655-28F0-41DB-A11C-3F56DAC66B1B}" type="presOf" srcId="{BFE3A0F5-AF3F-405E-BA8D-99258889C0C0}" destId="{64193B86-3476-44E5-BB1E-094EC1815B6A}" srcOrd="0" destOrd="0" presId="urn:microsoft.com/office/officeart/2005/8/layout/venn1"/>
    <dgm:cxn modelId="{2A6A7A91-DBA8-4B9C-AD02-ECEDDF18D8D9}" type="presOf" srcId="{BFE3A0F5-AF3F-405E-BA8D-99258889C0C0}" destId="{A0DD09A3-02A6-4D9A-AB9E-282409AFCC27}" srcOrd="1" destOrd="0" presId="urn:microsoft.com/office/officeart/2005/8/layout/venn1"/>
    <dgm:cxn modelId="{4A7C6799-8828-4F13-8EFD-927ADEC62F6F}" type="presOf" srcId="{AA7993C7-BBF6-46E0-9BA6-5CCDF0F43514}" destId="{360C5C1A-512A-4A4B-AE54-753692B20383}" srcOrd="0" destOrd="0" presId="urn:microsoft.com/office/officeart/2005/8/layout/venn1"/>
    <dgm:cxn modelId="{C1254E1C-CDE2-4EA8-9F05-A03CCFB14829}" srcId="{4C1AF406-D495-4518-A798-F2B8156F9E0C}" destId="{AA7993C7-BBF6-46E0-9BA6-5CCDF0F43514}" srcOrd="2" destOrd="0" parTransId="{A44CFB38-1DA3-4C44-BE8B-87338C8F4D38}" sibTransId="{B2C43808-2CB4-451B-B0A7-469C625949C7}"/>
    <dgm:cxn modelId="{C947A029-DA4B-46BF-99B1-3704A20FF9B1}" srcId="{4C1AF406-D495-4518-A798-F2B8156F9E0C}" destId="{BFE3A0F5-AF3F-405E-BA8D-99258889C0C0}" srcOrd="1" destOrd="0" parTransId="{42F4EAB3-517E-4C94-80E4-E1E1DACF18D8}" sibTransId="{CD7A928F-19B6-47ED-BA1C-6A3232496924}"/>
    <dgm:cxn modelId="{EB147617-AEE7-413B-9F3D-322E58AC103E}" srcId="{4C1AF406-D495-4518-A798-F2B8156F9E0C}" destId="{3CA6DDEB-1583-4A87-BB13-682B58FB49A6}" srcOrd="0" destOrd="0" parTransId="{8AF0E743-BDC8-49FA-9118-6127DC3C9E29}" sibTransId="{3971CDF6-73CC-4824-87CF-5781EB6DBD64}"/>
    <dgm:cxn modelId="{180293AB-1766-4BF9-B6C5-6905CC4583C5}" type="presOf" srcId="{3CA6DDEB-1583-4A87-BB13-682B58FB49A6}" destId="{B2B2074A-E3D8-481C-A8D5-F08678D17C39}" srcOrd="1" destOrd="0" presId="urn:microsoft.com/office/officeart/2005/8/layout/venn1"/>
    <dgm:cxn modelId="{6F11D505-36A0-433C-92B0-A917584E3AC2}" type="presParOf" srcId="{FB0A5923-B696-4876-88F6-0487DE9AFC29}" destId="{538753F4-1994-498C-8C18-C82460D5E0C3}" srcOrd="0" destOrd="0" presId="urn:microsoft.com/office/officeart/2005/8/layout/venn1"/>
    <dgm:cxn modelId="{CB19F897-8A5F-4B57-90F8-891716E9B24D}" type="presParOf" srcId="{FB0A5923-B696-4876-88F6-0487DE9AFC29}" destId="{B2B2074A-E3D8-481C-A8D5-F08678D17C39}" srcOrd="1" destOrd="0" presId="urn:microsoft.com/office/officeart/2005/8/layout/venn1"/>
    <dgm:cxn modelId="{26A042B2-95BB-4D4B-872C-602D5D83B490}" type="presParOf" srcId="{FB0A5923-B696-4876-88F6-0487DE9AFC29}" destId="{64193B86-3476-44E5-BB1E-094EC1815B6A}" srcOrd="2" destOrd="0" presId="urn:microsoft.com/office/officeart/2005/8/layout/venn1"/>
    <dgm:cxn modelId="{1B4491E5-DC55-418A-93F8-897BFBCCB9AB}" type="presParOf" srcId="{FB0A5923-B696-4876-88F6-0487DE9AFC29}" destId="{A0DD09A3-02A6-4D9A-AB9E-282409AFCC27}" srcOrd="3" destOrd="0" presId="urn:microsoft.com/office/officeart/2005/8/layout/venn1"/>
    <dgm:cxn modelId="{95E6BCD5-F0E3-425C-9008-3F9488A5F853}" type="presParOf" srcId="{FB0A5923-B696-4876-88F6-0487DE9AFC29}" destId="{360C5C1A-512A-4A4B-AE54-753692B20383}" srcOrd="4" destOrd="0" presId="urn:microsoft.com/office/officeart/2005/8/layout/venn1"/>
    <dgm:cxn modelId="{56A3D728-4BCB-45A4-9F71-F2D38D33A682}" type="presParOf" srcId="{FB0A5923-B696-4876-88F6-0487DE9AFC29}" destId="{2FBECDD3-F895-4780-A955-2A7A0BBC2E1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6BD753-F544-49E3-B406-6BAEF880F386}" type="doc">
      <dgm:prSet loTypeId="urn:microsoft.com/office/officeart/2005/8/layout/radial4" loCatId="relationship" qsTypeId="urn:microsoft.com/office/officeart/2005/8/quickstyle/3d2" qsCatId="3D" csTypeId="urn:microsoft.com/office/officeart/2005/8/colors/colorful1" csCatId="colorful" phldr="1"/>
      <dgm:spPr/>
      <dgm:t>
        <a:bodyPr/>
        <a:lstStyle/>
        <a:p>
          <a:endParaRPr lang="en-US"/>
        </a:p>
      </dgm:t>
    </dgm:pt>
    <dgm:pt modelId="{FAE9E0C4-DAA0-47C7-87FE-958EEE92A6B7}">
      <dgm:prSet phldrT="[Text]"/>
      <dgm:spPr>
        <a:solidFill>
          <a:schemeClr val="accent2"/>
        </a:solidFill>
        <a:effectLst>
          <a:outerShdw blurRad="76200" dir="18900000" sy="23000" kx="-1200000" algn="bl" rotWithShape="0">
            <a:prstClr val="black">
              <a:alpha val="20000"/>
            </a:prstClr>
          </a:outerShdw>
        </a:effectLst>
      </dgm:spPr>
      <dgm:t>
        <a:bodyPr/>
        <a:lstStyle/>
        <a:p>
          <a:r>
            <a:rPr lang="en-US" b="1" dirty="0" smtClean="0"/>
            <a:t>QM</a:t>
          </a:r>
          <a:endParaRPr lang="en-US" b="1" dirty="0"/>
        </a:p>
      </dgm:t>
    </dgm:pt>
    <dgm:pt modelId="{FE988AF0-BDB7-4A16-959F-D9876EA25654}" type="parTrans" cxnId="{345D0C47-78DC-48C3-B248-E242F7A34BE5}">
      <dgm:prSet/>
      <dgm:spPr>
        <a:effectLst>
          <a:outerShdw blurRad="76200" dir="18900000" sy="23000" kx="-1200000" algn="bl" rotWithShape="0">
            <a:prstClr val="black">
              <a:alpha val="20000"/>
            </a:prstClr>
          </a:outerShdw>
        </a:effectLst>
      </dgm:spPr>
      <dgm:t>
        <a:bodyPr/>
        <a:lstStyle/>
        <a:p>
          <a:endParaRPr lang="en-US" b="1"/>
        </a:p>
      </dgm:t>
    </dgm:pt>
    <dgm:pt modelId="{4CE4CCED-6E15-4499-BDAE-20136A66B15E}" type="sibTrans" cxnId="{345D0C47-78DC-48C3-B248-E242F7A34BE5}">
      <dgm:prSet/>
      <dgm:spPr/>
      <dgm:t>
        <a:bodyPr/>
        <a:lstStyle/>
        <a:p>
          <a:endParaRPr lang="en-US" b="1"/>
        </a:p>
      </dgm:t>
    </dgm:pt>
    <dgm:pt modelId="{134E93B1-4CCB-4C8C-AE3F-F0245BB241B4}">
      <dgm:prSet phldrT="[Text]"/>
      <dgm:spPr>
        <a:solidFill>
          <a:schemeClr val="accent1"/>
        </a:solidFill>
        <a:effectLst>
          <a:outerShdw blurRad="76200" dir="18900000" sy="23000" kx="-1200000" algn="bl" rotWithShape="0">
            <a:prstClr val="black">
              <a:alpha val="20000"/>
            </a:prstClr>
          </a:outerShdw>
        </a:effectLst>
      </dgm:spPr>
      <dgm:t>
        <a:bodyPr/>
        <a:lstStyle/>
        <a:p>
          <a:r>
            <a:rPr lang="en-US" b="1" dirty="0" smtClean="0"/>
            <a:t>Nationally Recognized Standards</a:t>
          </a:r>
          <a:endParaRPr lang="en-US" b="1" dirty="0"/>
        </a:p>
      </dgm:t>
    </dgm:pt>
    <dgm:pt modelId="{6621507A-5AED-4590-809E-98AAE398E474}" type="parTrans" cxnId="{2339336F-8605-44BA-A1B6-EDE4E97102E7}">
      <dgm:prSet/>
      <dgm:spPr>
        <a:solidFill>
          <a:schemeClr val="accent1"/>
        </a:solidFill>
      </dgm:spPr>
      <dgm:t>
        <a:bodyPr/>
        <a:lstStyle/>
        <a:p>
          <a:endParaRPr lang="en-US"/>
        </a:p>
      </dgm:t>
    </dgm:pt>
    <dgm:pt modelId="{6A5B73FF-D071-465C-A55D-63FE97FB0CAB}" type="sibTrans" cxnId="{2339336F-8605-44BA-A1B6-EDE4E97102E7}">
      <dgm:prSet/>
      <dgm:spPr/>
      <dgm:t>
        <a:bodyPr/>
        <a:lstStyle/>
        <a:p>
          <a:endParaRPr lang="en-US" b="1"/>
        </a:p>
      </dgm:t>
    </dgm:pt>
    <dgm:pt modelId="{94637E5C-056D-4F78-9B65-B0E6C6E7D32A}">
      <dgm:prSet phldrT="[Text]"/>
      <dgm:spPr>
        <a:effectLst>
          <a:outerShdw blurRad="76200" dir="18900000" sy="23000" kx="-1200000" algn="bl" rotWithShape="0">
            <a:prstClr val="black">
              <a:alpha val="20000"/>
            </a:prstClr>
          </a:outerShdw>
        </a:effectLst>
      </dgm:spPr>
      <dgm:t>
        <a:bodyPr/>
        <a:lstStyle/>
        <a:p>
          <a:r>
            <a:rPr lang="en-US" b="1" dirty="0" smtClean="0"/>
            <a:t>Review and Certification</a:t>
          </a:r>
          <a:endParaRPr lang="en-US" b="1" dirty="0"/>
        </a:p>
      </dgm:t>
    </dgm:pt>
    <dgm:pt modelId="{99D00CDC-A2D6-46B2-95ED-64B6E9A45DF7}" type="parTrans" cxnId="{069B1753-39D8-4702-9D4D-E4FA3C8E0E94}">
      <dgm:prSet/>
      <dgm:spPr/>
      <dgm:t>
        <a:bodyPr/>
        <a:lstStyle/>
        <a:p>
          <a:endParaRPr lang="en-US"/>
        </a:p>
      </dgm:t>
    </dgm:pt>
    <dgm:pt modelId="{17948733-458E-4D87-A212-787063FCBC3E}" type="sibTrans" cxnId="{069B1753-39D8-4702-9D4D-E4FA3C8E0E94}">
      <dgm:prSet/>
      <dgm:spPr/>
      <dgm:t>
        <a:bodyPr/>
        <a:lstStyle/>
        <a:p>
          <a:endParaRPr lang="en-US" b="1"/>
        </a:p>
      </dgm:t>
    </dgm:pt>
    <dgm:pt modelId="{C431ED48-ECEB-464E-A02A-1A27DA93FC9F}">
      <dgm:prSet phldrT="[Text]"/>
      <dgm:spPr>
        <a:effectLst>
          <a:outerShdw blurRad="76200" dir="18900000" sy="23000" kx="-1200000" algn="bl" rotWithShape="0">
            <a:prstClr val="black">
              <a:alpha val="20000"/>
            </a:prstClr>
          </a:outerShdw>
        </a:effectLst>
      </dgm:spPr>
      <dgm:t>
        <a:bodyPr/>
        <a:lstStyle/>
        <a:p>
          <a:r>
            <a:rPr lang="en-US" b="1" dirty="0" smtClean="0"/>
            <a:t>Faculty Support</a:t>
          </a:r>
          <a:endParaRPr lang="en-US" b="1" dirty="0"/>
        </a:p>
      </dgm:t>
    </dgm:pt>
    <dgm:pt modelId="{5D5BC28B-F473-4BA5-A171-AB686EE507B3}" type="parTrans" cxnId="{A2B83A63-14F3-47A3-9FFC-E7CB09B766A8}">
      <dgm:prSet/>
      <dgm:spPr/>
      <dgm:t>
        <a:bodyPr/>
        <a:lstStyle/>
        <a:p>
          <a:endParaRPr lang="en-US"/>
        </a:p>
      </dgm:t>
    </dgm:pt>
    <dgm:pt modelId="{CEDD29CB-F0CE-4F63-9F8F-8CBFE2C06B9A}" type="sibTrans" cxnId="{A2B83A63-14F3-47A3-9FFC-E7CB09B766A8}">
      <dgm:prSet/>
      <dgm:spPr/>
      <dgm:t>
        <a:bodyPr/>
        <a:lstStyle/>
        <a:p>
          <a:endParaRPr lang="en-US" b="1"/>
        </a:p>
      </dgm:t>
    </dgm:pt>
    <dgm:pt modelId="{66F46719-43B7-47ED-A592-0BDD2098FBE6}">
      <dgm:prSet phldrT="[Text]"/>
      <dgm:spPr>
        <a:effectLst>
          <a:outerShdw blurRad="76200" dir="18900000" sy="23000" kx="-1200000" algn="bl" rotWithShape="0">
            <a:prstClr val="black">
              <a:alpha val="20000"/>
            </a:prstClr>
          </a:outerShdw>
        </a:effectLst>
      </dgm:spPr>
      <dgm:t>
        <a:bodyPr/>
        <a:lstStyle/>
        <a:p>
          <a:r>
            <a:rPr lang="en-US" b="1" dirty="0" smtClean="0"/>
            <a:t>Professional Development</a:t>
          </a:r>
          <a:endParaRPr lang="en-US" b="1" dirty="0"/>
        </a:p>
      </dgm:t>
    </dgm:pt>
    <dgm:pt modelId="{206F7C28-21C2-4D8B-90AA-E60451F6BFF6}" type="parTrans" cxnId="{44ECA3FA-B1D6-40CC-85C8-DF8314F6CB45}">
      <dgm:prSet/>
      <dgm:spPr/>
      <dgm:t>
        <a:bodyPr/>
        <a:lstStyle/>
        <a:p>
          <a:endParaRPr lang="en-US"/>
        </a:p>
      </dgm:t>
    </dgm:pt>
    <dgm:pt modelId="{DE2C2FA6-33A2-45D2-8BCA-0672FD6D2D74}" type="sibTrans" cxnId="{44ECA3FA-B1D6-40CC-85C8-DF8314F6CB45}">
      <dgm:prSet/>
      <dgm:spPr/>
      <dgm:t>
        <a:bodyPr/>
        <a:lstStyle/>
        <a:p>
          <a:endParaRPr lang="en-US" b="1"/>
        </a:p>
      </dgm:t>
    </dgm:pt>
    <dgm:pt modelId="{2E8116D4-AD6A-4444-9992-661F1C7019F5}" type="pres">
      <dgm:prSet presAssocID="{436BD753-F544-49E3-B406-6BAEF880F386}" presName="cycle" presStyleCnt="0">
        <dgm:presLayoutVars>
          <dgm:chMax val="1"/>
          <dgm:dir/>
          <dgm:animLvl val="ctr"/>
          <dgm:resizeHandles val="exact"/>
        </dgm:presLayoutVars>
      </dgm:prSet>
      <dgm:spPr/>
      <dgm:t>
        <a:bodyPr/>
        <a:lstStyle/>
        <a:p>
          <a:endParaRPr lang="en-US"/>
        </a:p>
      </dgm:t>
    </dgm:pt>
    <dgm:pt modelId="{B2138629-8582-45B5-8941-9E68C1293904}" type="pres">
      <dgm:prSet presAssocID="{FAE9E0C4-DAA0-47C7-87FE-958EEE92A6B7}" presName="centerShape" presStyleLbl="node0" presStyleIdx="0" presStyleCnt="1" custScaleX="98259" custScaleY="94913" custLinFactNeighborX="572" custLinFactNeighborY="6202"/>
      <dgm:spPr>
        <a:prstGeom prst="rect">
          <a:avLst/>
        </a:prstGeom>
      </dgm:spPr>
      <dgm:t>
        <a:bodyPr/>
        <a:lstStyle/>
        <a:p>
          <a:endParaRPr lang="en-US"/>
        </a:p>
      </dgm:t>
    </dgm:pt>
    <dgm:pt modelId="{0CF55EBD-D448-4959-889B-48053B52803D}" type="pres">
      <dgm:prSet presAssocID="{6621507A-5AED-4590-809E-98AAE398E474}" presName="parTrans" presStyleLbl="bgSibTrans2D1" presStyleIdx="0" presStyleCnt="4" custLinFactNeighborX="-3807" custLinFactNeighborY="-15417"/>
      <dgm:spPr/>
      <dgm:t>
        <a:bodyPr/>
        <a:lstStyle/>
        <a:p>
          <a:endParaRPr lang="en-US"/>
        </a:p>
      </dgm:t>
    </dgm:pt>
    <dgm:pt modelId="{1BC23DFE-A766-41F9-B4F6-E897C67A84E8}" type="pres">
      <dgm:prSet presAssocID="{134E93B1-4CCB-4C8C-AE3F-F0245BB241B4}" presName="node" presStyleLbl="node1" presStyleIdx="0" presStyleCnt="4" custRadScaleRad="96711" custRadScaleInc="-16302">
        <dgm:presLayoutVars>
          <dgm:bulletEnabled val="1"/>
        </dgm:presLayoutVars>
      </dgm:prSet>
      <dgm:spPr/>
      <dgm:t>
        <a:bodyPr/>
        <a:lstStyle/>
        <a:p>
          <a:endParaRPr lang="en-US"/>
        </a:p>
      </dgm:t>
    </dgm:pt>
    <dgm:pt modelId="{B067FDC7-45B8-46D1-9707-DA1010B4C91F}" type="pres">
      <dgm:prSet presAssocID="{99D00CDC-A2D6-46B2-95ED-64B6E9A45DF7}" presName="parTrans" presStyleLbl="bgSibTrans2D1" presStyleIdx="1" presStyleCnt="4" custLinFactNeighborX="-9150" custLinFactNeighborY="-28454"/>
      <dgm:spPr/>
      <dgm:t>
        <a:bodyPr/>
        <a:lstStyle/>
        <a:p>
          <a:endParaRPr lang="en-US"/>
        </a:p>
      </dgm:t>
    </dgm:pt>
    <dgm:pt modelId="{761F037D-9B8B-4960-84C8-8FD77D5C9568}" type="pres">
      <dgm:prSet presAssocID="{94637E5C-056D-4F78-9B65-B0E6C6E7D32A}" presName="node" presStyleLbl="node1" presStyleIdx="1" presStyleCnt="4" custRadScaleRad="99381" custRadScaleInc="-6823">
        <dgm:presLayoutVars>
          <dgm:bulletEnabled val="1"/>
        </dgm:presLayoutVars>
      </dgm:prSet>
      <dgm:spPr/>
      <dgm:t>
        <a:bodyPr/>
        <a:lstStyle/>
        <a:p>
          <a:endParaRPr lang="en-US"/>
        </a:p>
      </dgm:t>
    </dgm:pt>
    <dgm:pt modelId="{16E3A40D-2362-4AE2-8F54-CF0A48C3D2D0}" type="pres">
      <dgm:prSet presAssocID="{5D5BC28B-F473-4BA5-A171-AB686EE507B3}" presName="parTrans" presStyleLbl="bgSibTrans2D1" presStyleIdx="2" presStyleCnt="4" custLinFactNeighborX="12574" custLinFactNeighborY="-17888"/>
      <dgm:spPr/>
      <dgm:t>
        <a:bodyPr/>
        <a:lstStyle/>
        <a:p>
          <a:endParaRPr lang="en-US"/>
        </a:p>
      </dgm:t>
    </dgm:pt>
    <dgm:pt modelId="{E8B77AFF-0CF5-4621-9425-B021DF665A43}" type="pres">
      <dgm:prSet presAssocID="{C431ED48-ECEB-464E-A02A-1A27DA93FC9F}" presName="node" presStyleLbl="node1" presStyleIdx="2" presStyleCnt="4" custRadScaleRad="103669" custRadScaleInc="10499">
        <dgm:presLayoutVars>
          <dgm:bulletEnabled val="1"/>
        </dgm:presLayoutVars>
      </dgm:prSet>
      <dgm:spPr/>
      <dgm:t>
        <a:bodyPr/>
        <a:lstStyle/>
        <a:p>
          <a:endParaRPr lang="en-US"/>
        </a:p>
      </dgm:t>
    </dgm:pt>
    <dgm:pt modelId="{CE56919F-9DE0-40E6-9CA4-CD5F10731E40}" type="pres">
      <dgm:prSet presAssocID="{206F7C28-21C2-4D8B-90AA-E60451F6BFF6}" presName="parTrans" presStyleLbl="bgSibTrans2D1" presStyleIdx="3" presStyleCnt="4" custLinFactNeighborX="1660" custLinFactNeighborY="-14859"/>
      <dgm:spPr/>
      <dgm:t>
        <a:bodyPr/>
        <a:lstStyle/>
        <a:p>
          <a:endParaRPr lang="en-US"/>
        </a:p>
      </dgm:t>
    </dgm:pt>
    <dgm:pt modelId="{455403E2-DFFD-41D4-90B9-CFFEC068C080}" type="pres">
      <dgm:prSet presAssocID="{66F46719-43B7-47ED-A592-0BDD2098FBE6}" presName="node" presStyleLbl="node1" presStyleIdx="3" presStyleCnt="4" custRadScaleRad="96675" custRadScaleInc="16296">
        <dgm:presLayoutVars>
          <dgm:bulletEnabled val="1"/>
        </dgm:presLayoutVars>
      </dgm:prSet>
      <dgm:spPr/>
      <dgm:t>
        <a:bodyPr/>
        <a:lstStyle/>
        <a:p>
          <a:endParaRPr lang="en-US"/>
        </a:p>
      </dgm:t>
    </dgm:pt>
  </dgm:ptLst>
  <dgm:cxnLst>
    <dgm:cxn modelId="{2339336F-8605-44BA-A1B6-EDE4E97102E7}" srcId="{FAE9E0C4-DAA0-47C7-87FE-958EEE92A6B7}" destId="{134E93B1-4CCB-4C8C-AE3F-F0245BB241B4}" srcOrd="0" destOrd="0" parTransId="{6621507A-5AED-4590-809E-98AAE398E474}" sibTransId="{6A5B73FF-D071-465C-A55D-63FE97FB0CAB}"/>
    <dgm:cxn modelId="{BDC8DE7D-D635-401D-8457-58C04C2C4350}" type="presOf" srcId="{134E93B1-4CCB-4C8C-AE3F-F0245BB241B4}" destId="{1BC23DFE-A766-41F9-B4F6-E897C67A84E8}" srcOrd="0" destOrd="0" presId="urn:microsoft.com/office/officeart/2005/8/layout/radial4"/>
    <dgm:cxn modelId="{345D0C47-78DC-48C3-B248-E242F7A34BE5}" srcId="{436BD753-F544-49E3-B406-6BAEF880F386}" destId="{FAE9E0C4-DAA0-47C7-87FE-958EEE92A6B7}" srcOrd="0" destOrd="0" parTransId="{FE988AF0-BDB7-4A16-959F-D9876EA25654}" sibTransId="{4CE4CCED-6E15-4499-BDAE-20136A66B15E}"/>
    <dgm:cxn modelId="{B97EB12C-BB17-4A1C-BA94-2DC955939017}" type="presOf" srcId="{94637E5C-056D-4F78-9B65-B0E6C6E7D32A}" destId="{761F037D-9B8B-4960-84C8-8FD77D5C9568}" srcOrd="0" destOrd="0" presId="urn:microsoft.com/office/officeart/2005/8/layout/radial4"/>
    <dgm:cxn modelId="{15A5FC67-53B1-4E23-BF5C-0CFCA0E18344}" type="presOf" srcId="{436BD753-F544-49E3-B406-6BAEF880F386}" destId="{2E8116D4-AD6A-4444-9992-661F1C7019F5}" srcOrd="0" destOrd="0" presId="urn:microsoft.com/office/officeart/2005/8/layout/radial4"/>
    <dgm:cxn modelId="{578AC3C4-D73A-4A9A-AAB2-B560AB25D2B4}" type="presOf" srcId="{C431ED48-ECEB-464E-A02A-1A27DA93FC9F}" destId="{E8B77AFF-0CF5-4621-9425-B021DF665A43}" srcOrd="0" destOrd="0" presId="urn:microsoft.com/office/officeart/2005/8/layout/radial4"/>
    <dgm:cxn modelId="{069B1753-39D8-4702-9D4D-E4FA3C8E0E94}" srcId="{FAE9E0C4-DAA0-47C7-87FE-958EEE92A6B7}" destId="{94637E5C-056D-4F78-9B65-B0E6C6E7D32A}" srcOrd="1" destOrd="0" parTransId="{99D00CDC-A2D6-46B2-95ED-64B6E9A45DF7}" sibTransId="{17948733-458E-4D87-A212-787063FCBC3E}"/>
    <dgm:cxn modelId="{96073BE4-63C6-42EE-8141-2DA08957CF52}" type="presOf" srcId="{5D5BC28B-F473-4BA5-A171-AB686EE507B3}" destId="{16E3A40D-2362-4AE2-8F54-CF0A48C3D2D0}" srcOrd="0" destOrd="0" presId="urn:microsoft.com/office/officeart/2005/8/layout/radial4"/>
    <dgm:cxn modelId="{1A9543EF-877E-45C7-98D9-2F3F5AADCA5D}" type="presOf" srcId="{6621507A-5AED-4590-809E-98AAE398E474}" destId="{0CF55EBD-D448-4959-889B-48053B52803D}" srcOrd="0" destOrd="0" presId="urn:microsoft.com/office/officeart/2005/8/layout/radial4"/>
    <dgm:cxn modelId="{ED51C910-49CA-4519-AB25-9C7C743594C8}" type="presOf" srcId="{206F7C28-21C2-4D8B-90AA-E60451F6BFF6}" destId="{CE56919F-9DE0-40E6-9CA4-CD5F10731E40}" srcOrd="0" destOrd="0" presId="urn:microsoft.com/office/officeart/2005/8/layout/radial4"/>
    <dgm:cxn modelId="{44ECA3FA-B1D6-40CC-85C8-DF8314F6CB45}" srcId="{FAE9E0C4-DAA0-47C7-87FE-958EEE92A6B7}" destId="{66F46719-43B7-47ED-A592-0BDD2098FBE6}" srcOrd="3" destOrd="0" parTransId="{206F7C28-21C2-4D8B-90AA-E60451F6BFF6}" sibTransId="{DE2C2FA6-33A2-45D2-8BCA-0672FD6D2D74}"/>
    <dgm:cxn modelId="{F4F81902-BA91-4B36-BBFC-DB26AF569E20}" type="presOf" srcId="{FAE9E0C4-DAA0-47C7-87FE-958EEE92A6B7}" destId="{B2138629-8582-45B5-8941-9E68C1293904}" srcOrd="0" destOrd="0" presId="urn:microsoft.com/office/officeart/2005/8/layout/radial4"/>
    <dgm:cxn modelId="{A2B83A63-14F3-47A3-9FFC-E7CB09B766A8}" srcId="{FAE9E0C4-DAA0-47C7-87FE-958EEE92A6B7}" destId="{C431ED48-ECEB-464E-A02A-1A27DA93FC9F}" srcOrd="2" destOrd="0" parTransId="{5D5BC28B-F473-4BA5-A171-AB686EE507B3}" sibTransId="{CEDD29CB-F0CE-4F63-9F8F-8CBFE2C06B9A}"/>
    <dgm:cxn modelId="{1136B2DD-F11A-47D2-BC40-86FA022D8DC1}" type="presOf" srcId="{66F46719-43B7-47ED-A592-0BDD2098FBE6}" destId="{455403E2-DFFD-41D4-90B9-CFFEC068C080}" srcOrd="0" destOrd="0" presId="urn:microsoft.com/office/officeart/2005/8/layout/radial4"/>
    <dgm:cxn modelId="{82A4CA5F-460D-4F18-888E-A85F77583B7B}" type="presOf" srcId="{99D00CDC-A2D6-46B2-95ED-64B6E9A45DF7}" destId="{B067FDC7-45B8-46D1-9707-DA1010B4C91F}" srcOrd="0" destOrd="0" presId="urn:microsoft.com/office/officeart/2005/8/layout/radial4"/>
    <dgm:cxn modelId="{8FD8E711-4ED2-4289-A726-975355626D43}" type="presParOf" srcId="{2E8116D4-AD6A-4444-9992-661F1C7019F5}" destId="{B2138629-8582-45B5-8941-9E68C1293904}" srcOrd="0" destOrd="0" presId="urn:microsoft.com/office/officeart/2005/8/layout/radial4"/>
    <dgm:cxn modelId="{A0F11274-E08A-4325-A6A6-CCA87F22234C}" type="presParOf" srcId="{2E8116D4-AD6A-4444-9992-661F1C7019F5}" destId="{0CF55EBD-D448-4959-889B-48053B52803D}" srcOrd="1" destOrd="0" presId="urn:microsoft.com/office/officeart/2005/8/layout/radial4"/>
    <dgm:cxn modelId="{23908858-BD12-4D8C-BD68-E3B0626F2E09}" type="presParOf" srcId="{2E8116D4-AD6A-4444-9992-661F1C7019F5}" destId="{1BC23DFE-A766-41F9-B4F6-E897C67A84E8}" srcOrd="2" destOrd="0" presId="urn:microsoft.com/office/officeart/2005/8/layout/radial4"/>
    <dgm:cxn modelId="{587CF9BC-D94B-4F39-8F5D-4E32B2A63790}" type="presParOf" srcId="{2E8116D4-AD6A-4444-9992-661F1C7019F5}" destId="{B067FDC7-45B8-46D1-9707-DA1010B4C91F}" srcOrd="3" destOrd="0" presId="urn:microsoft.com/office/officeart/2005/8/layout/radial4"/>
    <dgm:cxn modelId="{935ED739-8E67-4FF2-A732-E35E7424EEE9}" type="presParOf" srcId="{2E8116D4-AD6A-4444-9992-661F1C7019F5}" destId="{761F037D-9B8B-4960-84C8-8FD77D5C9568}" srcOrd="4" destOrd="0" presId="urn:microsoft.com/office/officeart/2005/8/layout/radial4"/>
    <dgm:cxn modelId="{D6054D2F-6001-4ABF-85E5-15E8A21FB1AF}" type="presParOf" srcId="{2E8116D4-AD6A-4444-9992-661F1C7019F5}" destId="{16E3A40D-2362-4AE2-8F54-CF0A48C3D2D0}" srcOrd="5" destOrd="0" presId="urn:microsoft.com/office/officeart/2005/8/layout/radial4"/>
    <dgm:cxn modelId="{2EBA897C-8492-4E87-9B58-90C820E83126}" type="presParOf" srcId="{2E8116D4-AD6A-4444-9992-661F1C7019F5}" destId="{E8B77AFF-0CF5-4621-9425-B021DF665A43}" srcOrd="6" destOrd="0" presId="urn:microsoft.com/office/officeart/2005/8/layout/radial4"/>
    <dgm:cxn modelId="{07B7D540-2C11-412E-8C51-F885A61B220E}" type="presParOf" srcId="{2E8116D4-AD6A-4444-9992-661F1C7019F5}" destId="{CE56919F-9DE0-40E6-9CA4-CD5F10731E40}" srcOrd="7" destOrd="0" presId="urn:microsoft.com/office/officeart/2005/8/layout/radial4"/>
    <dgm:cxn modelId="{2AD37F9A-E8BA-4223-A1A2-DFCF80AF384D}" type="presParOf" srcId="{2E8116D4-AD6A-4444-9992-661F1C7019F5}" destId="{455403E2-DFFD-41D4-90B9-CFFEC068C080}" srcOrd="8" destOrd="0" presId="urn:microsoft.com/office/officeart/2005/8/layout/radial4"/>
  </dgm:cxnLst>
  <dgm:bg>
    <a:effectLst>
      <a:outerShdw blurRad="50800" dist="38100" dir="18900000" algn="b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408DAF-999F-4AE4-B912-F4B6420C4CA1}"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US"/>
        </a:p>
      </dgm:t>
    </dgm:pt>
    <dgm:pt modelId="{EB25E213-F9DE-4DB6-810C-D5AD6E9680B2}">
      <dgm:prSet phldrT="[Text]"/>
      <dgm:spPr/>
      <dgm:t>
        <a:bodyPr/>
        <a:lstStyle/>
        <a:p>
          <a:r>
            <a:rPr lang="en-US" baseline="0" dirty="0" smtClean="0"/>
            <a:t>Criterion 1</a:t>
          </a:r>
          <a:endParaRPr lang="en-US" dirty="0"/>
        </a:p>
      </dgm:t>
    </dgm:pt>
    <dgm:pt modelId="{3A198A0D-4276-4583-BF05-C4F435A2A1CB}" type="parTrans" cxnId="{E39A18F5-7B16-4158-85D9-6FE4E90457D0}">
      <dgm:prSet/>
      <dgm:spPr/>
      <dgm:t>
        <a:bodyPr/>
        <a:lstStyle/>
        <a:p>
          <a:endParaRPr lang="en-US"/>
        </a:p>
      </dgm:t>
    </dgm:pt>
    <dgm:pt modelId="{5E133BB1-6291-4A71-8EFB-9D0C30D18163}" type="sibTrans" cxnId="{E39A18F5-7B16-4158-85D9-6FE4E90457D0}">
      <dgm:prSet/>
      <dgm:spPr/>
      <dgm:t>
        <a:bodyPr/>
        <a:lstStyle/>
        <a:p>
          <a:endParaRPr lang="en-US"/>
        </a:p>
      </dgm:t>
    </dgm:pt>
    <dgm:pt modelId="{F9A165F7-7EA6-4EAA-9444-B50784DF5B20}">
      <dgm:prSet/>
      <dgm:spPr/>
      <dgm:t>
        <a:bodyPr/>
        <a:lstStyle/>
        <a:p>
          <a:r>
            <a:rPr lang="en-US" baseline="0" dirty="0" smtClean="0"/>
            <a:t>Criterion 2</a:t>
          </a:r>
        </a:p>
      </dgm:t>
    </dgm:pt>
    <dgm:pt modelId="{4EA2783B-DFC8-49EE-9F6E-43599E511747}" type="parTrans" cxnId="{CFED5709-26D6-4D12-894B-D6287E6BC5D0}">
      <dgm:prSet/>
      <dgm:spPr/>
      <dgm:t>
        <a:bodyPr/>
        <a:lstStyle/>
        <a:p>
          <a:endParaRPr lang="en-US"/>
        </a:p>
      </dgm:t>
    </dgm:pt>
    <dgm:pt modelId="{333D2FDE-DF64-4F47-BB6B-3B1E70E65C06}" type="sibTrans" cxnId="{CFED5709-26D6-4D12-894B-D6287E6BC5D0}">
      <dgm:prSet/>
      <dgm:spPr/>
      <dgm:t>
        <a:bodyPr/>
        <a:lstStyle/>
        <a:p>
          <a:endParaRPr lang="en-US"/>
        </a:p>
      </dgm:t>
    </dgm:pt>
    <dgm:pt modelId="{E2E44430-CE44-4EFC-B6BD-92F92B2D8B4A}">
      <dgm:prSet/>
      <dgm:spPr/>
      <dgm:t>
        <a:bodyPr/>
        <a:lstStyle/>
        <a:p>
          <a:r>
            <a:rPr lang="en-US" baseline="0" dirty="0" smtClean="0"/>
            <a:t>Criterion 3</a:t>
          </a:r>
        </a:p>
      </dgm:t>
    </dgm:pt>
    <dgm:pt modelId="{1FD11794-C4D2-4C71-8B8A-3808F1646D9D}" type="parTrans" cxnId="{96C74484-6A1B-4D28-93C4-084A5938559F}">
      <dgm:prSet/>
      <dgm:spPr/>
      <dgm:t>
        <a:bodyPr/>
        <a:lstStyle/>
        <a:p>
          <a:endParaRPr lang="en-US"/>
        </a:p>
      </dgm:t>
    </dgm:pt>
    <dgm:pt modelId="{634A55C4-7194-4221-B301-554A6112F2D6}" type="sibTrans" cxnId="{96C74484-6A1B-4D28-93C4-084A5938559F}">
      <dgm:prSet/>
      <dgm:spPr/>
      <dgm:t>
        <a:bodyPr/>
        <a:lstStyle/>
        <a:p>
          <a:endParaRPr lang="en-US"/>
        </a:p>
      </dgm:t>
    </dgm:pt>
    <dgm:pt modelId="{81BAF86B-511B-4C1C-AD34-89134C5B5F7C}">
      <dgm:prSet/>
      <dgm:spPr/>
      <dgm:t>
        <a:bodyPr/>
        <a:lstStyle/>
        <a:p>
          <a:r>
            <a:rPr lang="en-US" baseline="0" dirty="0" smtClean="0"/>
            <a:t>Criterion 4</a:t>
          </a:r>
        </a:p>
      </dgm:t>
    </dgm:pt>
    <dgm:pt modelId="{A52D8B35-ABE9-4434-8659-96B34EB04F09}" type="parTrans" cxnId="{4ED53BFC-2A38-4C3F-A159-08DF51BDA796}">
      <dgm:prSet/>
      <dgm:spPr/>
      <dgm:t>
        <a:bodyPr/>
        <a:lstStyle/>
        <a:p>
          <a:endParaRPr lang="en-US"/>
        </a:p>
      </dgm:t>
    </dgm:pt>
    <dgm:pt modelId="{E875F9B8-9149-48E2-9168-33187C4BB029}" type="sibTrans" cxnId="{4ED53BFC-2A38-4C3F-A159-08DF51BDA796}">
      <dgm:prSet/>
      <dgm:spPr/>
      <dgm:t>
        <a:bodyPr/>
        <a:lstStyle/>
        <a:p>
          <a:endParaRPr lang="en-US"/>
        </a:p>
      </dgm:t>
    </dgm:pt>
    <dgm:pt modelId="{5E399839-EE97-4BF8-8A9D-1770808F3DD8}">
      <dgm:prSet/>
      <dgm:spPr/>
      <dgm:t>
        <a:bodyPr/>
        <a:lstStyle/>
        <a:p>
          <a:r>
            <a:rPr lang="en-US" baseline="0" dirty="0" smtClean="0"/>
            <a:t>Criterion 5</a:t>
          </a:r>
          <a:endParaRPr lang="en-US" dirty="0"/>
        </a:p>
      </dgm:t>
    </dgm:pt>
    <dgm:pt modelId="{BB101BF4-1E7A-4DF3-B9D3-8D4413B7DAAE}" type="parTrans" cxnId="{B2D215F2-3393-462D-B596-A38D41A2FEED}">
      <dgm:prSet/>
      <dgm:spPr/>
      <dgm:t>
        <a:bodyPr/>
        <a:lstStyle/>
        <a:p>
          <a:endParaRPr lang="en-US"/>
        </a:p>
      </dgm:t>
    </dgm:pt>
    <dgm:pt modelId="{EBBBD2F8-0B41-4498-A299-231BFFE19518}" type="sibTrans" cxnId="{B2D215F2-3393-462D-B596-A38D41A2FEED}">
      <dgm:prSet/>
      <dgm:spPr/>
      <dgm:t>
        <a:bodyPr/>
        <a:lstStyle/>
        <a:p>
          <a:endParaRPr lang="en-US"/>
        </a:p>
      </dgm:t>
    </dgm:pt>
    <dgm:pt modelId="{FCFD939F-6412-4EE8-A871-5A944811CA03}">
      <dgm:prSet/>
      <dgm:spPr/>
      <dgm:t>
        <a:bodyPr/>
        <a:lstStyle/>
        <a:p>
          <a:r>
            <a:rPr lang="en-US" baseline="0" dirty="0" smtClean="0"/>
            <a:t>Teaching and Learning: Quality, Resources, and Support </a:t>
          </a:r>
        </a:p>
      </dgm:t>
    </dgm:pt>
    <dgm:pt modelId="{5868F619-7BB2-488B-8231-A343C49328C0}" type="parTrans" cxnId="{8CC33D88-6B80-4CC3-BCB4-249AA70F5A11}">
      <dgm:prSet/>
      <dgm:spPr/>
      <dgm:t>
        <a:bodyPr/>
        <a:lstStyle/>
        <a:p>
          <a:endParaRPr lang="en-US"/>
        </a:p>
      </dgm:t>
    </dgm:pt>
    <dgm:pt modelId="{1E9BA4B3-15FE-409B-A3F7-7CDAC9F3C783}" type="sibTrans" cxnId="{8CC33D88-6B80-4CC3-BCB4-249AA70F5A11}">
      <dgm:prSet/>
      <dgm:spPr/>
      <dgm:t>
        <a:bodyPr/>
        <a:lstStyle/>
        <a:p>
          <a:endParaRPr lang="en-US"/>
        </a:p>
      </dgm:t>
    </dgm:pt>
    <dgm:pt modelId="{FB398669-42EA-41D2-8746-33A7603D7750}">
      <dgm:prSet/>
      <dgm:spPr/>
      <dgm:t>
        <a:bodyPr/>
        <a:lstStyle/>
        <a:p>
          <a:r>
            <a:rPr lang="en-US" baseline="0" smtClean="0"/>
            <a:t>Integrity</a:t>
          </a:r>
          <a:r>
            <a:rPr lang="en-US" baseline="0" dirty="0" smtClean="0"/>
            <a:t>: Ethical and Responsible Conduct </a:t>
          </a:r>
        </a:p>
      </dgm:t>
    </dgm:pt>
    <dgm:pt modelId="{4CAC935F-E0BD-4DEA-9D6A-24156E5CBE7F}" type="parTrans" cxnId="{539170DC-D3DB-4906-BBD6-2A32741F4818}">
      <dgm:prSet/>
      <dgm:spPr/>
      <dgm:t>
        <a:bodyPr/>
        <a:lstStyle/>
        <a:p>
          <a:endParaRPr lang="en-US"/>
        </a:p>
      </dgm:t>
    </dgm:pt>
    <dgm:pt modelId="{C308D788-B7E6-4C85-A041-2A0472F23E77}" type="sibTrans" cxnId="{539170DC-D3DB-4906-BBD6-2A32741F4818}">
      <dgm:prSet/>
      <dgm:spPr/>
      <dgm:t>
        <a:bodyPr/>
        <a:lstStyle/>
        <a:p>
          <a:endParaRPr lang="en-US"/>
        </a:p>
      </dgm:t>
    </dgm:pt>
    <dgm:pt modelId="{E4116C73-B78A-49B6-9E17-7130C1706ACE}">
      <dgm:prSet phldrT="[Text]"/>
      <dgm:spPr/>
      <dgm:t>
        <a:bodyPr/>
        <a:lstStyle/>
        <a:p>
          <a:r>
            <a:rPr lang="en-US" baseline="0" dirty="0" smtClean="0"/>
            <a:t>Mission</a:t>
          </a:r>
          <a:endParaRPr lang="en-US" dirty="0"/>
        </a:p>
      </dgm:t>
    </dgm:pt>
    <dgm:pt modelId="{743E2510-A809-44B9-B007-B32C1851279F}" type="parTrans" cxnId="{F19FC1BB-C07B-49B9-A63E-ADA75833BA4F}">
      <dgm:prSet/>
      <dgm:spPr/>
      <dgm:t>
        <a:bodyPr/>
        <a:lstStyle/>
        <a:p>
          <a:endParaRPr lang="en-US"/>
        </a:p>
      </dgm:t>
    </dgm:pt>
    <dgm:pt modelId="{9F81D6E2-EC10-47F2-AC77-6B835A9BDB2A}" type="sibTrans" cxnId="{F19FC1BB-C07B-49B9-A63E-ADA75833BA4F}">
      <dgm:prSet/>
      <dgm:spPr/>
      <dgm:t>
        <a:bodyPr/>
        <a:lstStyle/>
        <a:p>
          <a:endParaRPr lang="en-US"/>
        </a:p>
      </dgm:t>
    </dgm:pt>
    <dgm:pt modelId="{188A22E2-BAE5-47CB-831A-E20947B18A98}">
      <dgm:prSet/>
      <dgm:spPr/>
      <dgm:t>
        <a:bodyPr/>
        <a:lstStyle/>
        <a:p>
          <a:r>
            <a:rPr lang="en-US" baseline="0" dirty="0" smtClean="0"/>
            <a:t>Teaching and Learning: Evaluation and Improvement</a:t>
          </a:r>
        </a:p>
      </dgm:t>
    </dgm:pt>
    <dgm:pt modelId="{909AB16C-4B87-4195-A4EA-6A7043676896}" type="parTrans" cxnId="{96002C64-EB25-4AFB-A38D-D9B303310018}">
      <dgm:prSet/>
      <dgm:spPr/>
      <dgm:t>
        <a:bodyPr/>
        <a:lstStyle/>
        <a:p>
          <a:endParaRPr lang="en-US"/>
        </a:p>
      </dgm:t>
    </dgm:pt>
    <dgm:pt modelId="{90F5AB30-92BA-4514-8FDC-B77D503DB0F2}" type="sibTrans" cxnId="{96002C64-EB25-4AFB-A38D-D9B303310018}">
      <dgm:prSet/>
      <dgm:spPr/>
      <dgm:t>
        <a:bodyPr/>
        <a:lstStyle/>
        <a:p>
          <a:endParaRPr lang="en-US"/>
        </a:p>
      </dgm:t>
    </dgm:pt>
    <dgm:pt modelId="{272A6093-4ED6-4A2C-8857-E3C964081EF9}">
      <dgm:prSet/>
      <dgm:spPr/>
      <dgm:t>
        <a:bodyPr/>
        <a:lstStyle/>
        <a:p>
          <a:r>
            <a:rPr lang="en-US" baseline="0" dirty="0" smtClean="0"/>
            <a:t>Resources, Planning, and Institutional Effectiveness</a:t>
          </a:r>
          <a:endParaRPr lang="en-US" dirty="0"/>
        </a:p>
      </dgm:t>
    </dgm:pt>
    <dgm:pt modelId="{9ACD48CC-89FB-4B73-B138-785BCE800C16}" type="parTrans" cxnId="{E5928E06-C3C8-4B0A-BEB6-DAD792C8D2DC}">
      <dgm:prSet/>
      <dgm:spPr/>
      <dgm:t>
        <a:bodyPr/>
        <a:lstStyle/>
        <a:p>
          <a:endParaRPr lang="en-US"/>
        </a:p>
      </dgm:t>
    </dgm:pt>
    <dgm:pt modelId="{CF8FF16C-483B-4338-A441-8EA5BF2DDCE9}" type="sibTrans" cxnId="{E5928E06-C3C8-4B0A-BEB6-DAD792C8D2DC}">
      <dgm:prSet/>
      <dgm:spPr/>
      <dgm:t>
        <a:bodyPr/>
        <a:lstStyle/>
        <a:p>
          <a:endParaRPr lang="en-US"/>
        </a:p>
      </dgm:t>
    </dgm:pt>
    <dgm:pt modelId="{7A17FB34-3428-47B4-B487-A2B59CBBFF21}" type="pres">
      <dgm:prSet presAssocID="{50408DAF-999F-4AE4-B912-F4B6420C4CA1}" presName="Name0" presStyleCnt="0">
        <dgm:presLayoutVars>
          <dgm:dir/>
          <dgm:animLvl val="lvl"/>
          <dgm:resizeHandles val="exact"/>
        </dgm:presLayoutVars>
      </dgm:prSet>
      <dgm:spPr/>
      <dgm:t>
        <a:bodyPr/>
        <a:lstStyle/>
        <a:p>
          <a:endParaRPr lang="en-US"/>
        </a:p>
      </dgm:t>
    </dgm:pt>
    <dgm:pt modelId="{65A32388-AE93-446A-AFEB-A62F959EA6A2}" type="pres">
      <dgm:prSet presAssocID="{EB25E213-F9DE-4DB6-810C-D5AD6E9680B2}" presName="linNode" presStyleCnt="0"/>
      <dgm:spPr/>
    </dgm:pt>
    <dgm:pt modelId="{3F956C7B-F36A-40AD-9384-8E9F2A547D78}" type="pres">
      <dgm:prSet presAssocID="{EB25E213-F9DE-4DB6-810C-D5AD6E9680B2}" presName="parentText" presStyleLbl="node1" presStyleIdx="0" presStyleCnt="5">
        <dgm:presLayoutVars>
          <dgm:chMax val="1"/>
          <dgm:bulletEnabled val="1"/>
        </dgm:presLayoutVars>
      </dgm:prSet>
      <dgm:spPr/>
      <dgm:t>
        <a:bodyPr/>
        <a:lstStyle/>
        <a:p>
          <a:endParaRPr lang="en-US"/>
        </a:p>
      </dgm:t>
    </dgm:pt>
    <dgm:pt modelId="{787EEC14-6869-4810-A068-DA1E798A92D6}" type="pres">
      <dgm:prSet presAssocID="{EB25E213-F9DE-4DB6-810C-D5AD6E9680B2}" presName="descendantText" presStyleLbl="alignAccFollowNode1" presStyleIdx="0" presStyleCnt="5">
        <dgm:presLayoutVars>
          <dgm:bulletEnabled val="1"/>
        </dgm:presLayoutVars>
      </dgm:prSet>
      <dgm:spPr/>
      <dgm:t>
        <a:bodyPr/>
        <a:lstStyle/>
        <a:p>
          <a:endParaRPr lang="en-US"/>
        </a:p>
      </dgm:t>
    </dgm:pt>
    <dgm:pt modelId="{5E6429E3-898D-4920-9C48-4B52F3E34D5E}" type="pres">
      <dgm:prSet presAssocID="{5E133BB1-6291-4A71-8EFB-9D0C30D18163}" presName="sp" presStyleCnt="0"/>
      <dgm:spPr/>
    </dgm:pt>
    <dgm:pt modelId="{218D22DB-C339-4CCF-8AB7-AF95E98D8A80}" type="pres">
      <dgm:prSet presAssocID="{F9A165F7-7EA6-4EAA-9444-B50784DF5B20}" presName="linNode" presStyleCnt="0"/>
      <dgm:spPr/>
    </dgm:pt>
    <dgm:pt modelId="{6F4A8F4D-B1DB-42D7-8D81-707443A787E2}" type="pres">
      <dgm:prSet presAssocID="{F9A165F7-7EA6-4EAA-9444-B50784DF5B20}" presName="parentText" presStyleLbl="node1" presStyleIdx="1" presStyleCnt="5">
        <dgm:presLayoutVars>
          <dgm:chMax val="1"/>
          <dgm:bulletEnabled val="1"/>
        </dgm:presLayoutVars>
      </dgm:prSet>
      <dgm:spPr/>
      <dgm:t>
        <a:bodyPr/>
        <a:lstStyle/>
        <a:p>
          <a:endParaRPr lang="en-US"/>
        </a:p>
      </dgm:t>
    </dgm:pt>
    <dgm:pt modelId="{42C19404-F542-4C4A-B0DB-D6E3A122681B}" type="pres">
      <dgm:prSet presAssocID="{F9A165F7-7EA6-4EAA-9444-B50784DF5B20}" presName="descendantText" presStyleLbl="alignAccFollowNode1" presStyleIdx="1" presStyleCnt="5">
        <dgm:presLayoutVars>
          <dgm:bulletEnabled val="1"/>
        </dgm:presLayoutVars>
      </dgm:prSet>
      <dgm:spPr/>
      <dgm:t>
        <a:bodyPr/>
        <a:lstStyle/>
        <a:p>
          <a:endParaRPr lang="en-US"/>
        </a:p>
      </dgm:t>
    </dgm:pt>
    <dgm:pt modelId="{96BCB6DA-603E-4AB0-BCB6-8A01C0FF0160}" type="pres">
      <dgm:prSet presAssocID="{333D2FDE-DF64-4F47-BB6B-3B1E70E65C06}" presName="sp" presStyleCnt="0"/>
      <dgm:spPr/>
    </dgm:pt>
    <dgm:pt modelId="{56DD323D-F8B6-4422-ADBB-354B5F937DCD}" type="pres">
      <dgm:prSet presAssocID="{E2E44430-CE44-4EFC-B6BD-92F92B2D8B4A}" presName="linNode" presStyleCnt="0"/>
      <dgm:spPr/>
    </dgm:pt>
    <dgm:pt modelId="{1F759C23-7CBE-472D-9D84-FD29217221B9}" type="pres">
      <dgm:prSet presAssocID="{E2E44430-CE44-4EFC-B6BD-92F92B2D8B4A}" presName="parentText" presStyleLbl="node1" presStyleIdx="2" presStyleCnt="5">
        <dgm:presLayoutVars>
          <dgm:chMax val="1"/>
          <dgm:bulletEnabled val="1"/>
        </dgm:presLayoutVars>
      </dgm:prSet>
      <dgm:spPr/>
      <dgm:t>
        <a:bodyPr/>
        <a:lstStyle/>
        <a:p>
          <a:endParaRPr lang="en-US"/>
        </a:p>
      </dgm:t>
    </dgm:pt>
    <dgm:pt modelId="{046097CF-32B0-4AE7-A722-9ED9030DE542}" type="pres">
      <dgm:prSet presAssocID="{E2E44430-CE44-4EFC-B6BD-92F92B2D8B4A}" presName="descendantText" presStyleLbl="alignAccFollowNode1" presStyleIdx="2" presStyleCnt="5">
        <dgm:presLayoutVars>
          <dgm:bulletEnabled val="1"/>
        </dgm:presLayoutVars>
      </dgm:prSet>
      <dgm:spPr/>
      <dgm:t>
        <a:bodyPr/>
        <a:lstStyle/>
        <a:p>
          <a:endParaRPr lang="en-US"/>
        </a:p>
      </dgm:t>
    </dgm:pt>
    <dgm:pt modelId="{4B57747D-BF6D-4657-9D42-742CA952FDC1}" type="pres">
      <dgm:prSet presAssocID="{634A55C4-7194-4221-B301-554A6112F2D6}" presName="sp" presStyleCnt="0"/>
      <dgm:spPr/>
    </dgm:pt>
    <dgm:pt modelId="{30E43F23-D4ED-4E66-918B-CF462240E730}" type="pres">
      <dgm:prSet presAssocID="{81BAF86B-511B-4C1C-AD34-89134C5B5F7C}" presName="linNode" presStyleCnt="0"/>
      <dgm:spPr/>
    </dgm:pt>
    <dgm:pt modelId="{3274C458-5813-4B3C-B9A8-2C63660017A3}" type="pres">
      <dgm:prSet presAssocID="{81BAF86B-511B-4C1C-AD34-89134C5B5F7C}" presName="parentText" presStyleLbl="node1" presStyleIdx="3" presStyleCnt="5">
        <dgm:presLayoutVars>
          <dgm:chMax val="1"/>
          <dgm:bulletEnabled val="1"/>
        </dgm:presLayoutVars>
      </dgm:prSet>
      <dgm:spPr/>
      <dgm:t>
        <a:bodyPr/>
        <a:lstStyle/>
        <a:p>
          <a:endParaRPr lang="en-US"/>
        </a:p>
      </dgm:t>
    </dgm:pt>
    <dgm:pt modelId="{52E2CDCF-A4D1-49B9-90EF-DB42DA3A23E6}" type="pres">
      <dgm:prSet presAssocID="{81BAF86B-511B-4C1C-AD34-89134C5B5F7C}" presName="descendantText" presStyleLbl="alignAccFollowNode1" presStyleIdx="3" presStyleCnt="5">
        <dgm:presLayoutVars>
          <dgm:bulletEnabled val="1"/>
        </dgm:presLayoutVars>
      </dgm:prSet>
      <dgm:spPr/>
      <dgm:t>
        <a:bodyPr/>
        <a:lstStyle/>
        <a:p>
          <a:endParaRPr lang="en-US"/>
        </a:p>
      </dgm:t>
    </dgm:pt>
    <dgm:pt modelId="{33E17175-88EE-4E8B-B905-1B0F2410ECAD}" type="pres">
      <dgm:prSet presAssocID="{E875F9B8-9149-48E2-9168-33187C4BB029}" presName="sp" presStyleCnt="0"/>
      <dgm:spPr/>
    </dgm:pt>
    <dgm:pt modelId="{B2DACD58-0078-4137-A4C7-44EA90AB5B2A}" type="pres">
      <dgm:prSet presAssocID="{5E399839-EE97-4BF8-8A9D-1770808F3DD8}" presName="linNode" presStyleCnt="0"/>
      <dgm:spPr/>
    </dgm:pt>
    <dgm:pt modelId="{FD9B21A7-28CB-45B5-80CF-9B7B505F5EBE}" type="pres">
      <dgm:prSet presAssocID="{5E399839-EE97-4BF8-8A9D-1770808F3DD8}" presName="parentText" presStyleLbl="node1" presStyleIdx="4" presStyleCnt="5">
        <dgm:presLayoutVars>
          <dgm:chMax val="1"/>
          <dgm:bulletEnabled val="1"/>
        </dgm:presLayoutVars>
      </dgm:prSet>
      <dgm:spPr/>
      <dgm:t>
        <a:bodyPr/>
        <a:lstStyle/>
        <a:p>
          <a:endParaRPr lang="en-US"/>
        </a:p>
      </dgm:t>
    </dgm:pt>
    <dgm:pt modelId="{74318454-3BAC-4AC6-B29B-F245F26FAC20}" type="pres">
      <dgm:prSet presAssocID="{5E399839-EE97-4BF8-8A9D-1770808F3DD8}" presName="descendantText" presStyleLbl="alignAccFollowNode1" presStyleIdx="4" presStyleCnt="5">
        <dgm:presLayoutVars>
          <dgm:bulletEnabled val="1"/>
        </dgm:presLayoutVars>
      </dgm:prSet>
      <dgm:spPr/>
      <dgm:t>
        <a:bodyPr/>
        <a:lstStyle/>
        <a:p>
          <a:endParaRPr lang="en-US"/>
        </a:p>
      </dgm:t>
    </dgm:pt>
  </dgm:ptLst>
  <dgm:cxnLst>
    <dgm:cxn modelId="{4ED53BFC-2A38-4C3F-A159-08DF51BDA796}" srcId="{50408DAF-999F-4AE4-B912-F4B6420C4CA1}" destId="{81BAF86B-511B-4C1C-AD34-89134C5B5F7C}" srcOrd="3" destOrd="0" parTransId="{A52D8B35-ABE9-4434-8659-96B34EB04F09}" sibTransId="{E875F9B8-9149-48E2-9168-33187C4BB029}"/>
    <dgm:cxn modelId="{F19FC1BB-C07B-49B9-A63E-ADA75833BA4F}" srcId="{EB25E213-F9DE-4DB6-810C-D5AD6E9680B2}" destId="{E4116C73-B78A-49B6-9E17-7130C1706ACE}" srcOrd="0" destOrd="0" parTransId="{743E2510-A809-44B9-B007-B32C1851279F}" sibTransId="{9F81D6E2-EC10-47F2-AC77-6B835A9BDB2A}"/>
    <dgm:cxn modelId="{284C66FC-6500-4DB8-A7BA-8804DEB7A6EB}" type="presOf" srcId="{272A6093-4ED6-4A2C-8857-E3C964081EF9}" destId="{74318454-3BAC-4AC6-B29B-F245F26FAC20}" srcOrd="0" destOrd="0" presId="urn:microsoft.com/office/officeart/2005/8/layout/vList5"/>
    <dgm:cxn modelId="{E5928E06-C3C8-4B0A-BEB6-DAD792C8D2DC}" srcId="{5E399839-EE97-4BF8-8A9D-1770808F3DD8}" destId="{272A6093-4ED6-4A2C-8857-E3C964081EF9}" srcOrd="0" destOrd="0" parTransId="{9ACD48CC-89FB-4B73-B138-785BCE800C16}" sibTransId="{CF8FF16C-483B-4338-A441-8EA5BF2DDCE9}"/>
    <dgm:cxn modelId="{3BBE8AFF-5CEA-429C-83AB-73C66976A5A2}" type="presOf" srcId="{81BAF86B-511B-4C1C-AD34-89134C5B5F7C}" destId="{3274C458-5813-4B3C-B9A8-2C63660017A3}" srcOrd="0" destOrd="0" presId="urn:microsoft.com/office/officeart/2005/8/layout/vList5"/>
    <dgm:cxn modelId="{B2D215F2-3393-462D-B596-A38D41A2FEED}" srcId="{50408DAF-999F-4AE4-B912-F4B6420C4CA1}" destId="{5E399839-EE97-4BF8-8A9D-1770808F3DD8}" srcOrd="4" destOrd="0" parTransId="{BB101BF4-1E7A-4DF3-B9D3-8D4413B7DAAE}" sibTransId="{EBBBD2F8-0B41-4498-A299-231BFFE19518}"/>
    <dgm:cxn modelId="{1829B5F6-C356-4603-BC63-10F9D96486B0}" type="presOf" srcId="{FCFD939F-6412-4EE8-A871-5A944811CA03}" destId="{046097CF-32B0-4AE7-A722-9ED9030DE542}" srcOrd="0" destOrd="0" presId="urn:microsoft.com/office/officeart/2005/8/layout/vList5"/>
    <dgm:cxn modelId="{8CC33D88-6B80-4CC3-BCB4-249AA70F5A11}" srcId="{E2E44430-CE44-4EFC-B6BD-92F92B2D8B4A}" destId="{FCFD939F-6412-4EE8-A871-5A944811CA03}" srcOrd="0" destOrd="0" parTransId="{5868F619-7BB2-488B-8231-A343C49328C0}" sibTransId="{1E9BA4B3-15FE-409B-A3F7-7CDAC9F3C783}"/>
    <dgm:cxn modelId="{90BC8444-8DD6-4FC6-9FBB-B6C31159598C}" type="presOf" srcId="{5E399839-EE97-4BF8-8A9D-1770808F3DD8}" destId="{FD9B21A7-28CB-45B5-80CF-9B7B505F5EBE}" srcOrd="0" destOrd="0" presId="urn:microsoft.com/office/officeart/2005/8/layout/vList5"/>
    <dgm:cxn modelId="{73C7868E-7345-464A-9352-4A63B3F56FE4}" type="presOf" srcId="{E2E44430-CE44-4EFC-B6BD-92F92B2D8B4A}" destId="{1F759C23-7CBE-472D-9D84-FD29217221B9}" srcOrd="0" destOrd="0" presId="urn:microsoft.com/office/officeart/2005/8/layout/vList5"/>
    <dgm:cxn modelId="{96002C64-EB25-4AFB-A38D-D9B303310018}" srcId="{81BAF86B-511B-4C1C-AD34-89134C5B5F7C}" destId="{188A22E2-BAE5-47CB-831A-E20947B18A98}" srcOrd="0" destOrd="0" parTransId="{909AB16C-4B87-4195-A4EA-6A7043676896}" sibTransId="{90F5AB30-92BA-4514-8FDC-B77D503DB0F2}"/>
    <dgm:cxn modelId="{2C790E93-A2D1-4EDA-9049-C2A61774F9A1}" type="presOf" srcId="{F9A165F7-7EA6-4EAA-9444-B50784DF5B20}" destId="{6F4A8F4D-B1DB-42D7-8D81-707443A787E2}" srcOrd="0" destOrd="0" presId="urn:microsoft.com/office/officeart/2005/8/layout/vList5"/>
    <dgm:cxn modelId="{C63FAC0D-AF2A-4CD5-8591-1AE592F64737}" type="presOf" srcId="{50408DAF-999F-4AE4-B912-F4B6420C4CA1}" destId="{7A17FB34-3428-47B4-B487-A2B59CBBFF21}" srcOrd="0" destOrd="0" presId="urn:microsoft.com/office/officeart/2005/8/layout/vList5"/>
    <dgm:cxn modelId="{7EA06735-837B-4C43-B9AB-221732871C3C}" type="presOf" srcId="{EB25E213-F9DE-4DB6-810C-D5AD6E9680B2}" destId="{3F956C7B-F36A-40AD-9384-8E9F2A547D78}" srcOrd="0" destOrd="0" presId="urn:microsoft.com/office/officeart/2005/8/layout/vList5"/>
    <dgm:cxn modelId="{539170DC-D3DB-4906-BBD6-2A32741F4818}" srcId="{F9A165F7-7EA6-4EAA-9444-B50784DF5B20}" destId="{FB398669-42EA-41D2-8746-33A7603D7750}" srcOrd="0" destOrd="0" parTransId="{4CAC935F-E0BD-4DEA-9D6A-24156E5CBE7F}" sibTransId="{C308D788-B7E6-4C85-A041-2A0472F23E77}"/>
    <dgm:cxn modelId="{0B985FD2-7CF3-4313-BB8E-A273D44F1BA9}" type="presOf" srcId="{E4116C73-B78A-49B6-9E17-7130C1706ACE}" destId="{787EEC14-6869-4810-A068-DA1E798A92D6}" srcOrd="0" destOrd="0" presId="urn:microsoft.com/office/officeart/2005/8/layout/vList5"/>
    <dgm:cxn modelId="{E39A18F5-7B16-4158-85D9-6FE4E90457D0}" srcId="{50408DAF-999F-4AE4-B912-F4B6420C4CA1}" destId="{EB25E213-F9DE-4DB6-810C-D5AD6E9680B2}" srcOrd="0" destOrd="0" parTransId="{3A198A0D-4276-4583-BF05-C4F435A2A1CB}" sibTransId="{5E133BB1-6291-4A71-8EFB-9D0C30D18163}"/>
    <dgm:cxn modelId="{CFED5709-26D6-4D12-894B-D6287E6BC5D0}" srcId="{50408DAF-999F-4AE4-B912-F4B6420C4CA1}" destId="{F9A165F7-7EA6-4EAA-9444-B50784DF5B20}" srcOrd="1" destOrd="0" parTransId="{4EA2783B-DFC8-49EE-9F6E-43599E511747}" sibTransId="{333D2FDE-DF64-4F47-BB6B-3B1E70E65C06}"/>
    <dgm:cxn modelId="{71DF89A1-057C-4011-975A-D41F328C529B}" type="presOf" srcId="{188A22E2-BAE5-47CB-831A-E20947B18A98}" destId="{52E2CDCF-A4D1-49B9-90EF-DB42DA3A23E6}" srcOrd="0" destOrd="0" presId="urn:microsoft.com/office/officeart/2005/8/layout/vList5"/>
    <dgm:cxn modelId="{96C74484-6A1B-4D28-93C4-084A5938559F}" srcId="{50408DAF-999F-4AE4-B912-F4B6420C4CA1}" destId="{E2E44430-CE44-4EFC-B6BD-92F92B2D8B4A}" srcOrd="2" destOrd="0" parTransId="{1FD11794-C4D2-4C71-8B8A-3808F1646D9D}" sibTransId="{634A55C4-7194-4221-B301-554A6112F2D6}"/>
    <dgm:cxn modelId="{92BAE819-7782-487C-8354-8C3EE7B7C96D}" type="presOf" srcId="{FB398669-42EA-41D2-8746-33A7603D7750}" destId="{42C19404-F542-4C4A-B0DB-D6E3A122681B}" srcOrd="0" destOrd="0" presId="urn:microsoft.com/office/officeart/2005/8/layout/vList5"/>
    <dgm:cxn modelId="{31D42CF2-67A8-4D8B-8A9E-73F4A624033A}" type="presParOf" srcId="{7A17FB34-3428-47B4-B487-A2B59CBBFF21}" destId="{65A32388-AE93-446A-AFEB-A62F959EA6A2}" srcOrd="0" destOrd="0" presId="urn:microsoft.com/office/officeart/2005/8/layout/vList5"/>
    <dgm:cxn modelId="{C62B0E81-9CA2-46A1-A472-FF822B50D8E2}" type="presParOf" srcId="{65A32388-AE93-446A-AFEB-A62F959EA6A2}" destId="{3F956C7B-F36A-40AD-9384-8E9F2A547D78}" srcOrd="0" destOrd="0" presId="urn:microsoft.com/office/officeart/2005/8/layout/vList5"/>
    <dgm:cxn modelId="{8BCA2941-9664-473B-A501-3A6172559524}" type="presParOf" srcId="{65A32388-AE93-446A-AFEB-A62F959EA6A2}" destId="{787EEC14-6869-4810-A068-DA1E798A92D6}" srcOrd="1" destOrd="0" presId="urn:microsoft.com/office/officeart/2005/8/layout/vList5"/>
    <dgm:cxn modelId="{319D90E3-DF58-47D4-A771-FB2AB34BAF35}" type="presParOf" srcId="{7A17FB34-3428-47B4-B487-A2B59CBBFF21}" destId="{5E6429E3-898D-4920-9C48-4B52F3E34D5E}" srcOrd="1" destOrd="0" presId="urn:microsoft.com/office/officeart/2005/8/layout/vList5"/>
    <dgm:cxn modelId="{AD4C0CE9-C055-41F6-ABB6-845D49037572}" type="presParOf" srcId="{7A17FB34-3428-47B4-B487-A2B59CBBFF21}" destId="{218D22DB-C339-4CCF-8AB7-AF95E98D8A80}" srcOrd="2" destOrd="0" presId="urn:microsoft.com/office/officeart/2005/8/layout/vList5"/>
    <dgm:cxn modelId="{4C52B679-3C92-481B-8DEB-EBED98D8B450}" type="presParOf" srcId="{218D22DB-C339-4CCF-8AB7-AF95E98D8A80}" destId="{6F4A8F4D-B1DB-42D7-8D81-707443A787E2}" srcOrd="0" destOrd="0" presId="urn:microsoft.com/office/officeart/2005/8/layout/vList5"/>
    <dgm:cxn modelId="{EEB807D2-84B1-4C8E-9EC4-8E6E94B74195}" type="presParOf" srcId="{218D22DB-C339-4CCF-8AB7-AF95E98D8A80}" destId="{42C19404-F542-4C4A-B0DB-D6E3A122681B}" srcOrd="1" destOrd="0" presId="urn:microsoft.com/office/officeart/2005/8/layout/vList5"/>
    <dgm:cxn modelId="{F78B11CA-EA36-40E2-89AD-86B79CBDC8FC}" type="presParOf" srcId="{7A17FB34-3428-47B4-B487-A2B59CBBFF21}" destId="{96BCB6DA-603E-4AB0-BCB6-8A01C0FF0160}" srcOrd="3" destOrd="0" presId="urn:microsoft.com/office/officeart/2005/8/layout/vList5"/>
    <dgm:cxn modelId="{F170B431-CA69-46FB-B733-14C41F231975}" type="presParOf" srcId="{7A17FB34-3428-47B4-B487-A2B59CBBFF21}" destId="{56DD323D-F8B6-4422-ADBB-354B5F937DCD}" srcOrd="4" destOrd="0" presId="urn:microsoft.com/office/officeart/2005/8/layout/vList5"/>
    <dgm:cxn modelId="{8D10006F-669B-402A-8BDB-82756E82E4FB}" type="presParOf" srcId="{56DD323D-F8B6-4422-ADBB-354B5F937DCD}" destId="{1F759C23-7CBE-472D-9D84-FD29217221B9}" srcOrd="0" destOrd="0" presId="urn:microsoft.com/office/officeart/2005/8/layout/vList5"/>
    <dgm:cxn modelId="{866BB201-EBCF-434D-8568-38777E813848}" type="presParOf" srcId="{56DD323D-F8B6-4422-ADBB-354B5F937DCD}" destId="{046097CF-32B0-4AE7-A722-9ED9030DE542}" srcOrd="1" destOrd="0" presId="urn:microsoft.com/office/officeart/2005/8/layout/vList5"/>
    <dgm:cxn modelId="{DDA6A155-54B3-44B1-BBBF-11019649F708}" type="presParOf" srcId="{7A17FB34-3428-47B4-B487-A2B59CBBFF21}" destId="{4B57747D-BF6D-4657-9D42-742CA952FDC1}" srcOrd="5" destOrd="0" presId="urn:microsoft.com/office/officeart/2005/8/layout/vList5"/>
    <dgm:cxn modelId="{3471A1A0-87BD-4EFF-840C-136040AE6399}" type="presParOf" srcId="{7A17FB34-3428-47B4-B487-A2B59CBBFF21}" destId="{30E43F23-D4ED-4E66-918B-CF462240E730}" srcOrd="6" destOrd="0" presId="urn:microsoft.com/office/officeart/2005/8/layout/vList5"/>
    <dgm:cxn modelId="{DC4974CB-B3E3-4D06-9D76-7729F2609AF4}" type="presParOf" srcId="{30E43F23-D4ED-4E66-918B-CF462240E730}" destId="{3274C458-5813-4B3C-B9A8-2C63660017A3}" srcOrd="0" destOrd="0" presId="urn:microsoft.com/office/officeart/2005/8/layout/vList5"/>
    <dgm:cxn modelId="{3087D6E8-C7D9-4B07-8685-F1237D3F3D0E}" type="presParOf" srcId="{30E43F23-D4ED-4E66-918B-CF462240E730}" destId="{52E2CDCF-A4D1-49B9-90EF-DB42DA3A23E6}" srcOrd="1" destOrd="0" presId="urn:microsoft.com/office/officeart/2005/8/layout/vList5"/>
    <dgm:cxn modelId="{5DC79625-20CE-4162-B0AB-1060CBDDCF62}" type="presParOf" srcId="{7A17FB34-3428-47B4-B487-A2B59CBBFF21}" destId="{33E17175-88EE-4E8B-B905-1B0F2410ECAD}" srcOrd="7" destOrd="0" presId="urn:microsoft.com/office/officeart/2005/8/layout/vList5"/>
    <dgm:cxn modelId="{33465192-8948-4B4C-883F-7134BC485C37}" type="presParOf" srcId="{7A17FB34-3428-47B4-B487-A2B59CBBFF21}" destId="{B2DACD58-0078-4137-A4C7-44EA90AB5B2A}" srcOrd="8" destOrd="0" presId="urn:microsoft.com/office/officeart/2005/8/layout/vList5"/>
    <dgm:cxn modelId="{63BD0A10-1E21-4973-B502-E0CE2ECE03B6}" type="presParOf" srcId="{B2DACD58-0078-4137-A4C7-44EA90AB5B2A}" destId="{FD9B21A7-28CB-45B5-80CF-9B7B505F5EBE}" srcOrd="0" destOrd="0" presId="urn:microsoft.com/office/officeart/2005/8/layout/vList5"/>
    <dgm:cxn modelId="{AD5CBFFC-34EC-4D0D-82CB-0BE1F9DC1000}" type="presParOf" srcId="{B2DACD58-0078-4137-A4C7-44EA90AB5B2A}" destId="{74318454-3BAC-4AC6-B29B-F245F26FAC20}"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A43AA2-5201-4900-A184-1FDD41C1BE50}" type="doc">
      <dgm:prSet loTypeId="urn:microsoft.com/office/officeart/2005/8/layout/hierarchy3" loCatId="list" qsTypeId="urn:microsoft.com/office/officeart/2005/8/quickstyle/simple5" qsCatId="simple" csTypeId="urn:microsoft.com/office/officeart/2005/8/colors/accent4_2" csCatId="accent4" phldr="1"/>
      <dgm:spPr/>
      <dgm:t>
        <a:bodyPr/>
        <a:lstStyle/>
        <a:p>
          <a:endParaRPr lang="en-US"/>
        </a:p>
      </dgm:t>
    </dgm:pt>
    <dgm:pt modelId="{7092E1EF-0091-40AE-B1B7-AA21712F8760}">
      <dgm:prSet phldrT="[Text]"/>
      <dgm:spPr/>
      <dgm:t>
        <a:bodyPr/>
        <a:lstStyle/>
        <a:p>
          <a:r>
            <a:rPr lang="en-US" b="1" dirty="0" smtClean="0"/>
            <a:t>QM Standards: Learning Objectives, Learner Support</a:t>
          </a:r>
          <a:endParaRPr lang="en-US" b="1" dirty="0"/>
        </a:p>
      </dgm:t>
    </dgm:pt>
    <dgm:pt modelId="{2D91AF33-56AE-43F7-AD7F-9C804D1A442C}" type="parTrans" cxnId="{3078A2B5-E8F0-4571-AED2-A47699113A50}">
      <dgm:prSet/>
      <dgm:spPr/>
      <dgm:t>
        <a:bodyPr/>
        <a:lstStyle/>
        <a:p>
          <a:endParaRPr lang="en-US"/>
        </a:p>
      </dgm:t>
    </dgm:pt>
    <dgm:pt modelId="{F79A748A-1D57-4ED5-9B70-A1F1BDAD5AE1}" type="sibTrans" cxnId="{3078A2B5-E8F0-4571-AED2-A47699113A50}">
      <dgm:prSet/>
      <dgm:spPr/>
      <dgm:t>
        <a:bodyPr/>
        <a:lstStyle/>
        <a:p>
          <a:endParaRPr lang="en-US"/>
        </a:p>
      </dgm:t>
    </dgm:pt>
    <dgm:pt modelId="{E325E366-4104-47DA-B76E-5E59BB071D5F}">
      <dgm:prSet phldrT="[Text]" custT="1"/>
      <dgm:spPr/>
      <dgm:t>
        <a:bodyPr/>
        <a:lstStyle/>
        <a:p>
          <a:r>
            <a:rPr lang="en-US" sz="2400" dirty="0" smtClean="0"/>
            <a:t>3.A.1</a:t>
          </a:r>
          <a:br>
            <a:rPr lang="en-US" sz="2400" dirty="0" smtClean="0"/>
          </a:br>
          <a:r>
            <a:rPr lang="en-US" sz="2400" dirty="0" smtClean="0"/>
            <a:t> QM 2.5</a:t>
          </a:r>
          <a:endParaRPr lang="en-US" sz="2400" dirty="0"/>
        </a:p>
      </dgm:t>
    </dgm:pt>
    <dgm:pt modelId="{E56C72A3-9F20-4A51-A5C0-E47826DEC02F}" type="parTrans" cxnId="{7050CD83-77A3-4AD4-9AB3-FBAAD0E02958}">
      <dgm:prSet/>
      <dgm:spPr/>
      <dgm:t>
        <a:bodyPr/>
        <a:lstStyle/>
        <a:p>
          <a:endParaRPr lang="en-US"/>
        </a:p>
      </dgm:t>
    </dgm:pt>
    <dgm:pt modelId="{EE7EA339-8D7B-47E1-89ED-DD11FC2FF619}" type="sibTrans" cxnId="{7050CD83-77A3-4AD4-9AB3-FBAAD0E02958}">
      <dgm:prSet/>
      <dgm:spPr/>
      <dgm:t>
        <a:bodyPr/>
        <a:lstStyle/>
        <a:p>
          <a:endParaRPr lang="en-US"/>
        </a:p>
      </dgm:t>
    </dgm:pt>
    <dgm:pt modelId="{D9CA8022-524A-47E5-9855-1E57ED04EDFA}">
      <dgm:prSet phldrT="[Text]"/>
      <dgm:spPr/>
      <dgm:t>
        <a:bodyPr/>
        <a:lstStyle/>
        <a:p>
          <a:r>
            <a:rPr lang="en-US" b="1" dirty="0" smtClean="0"/>
            <a:t>Faculty Support</a:t>
          </a:r>
          <a:endParaRPr lang="en-US" b="1" dirty="0"/>
        </a:p>
      </dgm:t>
    </dgm:pt>
    <dgm:pt modelId="{B0E052C5-0AD1-4E15-B987-BFB61539408F}" type="parTrans" cxnId="{5B333890-1C78-49B2-809C-E539C7372419}">
      <dgm:prSet/>
      <dgm:spPr/>
      <dgm:t>
        <a:bodyPr/>
        <a:lstStyle/>
        <a:p>
          <a:endParaRPr lang="en-US"/>
        </a:p>
      </dgm:t>
    </dgm:pt>
    <dgm:pt modelId="{5AFAA957-160D-437D-B9D5-2C80FD428431}" type="sibTrans" cxnId="{5B333890-1C78-49B2-809C-E539C7372419}">
      <dgm:prSet/>
      <dgm:spPr/>
      <dgm:t>
        <a:bodyPr/>
        <a:lstStyle/>
        <a:p>
          <a:endParaRPr lang="en-US"/>
        </a:p>
      </dgm:t>
    </dgm:pt>
    <dgm:pt modelId="{0AFC232C-E13B-416B-9A33-CC2259605D11}">
      <dgm:prSet phldrT="[Text]"/>
      <dgm:spPr/>
      <dgm:t>
        <a:bodyPr/>
        <a:lstStyle/>
        <a:p>
          <a:r>
            <a:rPr lang="en-US" b="1" dirty="0" smtClean="0"/>
            <a:t>QM Reviews</a:t>
          </a:r>
          <a:endParaRPr lang="en-US" b="1" dirty="0"/>
        </a:p>
      </dgm:t>
    </dgm:pt>
    <dgm:pt modelId="{F70E34C5-7D8A-419F-A8B4-8673B66EFFEF}" type="parTrans" cxnId="{F2193884-1D07-4819-86FC-0D6F099E5159}">
      <dgm:prSet/>
      <dgm:spPr/>
      <dgm:t>
        <a:bodyPr/>
        <a:lstStyle/>
        <a:p>
          <a:endParaRPr lang="en-US"/>
        </a:p>
      </dgm:t>
    </dgm:pt>
    <dgm:pt modelId="{BA9B2849-E3A0-4B45-A114-1167B0F81AEC}" type="sibTrans" cxnId="{F2193884-1D07-4819-86FC-0D6F099E5159}">
      <dgm:prSet/>
      <dgm:spPr/>
      <dgm:t>
        <a:bodyPr/>
        <a:lstStyle/>
        <a:p>
          <a:endParaRPr lang="en-US"/>
        </a:p>
      </dgm:t>
    </dgm:pt>
    <dgm:pt modelId="{0268492D-CAD3-4BDC-B1FB-813AA56FBDAA}">
      <dgm:prSet phldrT="[Text]" custT="1"/>
      <dgm:spPr/>
      <dgm:t>
        <a:bodyPr/>
        <a:lstStyle/>
        <a:p>
          <a:r>
            <a:rPr lang="en-US" sz="2400" dirty="0" smtClean="0"/>
            <a:t>3.C.4</a:t>
          </a:r>
          <a:endParaRPr lang="en-US" sz="2400" dirty="0"/>
        </a:p>
      </dgm:t>
    </dgm:pt>
    <dgm:pt modelId="{BAFB0D91-524F-4B23-8D77-892EAEBF8750}" type="parTrans" cxnId="{922A4066-ABA7-44A3-BF14-15D946D2BE29}">
      <dgm:prSet/>
      <dgm:spPr/>
      <dgm:t>
        <a:bodyPr/>
        <a:lstStyle/>
        <a:p>
          <a:endParaRPr lang="en-US"/>
        </a:p>
      </dgm:t>
    </dgm:pt>
    <dgm:pt modelId="{62CC0B81-0F81-414A-8F77-28CE5CED0FB1}" type="sibTrans" cxnId="{922A4066-ABA7-44A3-BF14-15D946D2BE29}">
      <dgm:prSet/>
      <dgm:spPr/>
      <dgm:t>
        <a:bodyPr/>
        <a:lstStyle/>
        <a:p>
          <a:endParaRPr lang="en-US"/>
        </a:p>
      </dgm:t>
    </dgm:pt>
    <dgm:pt modelId="{9C186386-4821-4ACC-9278-1AD30966408F}">
      <dgm:prSet phldrT="[Text]" custT="1"/>
      <dgm:spPr>
        <a:ln>
          <a:prstDash val="dashDot"/>
        </a:ln>
      </dgm:spPr>
      <dgm:t>
        <a:bodyPr/>
        <a:lstStyle/>
        <a:p>
          <a:r>
            <a:rPr lang="en-US" sz="2400" dirty="0" smtClean="0"/>
            <a:t>3.C.3</a:t>
          </a:r>
          <a:endParaRPr lang="en-US" sz="2400" dirty="0"/>
        </a:p>
      </dgm:t>
    </dgm:pt>
    <dgm:pt modelId="{C22581B6-8596-4ED2-BB63-CAC80FE97467}" type="parTrans" cxnId="{2BEDB5AE-93D9-4809-A59B-6B55D7209E33}">
      <dgm:prSet/>
      <dgm:spPr/>
      <dgm:t>
        <a:bodyPr/>
        <a:lstStyle/>
        <a:p>
          <a:endParaRPr lang="en-US"/>
        </a:p>
      </dgm:t>
    </dgm:pt>
    <dgm:pt modelId="{50718B93-9635-416C-B60E-840F3A4B67CA}" type="sibTrans" cxnId="{2BEDB5AE-93D9-4809-A59B-6B55D7209E33}">
      <dgm:prSet/>
      <dgm:spPr/>
      <dgm:t>
        <a:bodyPr/>
        <a:lstStyle/>
        <a:p>
          <a:endParaRPr lang="en-US"/>
        </a:p>
      </dgm:t>
    </dgm:pt>
    <dgm:pt modelId="{378DE056-D6B6-4419-8992-D1D0862A64D7}">
      <dgm:prSet phldrT="[Text]" custT="1"/>
      <dgm:spPr/>
      <dgm:t>
        <a:bodyPr/>
        <a:lstStyle/>
        <a:p>
          <a:r>
            <a:rPr lang="en-US" sz="2400" dirty="0" smtClean="0"/>
            <a:t>3.D.1</a:t>
          </a:r>
          <a:br>
            <a:rPr lang="en-US" sz="2400" dirty="0" smtClean="0"/>
          </a:br>
          <a:r>
            <a:rPr lang="en-US" sz="2400" dirty="0" smtClean="0"/>
            <a:t>QM 7.1-7.4</a:t>
          </a:r>
          <a:endParaRPr lang="en-US" sz="2400" dirty="0"/>
        </a:p>
      </dgm:t>
    </dgm:pt>
    <dgm:pt modelId="{7B63879A-6761-471B-B74D-8571009740F6}" type="parTrans" cxnId="{33BC3FA8-5C61-4426-94CC-3CC6D33E4FAF}">
      <dgm:prSet/>
      <dgm:spPr/>
      <dgm:t>
        <a:bodyPr/>
        <a:lstStyle/>
        <a:p>
          <a:endParaRPr lang="en-US"/>
        </a:p>
      </dgm:t>
    </dgm:pt>
    <dgm:pt modelId="{44047BBE-272F-44CA-8913-58364621A544}" type="sibTrans" cxnId="{33BC3FA8-5C61-4426-94CC-3CC6D33E4FAF}">
      <dgm:prSet/>
      <dgm:spPr/>
      <dgm:t>
        <a:bodyPr/>
        <a:lstStyle/>
        <a:p>
          <a:endParaRPr lang="en-US"/>
        </a:p>
      </dgm:t>
    </dgm:pt>
    <dgm:pt modelId="{5984C3DA-5898-46DD-9163-B826E51DE325}">
      <dgm:prSet phldrT="[Text]" custT="1"/>
      <dgm:spPr/>
      <dgm:t>
        <a:bodyPr/>
        <a:lstStyle/>
        <a:p>
          <a:r>
            <a:rPr lang="en-US" sz="2400" dirty="0" smtClean="0"/>
            <a:t>3.B.2</a:t>
          </a:r>
          <a:br>
            <a:rPr lang="en-US" sz="2400" dirty="0" smtClean="0"/>
          </a:br>
          <a:r>
            <a:rPr lang="en-US" sz="2400" dirty="0" smtClean="0"/>
            <a:t>QM 2.3</a:t>
          </a:r>
          <a:endParaRPr lang="en-US" sz="2400" dirty="0"/>
        </a:p>
      </dgm:t>
    </dgm:pt>
    <dgm:pt modelId="{9E1532F0-384A-42EE-8F42-BBC3A7935606}" type="parTrans" cxnId="{FDCE0045-2DAC-4686-80CD-ABB5CC0AB3D0}">
      <dgm:prSet/>
      <dgm:spPr/>
      <dgm:t>
        <a:bodyPr/>
        <a:lstStyle/>
        <a:p>
          <a:endParaRPr lang="en-US"/>
        </a:p>
      </dgm:t>
    </dgm:pt>
    <dgm:pt modelId="{2D55FAC4-985C-4FAC-88B4-BD7DD16516DC}" type="sibTrans" cxnId="{FDCE0045-2DAC-4686-80CD-ABB5CC0AB3D0}">
      <dgm:prSet/>
      <dgm:spPr/>
      <dgm:t>
        <a:bodyPr/>
        <a:lstStyle/>
        <a:p>
          <a:endParaRPr lang="en-US"/>
        </a:p>
      </dgm:t>
    </dgm:pt>
    <dgm:pt modelId="{340260D3-9D73-4872-ADA3-9D0AE88DCFC6}">
      <dgm:prSet phldrT="[Text]" custT="1"/>
      <dgm:spPr/>
      <dgm:t>
        <a:bodyPr/>
        <a:lstStyle/>
        <a:p>
          <a:r>
            <a:rPr lang="en-US" sz="2400" dirty="0" smtClean="0"/>
            <a:t>3.A.3</a:t>
          </a:r>
          <a:br>
            <a:rPr lang="en-US" sz="2400" dirty="0" smtClean="0"/>
          </a:br>
          <a:r>
            <a:rPr lang="en-US" sz="2400" dirty="0" smtClean="0"/>
            <a:t> QM 2.3</a:t>
          </a:r>
          <a:endParaRPr lang="en-US" sz="2400" dirty="0"/>
        </a:p>
      </dgm:t>
    </dgm:pt>
    <dgm:pt modelId="{8FACCFE4-813F-4C19-B1E3-C8A324F06925}" type="parTrans" cxnId="{B4C5812B-CE05-4C1E-A9EC-8894437E4116}">
      <dgm:prSet/>
      <dgm:spPr/>
      <dgm:t>
        <a:bodyPr/>
        <a:lstStyle/>
        <a:p>
          <a:endParaRPr lang="en-US"/>
        </a:p>
      </dgm:t>
    </dgm:pt>
    <dgm:pt modelId="{1D8754A1-C2A0-44EA-973F-4A03CE01381F}" type="sibTrans" cxnId="{B4C5812B-CE05-4C1E-A9EC-8894437E4116}">
      <dgm:prSet/>
      <dgm:spPr/>
      <dgm:t>
        <a:bodyPr/>
        <a:lstStyle/>
        <a:p>
          <a:endParaRPr lang="en-US"/>
        </a:p>
      </dgm:t>
    </dgm:pt>
    <dgm:pt modelId="{E39CB0B9-192A-4087-8F3B-4C24A629BF1D}" type="pres">
      <dgm:prSet presAssocID="{3BA43AA2-5201-4900-A184-1FDD41C1BE50}" presName="diagram" presStyleCnt="0">
        <dgm:presLayoutVars>
          <dgm:chPref val="1"/>
          <dgm:dir/>
          <dgm:animOne val="branch"/>
          <dgm:animLvl val="lvl"/>
          <dgm:resizeHandles/>
        </dgm:presLayoutVars>
      </dgm:prSet>
      <dgm:spPr/>
      <dgm:t>
        <a:bodyPr/>
        <a:lstStyle/>
        <a:p>
          <a:endParaRPr lang="en-US"/>
        </a:p>
      </dgm:t>
    </dgm:pt>
    <dgm:pt modelId="{E2B313E2-6FEB-4DA5-B320-FFB0BDD127B0}" type="pres">
      <dgm:prSet presAssocID="{7092E1EF-0091-40AE-B1B7-AA21712F8760}" presName="root" presStyleCnt="0"/>
      <dgm:spPr/>
    </dgm:pt>
    <dgm:pt modelId="{478BE8E6-26A4-4908-BDA0-C3B0A2B2CD2E}" type="pres">
      <dgm:prSet presAssocID="{7092E1EF-0091-40AE-B1B7-AA21712F8760}" presName="rootComposite" presStyleCnt="0"/>
      <dgm:spPr/>
    </dgm:pt>
    <dgm:pt modelId="{906DE326-C30B-42BE-AC28-64B119642913}" type="pres">
      <dgm:prSet presAssocID="{7092E1EF-0091-40AE-B1B7-AA21712F8760}" presName="rootText" presStyleLbl="node1" presStyleIdx="0" presStyleCnt="3" custScaleX="240808" custScaleY="144703"/>
      <dgm:spPr/>
      <dgm:t>
        <a:bodyPr/>
        <a:lstStyle/>
        <a:p>
          <a:endParaRPr lang="en-US"/>
        </a:p>
      </dgm:t>
    </dgm:pt>
    <dgm:pt modelId="{E102CA7D-ECA8-4F14-8E99-9BBABF1DE57F}" type="pres">
      <dgm:prSet presAssocID="{7092E1EF-0091-40AE-B1B7-AA21712F8760}" presName="rootConnector" presStyleLbl="node1" presStyleIdx="0" presStyleCnt="3"/>
      <dgm:spPr/>
      <dgm:t>
        <a:bodyPr/>
        <a:lstStyle/>
        <a:p>
          <a:endParaRPr lang="en-US"/>
        </a:p>
      </dgm:t>
    </dgm:pt>
    <dgm:pt modelId="{5E06B280-F2B5-4967-938B-495777E3B49E}" type="pres">
      <dgm:prSet presAssocID="{7092E1EF-0091-40AE-B1B7-AA21712F8760}" presName="childShape" presStyleCnt="0"/>
      <dgm:spPr/>
    </dgm:pt>
    <dgm:pt modelId="{43ADCD36-9E27-4319-9B4C-2B8ED4B5753A}" type="pres">
      <dgm:prSet presAssocID="{E56C72A3-9F20-4A51-A5C0-E47826DEC02F}" presName="Name13" presStyleLbl="parChTrans1D2" presStyleIdx="0" presStyleCnt="6"/>
      <dgm:spPr/>
      <dgm:t>
        <a:bodyPr/>
        <a:lstStyle/>
        <a:p>
          <a:endParaRPr lang="en-US"/>
        </a:p>
      </dgm:t>
    </dgm:pt>
    <dgm:pt modelId="{4A3430E6-E6A2-40FB-BC01-022E938BD423}" type="pres">
      <dgm:prSet presAssocID="{E325E366-4104-47DA-B76E-5E59BB071D5F}" presName="childText" presStyleLbl="bgAcc1" presStyleIdx="0" presStyleCnt="6" custScaleX="104081" custScaleY="74062">
        <dgm:presLayoutVars>
          <dgm:bulletEnabled val="1"/>
        </dgm:presLayoutVars>
      </dgm:prSet>
      <dgm:spPr/>
      <dgm:t>
        <a:bodyPr/>
        <a:lstStyle/>
        <a:p>
          <a:endParaRPr lang="en-US"/>
        </a:p>
      </dgm:t>
    </dgm:pt>
    <dgm:pt modelId="{FF00C778-A737-4834-968A-FAB57AB9DADC}" type="pres">
      <dgm:prSet presAssocID="{8FACCFE4-813F-4C19-B1E3-C8A324F06925}" presName="Name13" presStyleLbl="parChTrans1D2" presStyleIdx="1" presStyleCnt="6"/>
      <dgm:spPr/>
      <dgm:t>
        <a:bodyPr/>
        <a:lstStyle/>
        <a:p>
          <a:endParaRPr lang="en-US"/>
        </a:p>
      </dgm:t>
    </dgm:pt>
    <dgm:pt modelId="{C44879DB-5689-4148-B8D9-9B7D903C524E}" type="pres">
      <dgm:prSet presAssocID="{340260D3-9D73-4872-ADA3-9D0AE88DCFC6}" presName="childText" presStyleLbl="bgAcc1" presStyleIdx="1" presStyleCnt="6" custScaleX="104081" custScaleY="74062">
        <dgm:presLayoutVars>
          <dgm:bulletEnabled val="1"/>
        </dgm:presLayoutVars>
      </dgm:prSet>
      <dgm:spPr/>
      <dgm:t>
        <a:bodyPr/>
        <a:lstStyle/>
        <a:p>
          <a:endParaRPr lang="en-US"/>
        </a:p>
      </dgm:t>
    </dgm:pt>
    <dgm:pt modelId="{C36A6721-C637-469B-B2C6-9BE3F0EB4C0F}" type="pres">
      <dgm:prSet presAssocID="{9E1532F0-384A-42EE-8F42-BBC3A7935606}" presName="Name13" presStyleLbl="parChTrans1D2" presStyleIdx="2" presStyleCnt="6"/>
      <dgm:spPr/>
      <dgm:t>
        <a:bodyPr/>
        <a:lstStyle/>
        <a:p>
          <a:endParaRPr lang="en-US"/>
        </a:p>
      </dgm:t>
    </dgm:pt>
    <dgm:pt modelId="{71823914-4DC7-429E-BB36-360BAAB7ACD5}" type="pres">
      <dgm:prSet presAssocID="{5984C3DA-5898-46DD-9163-B826E51DE325}" presName="childText" presStyleLbl="bgAcc1" presStyleIdx="2" presStyleCnt="6" custScaleX="104083" custScaleY="74062">
        <dgm:presLayoutVars>
          <dgm:bulletEnabled val="1"/>
        </dgm:presLayoutVars>
      </dgm:prSet>
      <dgm:spPr/>
      <dgm:t>
        <a:bodyPr/>
        <a:lstStyle/>
        <a:p>
          <a:endParaRPr lang="en-US"/>
        </a:p>
      </dgm:t>
    </dgm:pt>
    <dgm:pt modelId="{66E993D9-4CA4-4643-9631-47072F9CE9C7}" type="pres">
      <dgm:prSet presAssocID="{7B63879A-6761-471B-B74D-8571009740F6}" presName="Name13" presStyleLbl="parChTrans1D2" presStyleIdx="3" presStyleCnt="6"/>
      <dgm:spPr/>
      <dgm:t>
        <a:bodyPr/>
        <a:lstStyle/>
        <a:p>
          <a:endParaRPr lang="en-US"/>
        </a:p>
      </dgm:t>
    </dgm:pt>
    <dgm:pt modelId="{FCC8CBB3-8D59-40B9-86B9-914733A1F0F1}" type="pres">
      <dgm:prSet presAssocID="{378DE056-D6B6-4419-8992-D1D0862A64D7}" presName="childText" presStyleLbl="bgAcc1" presStyleIdx="3" presStyleCnt="6" custScaleX="116769" custScaleY="74062">
        <dgm:presLayoutVars>
          <dgm:bulletEnabled val="1"/>
        </dgm:presLayoutVars>
      </dgm:prSet>
      <dgm:spPr/>
      <dgm:t>
        <a:bodyPr/>
        <a:lstStyle/>
        <a:p>
          <a:endParaRPr lang="en-US"/>
        </a:p>
      </dgm:t>
    </dgm:pt>
    <dgm:pt modelId="{9EEC44D2-2B2A-4727-A269-67474BEDBCC0}" type="pres">
      <dgm:prSet presAssocID="{D9CA8022-524A-47E5-9855-1E57ED04EDFA}" presName="root" presStyleCnt="0"/>
      <dgm:spPr/>
    </dgm:pt>
    <dgm:pt modelId="{3D056C89-57BD-448F-99BE-E59D9A43B4F5}" type="pres">
      <dgm:prSet presAssocID="{D9CA8022-524A-47E5-9855-1E57ED04EDFA}" presName="rootComposite" presStyleCnt="0"/>
      <dgm:spPr/>
    </dgm:pt>
    <dgm:pt modelId="{A408E53B-D32D-48D5-BFD5-0F0911391777}" type="pres">
      <dgm:prSet presAssocID="{D9CA8022-524A-47E5-9855-1E57ED04EDFA}" presName="rootText" presStyleLbl="node1" presStyleIdx="1" presStyleCnt="3"/>
      <dgm:spPr/>
      <dgm:t>
        <a:bodyPr/>
        <a:lstStyle/>
        <a:p>
          <a:endParaRPr lang="en-US"/>
        </a:p>
      </dgm:t>
    </dgm:pt>
    <dgm:pt modelId="{9A0A9F14-3123-43B4-B638-5C0AC0D934B8}" type="pres">
      <dgm:prSet presAssocID="{D9CA8022-524A-47E5-9855-1E57ED04EDFA}" presName="rootConnector" presStyleLbl="node1" presStyleIdx="1" presStyleCnt="3"/>
      <dgm:spPr/>
      <dgm:t>
        <a:bodyPr/>
        <a:lstStyle/>
        <a:p>
          <a:endParaRPr lang="en-US"/>
        </a:p>
      </dgm:t>
    </dgm:pt>
    <dgm:pt modelId="{5FA7C745-9723-42D4-BB42-4F66BD4F9FB6}" type="pres">
      <dgm:prSet presAssocID="{D9CA8022-524A-47E5-9855-1E57ED04EDFA}" presName="childShape" presStyleCnt="0"/>
      <dgm:spPr/>
    </dgm:pt>
    <dgm:pt modelId="{2E994FD9-6430-4524-9AC2-3E1EB0DDDF91}" type="pres">
      <dgm:prSet presAssocID="{BAFB0D91-524F-4B23-8D77-892EAEBF8750}" presName="Name13" presStyleLbl="parChTrans1D2" presStyleIdx="4" presStyleCnt="6"/>
      <dgm:spPr/>
      <dgm:t>
        <a:bodyPr/>
        <a:lstStyle/>
        <a:p>
          <a:endParaRPr lang="en-US"/>
        </a:p>
      </dgm:t>
    </dgm:pt>
    <dgm:pt modelId="{76145581-009C-4F4D-B2E9-2D8F69D31DA7}" type="pres">
      <dgm:prSet presAssocID="{0268492D-CAD3-4BDC-B1FB-813AA56FBDAA}" presName="childText" presStyleLbl="bgAcc1" presStyleIdx="4" presStyleCnt="6" custScaleX="78228" custScaleY="78228">
        <dgm:presLayoutVars>
          <dgm:bulletEnabled val="1"/>
        </dgm:presLayoutVars>
      </dgm:prSet>
      <dgm:spPr/>
      <dgm:t>
        <a:bodyPr/>
        <a:lstStyle/>
        <a:p>
          <a:endParaRPr lang="en-US"/>
        </a:p>
      </dgm:t>
    </dgm:pt>
    <dgm:pt modelId="{FB8250D6-A6B6-4941-9E4F-822B680E0518}" type="pres">
      <dgm:prSet presAssocID="{0AFC232C-E13B-416B-9A33-CC2259605D11}" presName="root" presStyleCnt="0"/>
      <dgm:spPr/>
    </dgm:pt>
    <dgm:pt modelId="{65A10E44-A643-4521-A9D8-328A04633158}" type="pres">
      <dgm:prSet presAssocID="{0AFC232C-E13B-416B-9A33-CC2259605D11}" presName="rootComposite" presStyleCnt="0"/>
      <dgm:spPr/>
    </dgm:pt>
    <dgm:pt modelId="{5B1BCFBD-5B6D-4838-B1BD-0F4AD3EA41B0}" type="pres">
      <dgm:prSet presAssocID="{0AFC232C-E13B-416B-9A33-CC2259605D11}" presName="rootText" presStyleLbl="node1" presStyleIdx="2" presStyleCnt="3"/>
      <dgm:spPr/>
      <dgm:t>
        <a:bodyPr/>
        <a:lstStyle/>
        <a:p>
          <a:endParaRPr lang="en-US"/>
        </a:p>
      </dgm:t>
    </dgm:pt>
    <dgm:pt modelId="{3FE047C0-7FF0-45C9-97E2-C9FFF4E04317}" type="pres">
      <dgm:prSet presAssocID="{0AFC232C-E13B-416B-9A33-CC2259605D11}" presName="rootConnector" presStyleLbl="node1" presStyleIdx="2" presStyleCnt="3"/>
      <dgm:spPr/>
      <dgm:t>
        <a:bodyPr/>
        <a:lstStyle/>
        <a:p>
          <a:endParaRPr lang="en-US"/>
        </a:p>
      </dgm:t>
    </dgm:pt>
    <dgm:pt modelId="{4371BC04-9F22-47B7-B90F-8F4B19D7F2E2}" type="pres">
      <dgm:prSet presAssocID="{0AFC232C-E13B-416B-9A33-CC2259605D11}" presName="childShape" presStyleCnt="0"/>
      <dgm:spPr/>
    </dgm:pt>
    <dgm:pt modelId="{CD518EB2-8715-4036-84A4-7A0E61B772CC}" type="pres">
      <dgm:prSet presAssocID="{C22581B6-8596-4ED2-BB63-CAC80FE97467}" presName="Name13" presStyleLbl="parChTrans1D2" presStyleIdx="5" presStyleCnt="6"/>
      <dgm:spPr/>
      <dgm:t>
        <a:bodyPr/>
        <a:lstStyle/>
        <a:p>
          <a:endParaRPr lang="en-US"/>
        </a:p>
      </dgm:t>
    </dgm:pt>
    <dgm:pt modelId="{48F0886E-D924-416A-911D-D19A3A580EE9}" type="pres">
      <dgm:prSet presAssocID="{9C186386-4821-4ACC-9278-1AD30966408F}" presName="childText" presStyleLbl="bgAcc1" presStyleIdx="5" presStyleCnt="6" custScaleX="81104" custScaleY="81104">
        <dgm:presLayoutVars>
          <dgm:bulletEnabled val="1"/>
        </dgm:presLayoutVars>
      </dgm:prSet>
      <dgm:spPr/>
      <dgm:t>
        <a:bodyPr/>
        <a:lstStyle/>
        <a:p>
          <a:endParaRPr lang="en-US"/>
        </a:p>
      </dgm:t>
    </dgm:pt>
  </dgm:ptLst>
  <dgm:cxnLst>
    <dgm:cxn modelId="{A19D89CC-9E82-400C-A2AF-3AC46CB335E1}" type="presOf" srcId="{340260D3-9D73-4872-ADA3-9D0AE88DCFC6}" destId="{C44879DB-5689-4148-B8D9-9B7D903C524E}" srcOrd="0" destOrd="0" presId="urn:microsoft.com/office/officeart/2005/8/layout/hierarchy3"/>
    <dgm:cxn modelId="{B6D39AE2-4EA7-4C4F-950F-118FDCF1A79A}" type="presOf" srcId="{E325E366-4104-47DA-B76E-5E59BB071D5F}" destId="{4A3430E6-E6A2-40FB-BC01-022E938BD423}" srcOrd="0" destOrd="0" presId="urn:microsoft.com/office/officeart/2005/8/layout/hierarchy3"/>
    <dgm:cxn modelId="{96D6D9DB-61CF-47B8-BAB5-0ED01DED1412}" type="presOf" srcId="{BAFB0D91-524F-4B23-8D77-892EAEBF8750}" destId="{2E994FD9-6430-4524-9AC2-3E1EB0DDDF91}" srcOrd="0" destOrd="0" presId="urn:microsoft.com/office/officeart/2005/8/layout/hierarchy3"/>
    <dgm:cxn modelId="{4D4EE31D-85DC-40A6-9DC0-5D3F1A976635}" type="presOf" srcId="{0AFC232C-E13B-416B-9A33-CC2259605D11}" destId="{5B1BCFBD-5B6D-4838-B1BD-0F4AD3EA41B0}" srcOrd="0" destOrd="0" presId="urn:microsoft.com/office/officeart/2005/8/layout/hierarchy3"/>
    <dgm:cxn modelId="{B4C5812B-CE05-4C1E-A9EC-8894437E4116}" srcId="{7092E1EF-0091-40AE-B1B7-AA21712F8760}" destId="{340260D3-9D73-4872-ADA3-9D0AE88DCFC6}" srcOrd="1" destOrd="0" parTransId="{8FACCFE4-813F-4C19-B1E3-C8A324F06925}" sibTransId="{1D8754A1-C2A0-44EA-973F-4A03CE01381F}"/>
    <dgm:cxn modelId="{33BC3FA8-5C61-4426-94CC-3CC6D33E4FAF}" srcId="{7092E1EF-0091-40AE-B1B7-AA21712F8760}" destId="{378DE056-D6B6-4419-8992-D1D0862A64D7}" srcOrd="3" destOrd="0" parTransId="{7B63879A-6761-471B-B74D-8571009740F6}" sibTransId="{44047BBE-272F-44CA-8913-58364621A544}"/>
    <dgm:cxn modelId="{79A857F9-1457-42CE-89C7-ED5F9A7CA08D}" type="presOf" srcId="{5984C3DA-5898-46DD-9163-B826E51DE325}" destId="{71823914-4DC7-429E-BB36-360BAAB7ACD5}" srcOrd="0" destOrd="0" presId="urn:microsoft.com/office/officeart/2005/8/layout/hierarchy3"/>
    <dgm:cxn modelId="{2BEDB5AE-93D9-4809-A59B-6B55D7209E33}" srcId="{0AFC232C-E13B-416B-9A33-CC2259605D11}" destId="{9C186386-4821-4ACC-9278-1AD30966408F}" srcOrd="0" destOrd="0" parTransId="{C22581B6-8596-4ED2-BB63-CAC80FE97467}" sibTransId="{50718B93-9635-416C-B60E-840F3A4B67CA}"/>
    <dgm:cxn modelId="{922A4066-ABA7-44A3-BF14-15D946D2BE29}" srcId="{D9CA8022-524A-47E5-9855-1E57ED04EDFA}" destId="{0268492D-CAD3-4BDC-B1FB-813AA56FBDAA}" srcOrd="0" destOrd="0" parTransId="{BAFB0D91-524F-4B23-8D77-892EAEBF8750}" sibTransId="{62CC0B81-0F81-414A-8F77-28CE5CED0FB1}"/>
    <dgm:cxn modelId="{94DF2E93-0962-4148-98BA-527C24D06BC3}" type="presOf" srcId="{3BA43AA2-5201-4900-A184-1FDD41C1BE50}" destId="{E39CB0B9-192A-4087-8F3B-4C24A629BF1D}" srcOrd="0" destOrd="0" presId="urn:microsoft.com/office/officeart/2005/8/layout/hierarchy3"/>
    <dgm:cxn modelId="{42825FA7-34EC-4A55-9B08-2359F17F69D3}" type="presOf" srcId="{9E1532F0-384A-42EE-8F42-BBC3A7935606}" destId="{C36A6721-C637-469B-B2C6-9BE3F0EB4C0F}" srcOrd="0" destOrd="0" presId="urn:microsoft.com/office/officeart/2005/8/layout/hierarchy3"/>
    <dgm:cxn modelId="{F1D875B0-1CFD-4E40-96EB-7E31B2B9B75B}" type="presOf" srcId="{0268492D-CAD3-4BDC-B1FB-813AA56FBDAA}" destId="{76145581-009C-4F4D-B2E9-2D8F69D31DA7}" srcOrd="0" destOrd="0" presId="urn:microsoft.com/office/officeart/2005/8/layout/hierarchy3"/>
    <dgm:cxn modelId="{FDCE0045-2DAC-4686-80CD-ABB5CC0AB3D0}" srcId="{7092E1EF-0091-40AE-B1B7-AA21712F8760}" destId="{5984C3DA-5898-46DD-9163-B826E51DE325}" srcOrd="2" destOrd="0" parTransId="{9E1532F0-384A-42EE-8F42-BBC3A7935606}" sibTransId="{2D55FAC4-985C-4FAC-88B4-BD7DD16516DC}"/>
    <dgm:cxn modelId="{EA71AD2F-28CB-4D0C-9390-2B067B3B23D8}" type="presOf" srcId="{D9CA8022-524A-47E5-9855-1E57ED04EDFA}" destId="{9A0A9F14-3123-43B4-B638-5C0AC0D934B8}" srcOrd="1" destOrd="0" presId="urn:microsoft.com/office/officeart/2005/8/layout/hierarchy3"/>
    <dgm:cxn modelId="{5B333890-1C78-49B2-809C-E539C7372419}" srcId="{3BA43AA2-5201-4900-A184-1FDD41C1BE50}" destId="{D9CA8022-524A-47E5-9855-1E57ED04EDFA}" srcOrd="1" destOrd="0" parTransId="{B0E052C5-0AD1-4E15-B987-BFB61539408F}" sibTransId="{5AFAA957-160D-437D-B9D5-2C80FD428431}"/>
    <dgm:cxn modelId="{8124018D-69E4-468E-BA35-1035FDE48205}" type="presOf" srcId="{7092E1EF-0091-40AE-B1B7-AA21712F8760}" destId="{E102CA7D-ECA8-4F14-8E99-9BBABF1DE57F}" srcOrd="1" destOrd="0" presId="urn:microsoft.com/office/officeart/2005/8/layout/hierarchy3"/>
    <dgm:cxn modelId="{F4789E64-02B3-4D32-962C-CACD3A3725E6}" type="presOf" srcId="{7092E1EF-0091-40AE-B1B7-AA21712F8760}" destId="{906DE326-C30B-42BE-AC28-64B119642913}" srcOrd="0" destOrd="0" presId="urn:microsoft.com/office/officeart/2005/8/layout/hierarchy3"/>
    <dgm:cxn modelId="{F2193884-1D07-4819-86FC-0D6F099E5159}" srcId="{3BA43AA2-5201-4900-A184-1FDD41C1BE50}" destId="{0AFC232C-E13B-416B-9A33-CC2259605D11}" srcOrd="2" destOrd="0" parTransId="{F70E34C5-7D8A-419F-A8B4-8673B66EFFEF}" sibTransId="{BA9B2849-E3A0-4B45-A114-1167B0F81AEC}"/>
    <dgm:cxn modelId="{623F95FF-42A8-4408-9D54-5E509CC901A0}" type="presOf" srcId="{9C186386-4821-4ACC-9278-1AD30966408F}" destId="{48F0886E-D924-416A-911D-D19A3A580EE9}" srcOrd="0" destOrd="0" presId="urn:microsoft.com/office/officeart/2005/8/layout/hierarchy3"/>
    <dgm:cxn modelId="{23645AA4-3C5D-4D89-9867-BBC3150F7FF7}" type="presOf" srcId="{D9CA8022-524A-47E5-9855-1E57ED04EDFA}" destId="{A408E53B-D32D-48D5-BFD5-0F0911391777}" srcOrd="0" destOrd="0" presId="urn:microsoft.com/office/officeart/2005/8/layout/hierarchy3"/>
    <dgm:cxn modelId="{830E1212-6BA9-4CD6-842A-64319451E74B}" type="presOf" srcId="{C22581B6-8596-4ED2-BB63-CAC80FE97467}" destId="{CD518EB2-8715-4036-84A4-7A0E61B772CC}" srcOrd="0" destOrd="0" presId="urn:microsoft.com/office/officeart/2005/8/layout/hierarchy3"/>
    <dgm:cxn modelId="{D9991060-36FD-4F0D-BBC1-12CB7A65C696}" type="presOf" srcId="{0AFC232C-E13B-416B-9A33-CC2259605D11}" destId="{3FE047C0-7FF0-45C9-97E2-C9FFF4E04317}" srcOrd="1" destOrd="0" presId="urn:microsoft.com/office/officeart/2005/8/layout/hierarchy3"/>
    <dgm:cxn modelId="{16913BD2-6F34-48E4-ADFF-5AB94F1A67DC}" type="presOf" srcId="{378DE056-D6B6-4419-8992-D1D0862A64D7}" destId="{FCC8CBB3-8D59-40B9-86B9-914733A1F0F1}" srcOrd="0" destOrd="0" presId="urn:microsoft.com/office/officeart/2005/8/layout/hierarchy3"/>
    <dgm:cxn modelId="{489EA065-082C-43BF-BC0C-8939565CB131}" type="presOf" srcId="{E56C72A3-9F20-4A51-A5C0-E47826DEC02F}" destId="{43ADCD36-9E27-4319-9B4C-2B8ED4B5753A}" srcOrd="0" destOrd="0" presId="urn:microsoft.com/office/officeart/2005/8/layout/hierarchy3"/>
    <dgm:cxn modelId="{7050CD83-77A3-4AD4-9AB3-FBAAD0E02958}" srcId="{7092E1EF-0091-40AE-B1B7-AA21712F8760}" destId="{E325E366-4104-47DA-B76E-5E59BB071D5F}" srcOrd="0" destOrd="0" parTransId="{E56C72A3-9F20-4A51-A5C0-E47826DEC02F}" sibTransId="{EE7EA339-8D7B-47E1-89ED-DD11FC2FF619}"/>
    <dgm:cxn modelId="{3078A2B5-E8F0-4571-AED2-A47699113A50}" srcId="{3BA43AA2-5201-4900-A184-1FDD41C1BE50}" destId="{7092E1EF-0091-40AE-B1B7-AA21712F8760}" srcOrd="0" destOrd="0" parTransId="{2D91AF33-56AE-43F7-AD7F-9C804D1A442C}" sibTransId="{F79A748A-1D57-4ED5-9B70-A1F1BDAD5AE1}"/>
    <dgm:cxn modelId="{0C941F0B-B809-47B0-8DF2-24AC9B65BC28}" type="presOf" srcId="{8FACCFE4-813F-4C19-B1E3-C8A324F06925}" destId="{FF00C778-A737-4834-968A-FAB57AB9DADC}" srcOrd="0" destOrd="0" presId="urn:microsoft.com/office/officeart/2005/8/layout/hierarchy3"/>
    <dgm:cxn modelId="{85C759D7-FB5C-4DEB-B5E7-8D227D9DAE34}" type="presOf" srcId="{7B63879A-6761-471B-B74D-8571009740F6}" destId="{66E993D9-4CA4-4643-9631-47072F9CE9C7}" srcOrd="0" destOrd="0" presId="urn:microsoft.com/office/officeart/2005/8/layout/hierarchy3"/>
    <dgm:cxn modelId="{1C525367-0B0F-4464-9E87-1439112D7728}" type="presParOf" srcId="{E39CB0B9-192A-4087-8F3B-4C24A629BF1D}" destId="{E2B313E2-6FEB-4DA5-B320-FFB0BDD127B0}" srcOrd="0" destOrd="0" presId="urn:microsoft.com/office/officeart/2005/8/layout/hierarchy3"/>
    <dgm:cxn modelId="{7014EAD0-6A4C-45A4-A2B0-F4DD81AFDB9B}" type="presParOf" srcId="{E2B313E2-6FEB-4DA5-B320-FFB0BDD127B0}" destId="{478BE8E6-26A4-4908-BDA0-C3B0A2B2CD2E}" srcOrd="0" destOrd="0" presId="urn:microsoft.com/office/officeart/2005/8/layout/hierarchy3"/>
    <dgm:cxn modelId="{5B479D1E-B938-48A8-9D0F-AAAE44B5D5C8}" type="presParOf" srcId="{478BE8E6-26A4-4908-BDA0-C3B0A2B2CD2E}" destId="{906DE326-C30B-42BE-AC28-64B119642913}" srcOrd="0" destOrd="0" presId="urn:microsoft.com/office/officeart/2005/8/layout/hierarchy3"/>
    <dgm:cxn modelId="{8D28455F-C3CC-4D80-8BC5-E661E4A4DEE5}" type="presParOf" srcId="{478BE8E6-26A4-4908-BDA0-C3B0A2B2CD2E}" destId="{E102CA7D-ECA8-4F14-8E99-9BBABF1DE57F}" srcOrd="1" destOrd="0" presId="urn:microsoft.com/office/officeart/2005/8/layout/hierarchy3"/>
    <dgm:cxn modelId="{E64AFADD-3C43-48DB-92ED-E107B0B091AA}" type="presParOf" srcId="{E2B313E2-6FEB-4DA5-B320-FFB0BDD127B0}" destId="{5E06B280-F2B5-4967-938B-495777E3B49E}" srcOrd="1" destOrd="0" presId="urn:microsoft.com/office/officeart/2005/8/layout/hierarchy3"/>
    <dgm:cxn modelId="{735F4749-5CD2-4876-9BA8-ECC82AC959D6}" type="presParOf" srcId="{5E06B280-F2B5-4967-938B-495777E3B49E}" destId="{43ADCD36-9E27-4319-9B4C-2B8ED4B5753A}" srcOrd="0" destOrd="0" presId="urn:microsoft.com/office/officeart/2005/8/layout/hierarchy3"/>
    <dgm:cxn modelId="{90201940-3182-4713-8627-BD94E406BA27}" type="presParOf" srcId="{5E06B280-F2B5-4967-938B-495777E3B49E}" destId="{4A3430E6-E6A2-40FB-BC01-022E938BD423}" srcOrd="1" destOrd="0" presId="urn:microsoft.com/office/officeart/2005/8/layout/hierarchy3"/>
    <dgm:cxn modelId="{44013EE4-4A15-4DA3-98A5-2482C1C46F49}" type="presParOf" srcId="{5E06B280-F2B5-4967-938B-495777E3B49E}" destId="{FF00C778-A737-4834-968A-FAB57AB9DADC}" srcOrd="2" destOrd="0" presId="urn:microsoft.com/office/officeart/2005/8/layout/hierarchy3"/>
    <dgm:cxn modelId="{C0A44DB0-5811-49BA-B3F9-E6DAACC5636B}" type="presParOf" srcId="{5E06B280-F2B5-4967-938B-495777E3B49E}" destId="{C44879DB-5689-4148-B8D9-9B7D903C524E}" srcOrd="3" destOrd="0" presId="urn:microsoft.com/office/officeart/2005/8/layout/hierarchy3"/>
    <dgm:cxn modelId="{13F3A4AE-BA27-4123-BB74-B1C245FF194D}" type="presParOf" srcId="{5E06B280-F2B5-4967-938B-495777E3B49E}" destId="{C36A6721-C637-469B-B2C6-9BE3F0EB4C0F}" srcOrd="4" destOrd="0" presId="urn:microsoft.com/office/officeart/2005/8/layout/hierarchy3"/>
    <dgm:cxn modelId="{54520F85-FB5A-4D20-83B1-2215064EEDBB}" type="presParOf" srcId="{5E06B280-F2B5-4967-938B-495777E3B49E}" destId="{71823914-4DC7-429E-BB36-360BAAB7ACD5}" srcOrd="5" destOrd="0" presId="urn:microsoft.com/office/officeart/2005/8/layout/hierarchy3"/>
    <dgm:cxn modelId="{DFABC62B-9DCE-411F-875E-DFBA800FA1C1}" type="presParOf" srcId="{5E06B280-F2B5-4967-938B-495777E3B49E}" destId="{66E993D9-4CA4-4643-9631-47072F9CE9C7}" srcOrd="6" destOrd="0" presId="urn:microsoft.com/office/officeart/2005/8/layout/hierarchy3"/>
    <dgm:cxn modelId="{C6B5C811-891F-404D-ACC9-D7D9A8716556}" type="presParOf" srcId="{5E06B280-F2B5-4967-938B-495777E3B49E}" destId="{FCC8CBB3-8D59-40B9-86B9-914733A1F0F1}" srcOrd="7" destOrd="0" presId="urn:microsoft.com/office/officeart/2005/8/layout/hierarchy3"/>
    <dgm:cxn modelId="{9AC58200-29CC-4734-9D1C-1CD8191D85A1}" type="presParOf" srcId="{E39CB0B9-192A-4087-8F3B-4C24A629BF1D}" destId="{9EEC44D2-2B2A-4727-A269-67474BEDBCC0}" srcOrd="1" destOrd="0" presId="urn:microsoft.com/office/officeart/2005/8/layout/hierarchy3"/>
    <dgm:cxn modelId="{144D5E8A-06D9-4FCE-8488-CBD17894633E}" type="presParOf" srcId="{9EEC44D2-2B2A-4727-A269-67474BEDBCC0}" destId="{3D056C89-57BD-448F-99BE-E59D9A43B4F5}" srcOrd="0" destOrd="0" presId="urn:microsoft.com/office/officeart/2005/8/layout/hierarchy3"/>
    <dgm:cxn modelId="{5E063FE6-743B-40B1-A4B5-464069579C42}" type="presParOf" srcId="{3D056C89-57BD-448F-99BE-E59D9A43B4F5}" destId="{A408E53B-D32D-48D5-BFD5-0F0911391777}" srcOrd="0" destOrd="0" presId="urn:microsoft.com/office/officeart/2005/8/layout/hierarchy3"/>
    <dgm:cxn modelId="{A2871E27-6A1B-4DB3-9400-D8E7C7F3165A}" type="presParOf" srcId="{3D056C89-57BD-448F-99BE-E59D9A43B4F5}" destId="{9A0A9F14-3123-43B4-B638-5C0AC0D934B8}" srcOrd="1" destOrd="0" presId="urn:microsoft.com/office/officeart/2005/8/layout/hierarchy3"/>
    <dgm:cxn modelId="{FF82BC80-3201-4B31-80D5-B3B9958C5374}" type="presParOf" srcId="{9EEC44D2-2B2A-4727-A269-67474BEDBCC0}" destId="{5FA7C745-9723-42D4-BB42-4F66BD4F9FB6}" srcOrd="1" destOrd="0" presId="urn:microsoft.com/office/officeart/2005/8/layout/hierarchy3"/>
    <dgm:cxn modelId="{C8F3BD27-ACA6-4936-8E82-7435DF32263B}" type="presParOf" srcId="{5FA7C745-9723-42D4-BB42-4F66BD4F9FB6}" destId="{2E994FD9-6430-4524-9AC2-3E1EB0DDDF91}" srcOrd="0" destOrd="0" presId="urn:microsoft.com/office/officeart/2005/8/layout/hierarchy3"/>
    <dgm:cxn modelId="{AC7CA0C2-9D7E-457B-B345-43ACB49DED43}" type="presParOf" srcId="{5FA7C745-9723-42D4-BB42-4F66BD4F9FB6}" destId="{76145581-009C-4F4D-B2E9-2D8F69D31DA7}" srcOrd="1" destOrd="0" presId="urn:microsoft.com/office/officeart/2005/8/layout/hierarchy3"/>
    <dgm:cxn modelId="{AB05E1A9-FE0D-432A-BB4A-9C299669CABF}" type="presParOf" srcId="{E39CB0B9-192A-4087-8F3B-4C24A629BF1D}" destId="{FB8250D6-A6B6-4941-9E4F-822B680E0518}" srcOrd="2" destOrd="0" presId="urn:microsoft.com/office/officeart/2005/8/layout/hierarchy3"/>
    <dgm:cxn modelId="{01A2D897-26D5-4785-B709-F3F04735F21D}" type="presParOf" srcId="{FB8250D6-A6B6-4941-9E4F-822B680E0518}" destId="{65A10E44-A643-4521-A9D8-328A04633158}" srcOrd="0" destOrd="0" presId="urn:microsoft.com/office/officeart/2005/8/layout/hierarchy3"/>
    <dgm:cxn modelId="{BBC239D9-9C75-497C-97AB-BAAB5CDBCF7B}" type="presParOf" srcId="{65A10E44-A643-4521-A9D8-328A04633158}" destId="{5B1BCFBD-5B6D-4838-B1BD-0F4AD3EA41B0}" srcOrd="0" destOrd="0" presId="urn:microsoft.com/office/officeart/2005/8/layout/hierarchy3"/>
    <dgm:cxn modelId="{E053CF27-D7DC-450F-8BD6-3DAE3CB7ACA6}" type="presParOf" srcId="{65A10E44-A643-4521-A9D8-328A04633158}" destId="{3FE047C0-7FF0-45C9-97E2-C9FFF4E04317}" srcOrd="1" destOrd="0" presId="urn:microsoft.com/office/officeart/2005/8/layout/hierarchy3"/>
    <dgm:cxn modelId="{37A8B066-E514-4851-86E2-D99C5910ADC0}" type="presParOf" srcId="{FB8250D6-A6B6-4941-9E4F-822B680E0518}" destId="{4371BC04-9F22-47B7-B90F-8F4B19D7F2E2}" srcOrd="1" destOrd="0" presId="urn:microsoft.com/office/officeart/2005/8/layout/hierarchy3"/>
    <dgm:cxn modelId="{92E7E2C8-642F-44C4-8EFE-152DAA365471}" type="presParOf" srcId="{4371BC04-9F22-47B7-B90F-8F4B19D7F2E2}" destId="{CD518EB2-8715-4036-84A4-7A0E61B772CC}" srcOrd="0" destOrd="0" presId="urn:microsoft.com/office/officeart/2005/8/layout/hierarchy3"/>
    <dgm:cxn modelId="{65C72B80-2D4E-4EBB-9474-AE55F5274D2C}" type="presParOf" srcId="{4371BC04-9F22-47B7-B90F-8F4B19D7F2E2}" destId="{48F0886E-D924-416A-911D-D19A3A580EE9}"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A43AA2-5201-4900-A184-1FDD41C1BE50}" type="doc">
      <dgm:prSet loTypeId="urn:microsoft.com/office/officeart/2005/8/layout/hierarchy3" loCatId="hierarchy" qsTypeId="urn:microsoft.com/office/officeart/2005/8/quickstyle/simple5" qsCatId="simple" csTypeId="urn:microsoft.com/office/officeart/2005/8/colors/accent4_2" csCatId="accent4" phldr="1"/>
      <dgm:spPr/>
      <dgm:t>
        <a:bodyPr/>
        <a:lstStyle/>
        <a:p>
          <a:endParaRPr lang="en-US"/>
        </a:p>
      </dgm:t>
    </dgm:pt>
    <dgm:pt modelId="{7092E1EF-0091-40AE-B1B7-AA21712F8760}">
      <dgm:prSet phldrT="[Text]"/>
      <dgm:spPr>
        <a:solidFill>
          <a:schemeClr val="accent5"/>
        </a:solidFill>
      </dgm:spPr>
      <dgm:t>
        <a:bodyPr/>
        <a:lstStyle/>
        <a:p>
          <a:r>
            <a:rPr lang="en-US" b="1" dirty="0" smtClean="0"/>
            <a:t>QM Standards: Learning Objectives, Assessment &amp; Measurement </a:t>
          </a:r>
          <a:endParaRPr lang="en-US" b="1" dirty="0"/>
        </a:p>
      </dgm:t>
    </dgm:pt>
    <dgm:pt modelId="{2D91AF33-56AE-43F7-AD7F-9C804D1A442C}" type="parTrans" cxnId="{3078A2B5-E8F0-4571-AED2-A47699113A50}">
      <dgm:prSet/>
      <dgm:spPr/>
      <dgm:t>
        <a:bodyPr/>
        <a:lstStyle/>
        <a:p>
          <a:endParaRPr lang="en-US"/>
        </a:p>
      </dgm:t>
    </dgm:pt>
    <dgm:pt modelId="{F79A748A-1D57-4ED5-9B70-A1F1BDAD5AE1}" type="sibTrans" cxnId="{3078A2B5-E8F0-4571-AED2-A47699113A50}">
      <dgm:prSet/>
      <dgm:spPr/>
      <dgm:t>
        <a:bodyPr/>
        <a:lstStyle/>
        <a:p>
          <a:endParaRPr lang="en-US"/>
        </a:p>
      </dgm:t>
    </dgm:pt>
    <dgm:pt modelId="{0AFC232C-E13B-416B-9A33-CC2259605D11}">
      <dgm:prSet phldrT="[Text]"/>
      <dgm:spPr>
        <a:solidFill>
          <a:schemeClr val="accent5"/>
        </a:solidFill>
      </dgm:spPr>
      <dgm:t>
        <a:bodyPr/>
        <a:lstStyle/>
        <a:p>
          <a:r>
            <a:rPr lang="en-US" b="1" dirty="0" smtClean="0"/>
            <a:t>QM Reviews</a:t>
          </a:r>
          <a:endParaRPr lang="en-US" b="1" dirty="0"/>
        </a:p>
      </dgm:t>
    </dgm:pt>
    <dgm:pt modelId="{F70E34C5-7D8A-419F-A8B4-8673B66EFFEF}" type="parTrans" cxnId="{F2193884-1D07-4819-86FC-0D6F099E5159}">
      <dgm:prSet/>
      <dgm:spPr/>
      <dgm:t>
        <a:bodyPr/>
        <a:lstStyle/>
        <a:p>
          <a:endParaRPr lang="en-US"/>
        </a:p>
      </dgm:t>
    </dgm:pt>
    <dgm:pt modelId="{BA9B2849-E3A0-4B45-A114-1167B0F81AEC}" type="sibTrans" cxnId="{F2193884-1D07-4819-86FC-0D6F099E5159}">
      <dgm:prSet/>
      <dgm:spPr/>
      <dgm:t>
        <a:bodyPr/>
        <a:lstStyle/>
        <a:p>
          <a:endParaRPr lang="en-US"/>
        </a:p>
      </dgm:t>
    </dgm:pt>
    <dgm:pt modelId="{9C186386-4821-4ACC-9278-1AD30966408F}">
      <dgm:prSet phldrT="[Text]"/>
      <dgm:spPr/>
      <dgm:t>
        <a:bodyPr/>
        <a:lstStyle/>
        <a:p>
          <a:r>
            <a:rPr lang="en-US" dirty="0" smtClean="0"/>
            <a:t>4.A.1</a:t>
          </a:r>
          <a:endParaRPr lang="en-US" dirty="0"/>
        </a:p>
      </dgm:t>
    </dgm:pt>
    <dgm:pt modelId="{C22581B6-8596-4ED2-BB63-CAC80FE97467}" type="parTrans" cxnId="{2BEDB5AE-93D9-4809-A59B-6B55D7209E33}">
      <dgm:prSet/>
      <dgm:spPr/>
      <dgm:t>
        <a:bodyPr/>
        <a:lstStyle/>
        <a:p>
          <a:endParaRPr lang="en-US"/>
        </a:p>
      </dgm:t>
    </dgm:pt>
    <dgm:pt modelId="{50718B93-9635-416C-B60E-840F3A4B67CA}" type="sibTrans" cxnId="{2BEDB5AE-93D9-4809-A59B-6B55D7209E33}">
      <dgm:prSet/>
      <dgm:spPr/>
      <dgm:t>
        <a:bodyPr/>
        <a:lstStyle/>
        <a:p>
          <a:endParaRPr lang="en-US"/>
        </a:p>
      </dgm:t>
    </dgm:pt>
    <dgm:pt modelId="{378DE056-D6B6-4419-8992-D1D0862A64D7}">
      <dgm:prSet phldrT="[Text]"/>
      <dgm:spPr/>
      <dgm:t>
        <a:bodyPr/>
        <a:lstStyle/>
        <a:p>
          <a:r>
            <a:rPr lang="en-US" dirty="0" smtClean="0"/>
            <a:t>4.B.1</a:t>
          </a:r>
          <a:br>
            <a:rPr lang="en-US" dirty="0" smtClean="0"/>
          </a:br>
          <a:r>
            <a:rPr lang="en-US" dirty="0" smtClean="0"/>
            <a:t>QM  2.1, 2.3, 3.1, 3.4</a:t>
          </a:r>
          <a:endParaRPr lang="en-US" dirty="0"/>
        </a:p>
      </dgm:t>
    </dgm:pt>
    <dgm:pt modelId="{7B63879A-6761-471B-B74D-8571009740F6}" type="parTrans" cxnId="{33BC3FA8-5C61-4426-94CC-3CC6D33E4FAF}">
      <dgm:prSet/>
      <dgm:spPr/>
      <dgm:t>
        <a:bodyPr/>
        <a:lstStyle/>
        <a:p>
          <a:endParaRPr lang="en-US"/>
        </a:p>
      </dgm:t>
    </dgm:pt>
    <dgm:pt modelId="{44047BBE-272F-44CA-8913-58364621A544}" type="sibTrans" cxnId="{33BC3FA8-5C61-4426-94CC-3CC6D33E4FAF}">
      <dgm:prSet/>
      <dgm:spPr/>
      <dgm:t>
        <a:bodyPr/>
        <a:lstStyle/>
        <a:p>
          <a:endParaRPr lang="en-US"/>
        </a:p>
      </dgm:t>
    </dgm:pt>
    <dgm:pt modelId="{B4830803-71E0-4521-9B94-B2DFC234D7DD}">
      <dgm:prSet phldrT="[Text]"/>
      <dgm:spPr/>
      <dgm:t>
        <a:bodyPr/>
        <a:lstStyle/>
        <a:p>
          <a:r>
            <a:rPr lang="en-US" dirty="0" smtClean="0"/>
            <a:t>4.B.2</a:t>
          </a:r>
          <a:br>
            <a:rPr lang="en-US" dirty="0" smtClean="0"/>
          </a:br>
          <a:r>
            <a:rPr lang="en-US" dirty="0" smtClean="0"/>
            <a:t>QM 2.1, 3.1</a:t>
          </a:r>
          <a:endParaRPr lang="en-US" dirty="0"/>
        </a:p>
      </dgm:t>
    </dgm:pt>
    <dgm:pt modelId="{280A5AC4-4F35-4C4B-8377-B5BFE58BB1EF}" type="parTrans" cxnId="{7B1F039E-8252-4A7B-B6DF-B01E3A868676}">
      <dgm:prSet/>
      <dgm:spPr/>
      <dgm:t>
        <a:bodyPr/>
        <a:lstStyle/>
        <a:p>
          <a:endParaRPr lang="en-US"/>
        </a:p>
      </dgm:t>
    </dgm:pt>
    <dgm:pt modelId="{95E2ABE6-4D99-46A8-8728-827446FB73E3}" type="sibTrans" cxnId="{7B1F039E-8252-4A7B-B6DF-B01E3A868676}">
      <dgm:prSet/>
      <dgm:spPr/>
      <dgm:t>
        <a:bodyPr/>
        <a:lstStyle/>
        <a:p>
          <a:endParaRPr lang="en-US"/>
        </a:p>
      </dgm:t>
    </dgm:pt>
    <dgm:pt modelId="{D8440661-1DDA-43D8-8DB8-849FAD72C979}">
      <dgm:prSet phldrT="[Text]"/>
      <dgm:spPr/>
      <dgm:t>
        <a:bodyPr/>
        <a:lstStyle/>
        <a:p>
          <a:r>
            <a:rPr lang="en-US" dirty="0" smtClean="0"/>
            <a:t>4.B.4</a:t>
          </a:r>
          <a:br>
            <a:rPr lang="en-US" dirty="0" smtClean="0"/>
          </a:br>
          <a:r>
            <a:rPr lang="en-US" dirty="0" smtClean="0"/>
            <a:t>QM 3.1-3.5</a:t>
          </a:r>
          <a:endParaRPr lang="en-US" dirty="0"/>
        </a:p>
      </dgm:t>
    </dgm:pt>
    <dgm:pt modelId="{8449F154-009A-4F40-A429-F851C6D1B443}" type="parTrans" cxnId="{B9EE3DAF-E370-4EDF-9F38-DBAEE229B0E8}">
      <dgm:prSet/>
      <dgm:spPr/>
      <dgm:t>
        <a:bodyPr/>
        <a:lstStyle/>
        <a:p>
          <a:endParaRPr lang="en-US"/>
        </a:p>
      </dgm:t>
    </dgm:pt>
    <dgm:pt modelId="{E0AA858A-8BF3-4FE5-8159-CCA30A5BEDA7}" type="sibTrans" cxnId="{B9EE3DAF-E370-4EDF-9F38-DBAEE229B0E8}">
      <dgm:prSet/>
      <dgm:spPr/>
      <dgm:t>
        <a:bodyPr/>
        <a:lstStyle/>
        <a:p>
          <a:endParaRPr lang="en-US"/>
        </a:p>
      </dgm:t>
    </dgm:pt>
    <dgm:pt modelId="{E39CB0B9-192A-4087-8F3B-4C24A629BF1D}" type="pres">
      <dgm:prSet presAssocID="{3BA43AA2-5201-4900-A184-1FDD41C1BE50}" presName="diagram" presStyleCnt="0">
        <dgm:presLayoutVars>
          <dgm:chPref val="1"/>
          <dgm:dir/>
          <dgm:animOne val="branch"/>
          <dgm:animLvl val="lvl"/>
          <dgm:resizeHandles/>
        </dgm:presLayoutVars>
      </dgm:prSet>
      <dgm:spPr/>
      <dgm:t>
        <a:bodyPr/>
        <a:lstStyle/>
        <a:p>
          <a:endParaRPr lang="en-US"/>
        </a:p>
      </dgm:t>
    </dgm:pt>
    <dgm:pt modelId="{E2B313E2-6FEB-4DA5-B320-FFB0BDD127B0}" type="pres">
      <dgm:prSet presAssocID="{7092E1EF-0091-40AE-B1B7-AA21712F8760}" presName="root" presStyleCnt="0"/>
      <dgm:spPr/>
    </dgm:pt>
    <dgm:pt modelId="{478BE8E6-26A4-4908-BDA0-C3B0A2B2CD2E}" type="pres">
      <dgm:prSet presAssocID="{7092E1EF-0091-40AE-B1B7-AA21712F8760}" presName="rootComposite" presStyleCnt="0"/>
      <dgm:spPr/>
    </dgm:pt>
    <dgm:pt modelId="{906DE326-C30B-42BE-AC28-64B119642913}" type="pres">
      <dgm:prSet presAssocID="{7092E1EF-0091-40AE-B1B7-AA21712F8760}" presName="rootText" presStyleLbl="node1" presStyleIdx="0" presStyleCnt="2" custScaleX="318515" custLinFactNeighborY="-57300"/>
      <dgm:spPr/>
      <dgm:t>
        <a:bodyPr/>
        <a:lstStyle/>
        <a:p>
          <a:endParaRPr lang="en-US"/>
        </a:p>
      </dgm:t>
    </dgm:pt>
    <dgm:pt modelId="{E102CA7D-ECA8-4F14-8E99-9BBABF1DE57F}" type="pres">
      <dgm:prSet presAssocID="{7092E1EF-0091-40AE-B1B7-AA21712F8760}" presName="rootConnector" presStyleLbl="node1" presStyleIdx="0" presStyleCnt="2"/>
      <dgm:spPr/>
      <dgm:t>
        <a:bodyPr/>
        <a:lstStyle/>
        <a:p>
          <a:endParaRPr lang="en-US"/>
        </a:p>
      </dgm:t>
    </dgm:pt>
    <dgm:pt modelId="{5E06B280-F2B5-4967-938B-495777E3B49E}" type="pres">
      <dgm:prSet presAssocID="{7092E1EF-0091-40AE-B1B7-AA21712F8760}" presName="childShape" presStyleCnt="0"/>
      <dgm:spPr/>
    </dgm:pt>
    <dgm:pt modelId="{66E993D9-4CA4-4643-9631-47072F9CE9C7}" type="pres">
      <dgm:prSet presAssocID="{7B63879A-6761-471B-B74D-8571009740F6}" presName="Name13" presStyleLbl="parChTrans1D2" presStyleIdx="0" presStyleCnt="4"/>
      <dgm:spPr/>
      <dgm:t>
        <a:bodyPr/>
        <a:lstStyle/>
        <a:p>
          <a:endParaRPr lang="en-US"/>
        </a:p>
      </dgm:t>
    </dgm:pt>
    <dgm:pt modelId="{FCC8CBB3-8D59-40B9-86B9-914733A1F0F1}" type="pres">
      <dgm:prSet presAssocID="{378DE056-D6B6-4419-8992-D1D0862A64D7}" presName="childText" presStyleLbl="bgAcc1" presStyleIdx="0" presStyleCnt="4" custScaleX="137056" custScaleY="103149" custLinFactNeighborY="-28578">
        <dgm:presLayoutVars>
          <dgm:bulletEnabled val="1"/>
        </dgm:presLayoutVars>
      </dgm:prSet>
      <dgm:spPr/>
      <dgm:t>
        <a:bodyPr/>
        <a:lstStyle/>
        <a:p>
          <a:endParaRPr lang="en-US"/>
        </a:p>
      </dgm:t>
    </dgm:pt>
    <dgm:pt modelId="{6F978E73-38A7-4ECE-8BD0-295AC1C04A01}" type="pres">
      <dgm:prSet presAssocID="{280A5AC4-4F35-4C4B-8377-B5BFE58BB1EF}" presName="Name13" presStyleLbl="parChTrans1D2" presStyleIdx="1" presStyleCnt="4"/>
      <dgm:spPr/>
      <dgm:t>
        <a:bodyPr/>
        <a:lstStyle/>
        <a:p>
          <a:endParaRPr lang="en-US"/>
        </a:p>
      </dgm:t>
    </dgm:pt>
    <dgm:pt modelId="{A8D9847A-F141-4531-9667-279BFA59EE16}" type="pres">
      <dgm:prSet presAssocID="{B4830803-71E0-4521-9B94-B2DFC234D7DD}" presName="childText" presStyleLbl="bgAcc1" presStyleIdx="1" presStyleCnt="4" custScaleX="137056" custScaleY="102005" custLinFactNeighborY="-28578">
        <dgm:presLayoutVars>
          <dgm:bulletEnabled val="1"/>
        </dgm:presLayoutVars>
      </dgm:prSet>
      <dgm:spPr/>
      <dgm:t>
        <a:bodyPr/>
        <a:lstStyle/>
        <a:p>
          <a:endParaRPr lang="en-US"/>
        </a:p>
      </dgm:t>
    </dgm:pt>
    <dgm:pt modelId="{D2898875-C4CA-4BC7-BE6F-791B4DB551E5}" type="pres">
      <dgm:prSet presAssocID="{8449F154-009A-4F40-A429-F851C6D1B443}" presName="Name13" presStyleLbl="parChTrans1D2" presStyleIdx="2" presStyleCnt="4"/>
      <dgm:spPr/>
      <dgm:t>
        <a:bodyPr/>
        <a:lstStyle/>
        <a:p>
          <a:endParaRPr lang="en-US"/>
        </a:p>
      </dgm:t>
    </dgm:pt>
    <dgm:pt modelId="{4109069D-8FD9-4F09-90E3-81968CD3249F}" type="pres">
      <dgm:prSet presAssocID="{D8440661-1DDA-43D8-8DB8-849FAD72C979}" presName="childText" presStyleLbl="bgAcc1" presStyleIdx="2" presStyleCnt="4" custScaleX="137056" custScaleY="75987" custLinFactNeighborY="-28578">
        <dgm:presLayoutVars>
          <dgm:bulletEnabled val="1"/>
        </dgm:presLayoutVars>
      </dgm:prSet>
      <dgm:spPr/>
      <dgm:t>
        <a:bodyPr/>
        <a:lstStyle/>
        <a:p>
          <a:endParaRPr lang="en-US"/>
        </a:p>
      </dgm:t>
    </dgm:pt>
    <dgm:pt modelId="{FB8250D6-A6B6-4941-9E4F-822B680E0518}" type="pres">
      <dgm:prSet presAssocID="{0AFC232C-E13B-416B-9A33-CC2259605D11}" presName="root" presStyleCnt="0"/>
      <dgm:spPr/>
    </dgm:pt>
    <dgm:pt modelId="{65A10E44-A643-4521-A9D8-328A04633158}" type="pres">
      <dgm:prSet presAssocID="{0AFC232C-E13B-416B-9A33-CC2259605D11}" presName="rootComposite" presStyleCnt="0"/>
      <dgm:spPr/>
    </dgm:pt>
    <dgm:pt modelId="{5B1BCFBD-5B6D-4838-B1BD-0F4AD3EA41B0}" type="pres">
      <dgm:prSet presAssocID="{0AFC232C-E13B-416B-9A33-CC2259605D11}" presName="rootText" presStyleLbl="node1" presStyleIdx="1" presStyleCnt="2" custLinFactNeighborY="-57300"/>
      <dgm:spPr/>
      <dgm:t>
        <a:bodyPr/>
        <a:lstStyle/>
        <a:p>
          <a:endParaRPr lang="en-US"/>
        </a:p>
      </dgm:t>
    </dgm:pt>
    <dgm:pt modelId="{3FE047C0-7FF0-45C9-97E2-C9FFF4E04317}" type="pres">
      <dgm:prSet presAssocID="{0AFC232C-E13B-416B-9A33-CC2259605D11}" presName="rootConnector" presStyleLbl="node1" presStyleIdx="1" presStyleCnt="2"/>
      <dgm:spPr/>
      <dgm:t>
        <a:bodyPr/>
        <a:lstStyle/>
        <a:p>
          <a:endParaRPr lang="en-US"/>
        </a:p>
      </dgm:t>
    </dgm:pt>
    <dgm:pt modelId="{4371BC04-9F22-47B7-B90F-8F4B19D7F2E2}" type="pres">
      <dgm:prSet presAssocID="{0AFC232C-E13B-416B-9A33-CC2259605D11}" presName="childShape" presStyleCnt="0"/>
      <dgm:spPr/>
    </dgm:pt>
    <dgm:pt modelId="{CD518EB2-8715-4036-84A4-7A0E61B772CC}" type="pres">
      <dgm:prSet presAssocID="{C22581B6-8596-4ED2-BB63-CAC80FE97467}" presName="Name13" presStyleLbl="parChTrans1D2" presStyleIdx="3" presStyleCnt="4"/>
      <dgm:spPr/>
      <dgm:t>
        <a:bodyPr/>
        <a:lstStyle/>
        <a:p>
          <a:endParaRPr lang="en-US"/>
        </a:p>
      </dgm:t>
    </dgm:pt>
    <dgm:pt modelId="{48F0886E-D924-416A-911D-D19A3A580EE9}" type="pres">
      <dgm:prSet presAssocID="{9C186386-4821-4ACC-9278-1AD30966408F}" presName="childText" presStyleLbl="bgAcc1" presStyleIdx="3" presStyleCnt="4" custScaleX="75987" custScaleY="75987" custLinFactNeighborY="-28578">
        <dgm:presLayoutVars>
          <dgm:bulletEnabled val="1"/>
        </dgm:presLayoutVars>
      </dgm:prSet>
      <dgm:spPr/>
      <dgm:t>
        <a:bodyPr/>
        <a:lstStyle/>
        <a:p>
          <a:endParaRPr lang="en-US"/>
        </a:p>
      </dgm:t>
    </dgm:pt>
  </dgm:ptLst>
  <dgm:cxnLst>
    <dgm:cxn modelId="{09DCBCF3-E023-4CE5-A0CA-19E78C510651}" type="presOf" srcId="{3BA43AA2-5201-4900-A184-1FDD41C1BE50}" destId="{E39CB0B9-192A-4087-8F3B-4C24A629BF1D}" srcOrd="0" destOrd="0" presId="urn:microsoft.com/office/officeart/2005/8/layout/hierarchy3"/>
    <dgm:cxn modelId="{3078A2B5-E8F0-4571-AED2-A47699113A50}" srcId="{3BA43AA2-5201-4900-A184-1FDD41C1BE50}" destId="{7092E1EF-0091-40AE-B1B7-AA21712F8760}" srcOrd="0" destOrd="0" parTransId="{2D91AF33-56AE-43F7-AD7F-9C804D1A442C}" sibTransId="{F79A748A-1D57-4ED5-9B70-A1F1BDAD5AE1}"/>
    <dgm:cxn modelId="{2BEDB5AE-93D9-4809-A59B-6B55D7209E33}" srcId="{0AFC232C-E13B-416B-9A33-CC2259605D11}" destId="{9C186386-4821-4ACC-9278-1AD30966408F}" srcOrd="0" destOrd="0" parTransId="{C22581B6-8596-4ED2-BB63-CAC80FE97467}" sibTransId="{50718B93-9635-416C-B60E-840F3A4B67CA}"/>
    <dgm:cxn modelId="{8C6979A8-B2E5-4689-9520-2B734FEDDF04}" type="presOf" srcId="{B4830803-71E0-4521-9B94-B2DFC234D7DD}" destId="{A8D9847A-F141-4531-9667-279BFA59EE16}" srcOrd="0" destOrd="0" presId="urn:microsoft.com/office/officeart/2005/8/layout/hierarchy3"/>
    <dgm:cxn modelId="{33BC3FA8-5C61-4426-94CC-3CC6D33E4FAF}" srcId="{7092E1EF-0091-40AE-B1B7-AA21712F8760}" destId="{378DE056-D6B6-4419-8992-D1D0862A64D7}" srcOrd="0" destOrd="0" parTransId="{7B63879A-6761-471B-B74D-8571009740F6}" sibTransId="{44047BBE-272F-44CA-8913-58364621A544}"/>
    <dgm:cxn modelId="{B792E7F1-753B-4735-81E1-AE8B2D66AE64}" type="presOf" srcId="{0AFC232C-E13B-416B-9A33-CC2259605D11}" destId="{3FE047C0-7FF0-45C9-97E2-C9FFF4E04317}" srcOrd="1" destOrd="0" presId="urn:microsoft.com/office/officeart/2005/8/layout/hierarchy3"/>
    <dgm:cxn modelId="{0E9AF963-C495-4C29-BDC4-3770CD8E77FB}" type="presOf" srcId="{378DE056-D6B6-4419-8992-D1D0862A64D7}" destId="{FCC8CBB3-8D59-40B9-86B9-914733A1F0F1}" srcOrd="0" destOrd="0" presId="urn:microsoft.com/office/officeart/2005/8/layout/hierarchy3"/>
    <dgm:cxn modelId="{5364DBC4-4D7A-4D55-9A1B-7F351CC44F16}" type="presOf" srcId="{D8440661-1DDA-43D8-8DB8-849FAD72C979}" destId="{4109069D-8FD9-4F09-90E3-81968CD3249F}" srcOrd="0" destOrd="0" presId="urn:microsoft.com/office/officeart/2005/8/layout/hierarchy3"/>
    <dgm:cxn modelId="{F2193884-1D07-4819-86FC-0D6F099E5159}" srcId="{3BA43AA2-5201-4900-A184-1FDD41C1BE50}" destId="{0AFC232C-E13B-416B-9A33-CC2259605D11}" srcOrd="1" destOrd="0" parTransId="{F70E34C5-7D8A-419F-A8B4-8673B66EFFEF}" sibTransId="{BA9B2849-E3A0-4B45-A114-1167B0F81AEC}"/>
    <dgm:cxn modelId="{7C9CBCBF-FD64-4725-857F-2E25FB6A25A7}" type="presOf" srcId="{C22581B6-8596-4ED2-BB63-CAC80FE97467}" destId="{CD518EB2-8715-4036-84A4-7A0E61B772CC}" srcOrd="0" destOrd="0" presId="urn:microsoft.com/office/officeart/2005/8/layout/hierarchy3"/>
    <dgm:cxn modelId="{7B1F039E-8252-4A7B-B6DF-B01E3A868676}" srcId="{7092E1EF-0091-40AE-B1B7-AA21712F8760}" destId="{B4830803-71E0-4521-9B94-B2DFC234D7DD}" srcOrd="1" destOrd="0" parTransId="{280A5AC4-4F35-4C4B-8377-B5BFE58BB1EF}" sibTransId="{95E2ABE6-4D99-46A8-8728-827446FB73E3}"/>
    <dgm:cxn modelId="{273A5463-CD52-4101-90FB-BF4943740CD4}" type="presOf" srcId="{8449F154-009A-4F40-A429-F851C6D1B443}" destId="{D2898875-C4CA-4BC7-BE6F-791B4DB551E5}" srcOrd="0" destOrd="0" presId="urn:microsoft.com/office/officeart/2005/8/layout/hierarchy3"/>
    <dgm:cxn modelId="{771082B9-FA9C-4756-8B3D-D80C498AAC4E}" type="presOf" srcId="{280A5AC4-4F35-4C4B-8377-B5BFE58BB1EF}" destId="{6F978E73-38A7-4ECE-8BD0-295AC1C04A01}" srcOrd="0" destOrd="0" presId="urn:microsoft.com/office/officeart/2005/8/layout/hierarchy3"/>
    <dgm:cxn modelId="{B9EE3DAF-E370-4EDF-9F38-DBAEE229B0E8}" srcId="{7092E1EF-0091-40AE-B1B7-AA21712F8760}" destId="{D8440661-1DDA-43D8-8DB8-849FAD72C979}" srcOrd="2" destOrd="0" parTransId="{8449F154-009A-4F40-A429-F851C6D1B443}" sibTransId="{E0AA858A-8BF3-4FE5-8159-CCA30A5BEDA7}"/>
    <dgm:cxn modelId="{BE3B4B38-65AA-4397-B4C1-B116B90B7B64}" type="presOf" srcId="{0AFC232C-E13B-416B-9A33-CC2259605D11}" destId="{5B1BCFBD-5B6D-4838-B1BD-0F4AD3EA41B0}" srcOrd="0" destOrd="0" presId="urn:microsoft.com/office/officeart/2005/8/layout/hierarchy3"/>
    <dgm:cxn modelId="{652384EB-9029-4CC7-B984-CAA614D8FBC8}" type="presOf" srcId="{7092E1EF-0091-40AE-B1B7-AA21712F8760}" destId="{E102CA7D-ECA8-4F14-8E99-9BBABF1DE57F}" srcOrd="1" destOrd="0" presId="urn:microsoft.com/office/officeart/2005/8/layout/hierarchy3"/>
    <dgm:cxn modelId="{2CB6F68E-50A4-4CCD-AB4F-C3D2D3666131}" type="presOf" srcId="{9C186386-4821-4ACC-9278-1AD30966408F}" destId="{48F0886E-D924-416A-911D-D19A3A580EE9}" srcOrd="0" destOrd="0" presId="urn:microsoft.com/office/officeart/2005/8/layout/hierarchy3"/>
    <dgm:cxn modelId="{7277A267-F644-43AC-B2E3-6D81CA431281}" type="presOf" srcId="{7B63879A-6761-471B-B74D-8571009740F6}" destId="{66E993D9-4CA4-4643-9631-47072F9CE9C7}" srcOrd="0" destOrd="0" presId="urn:microsoft.com/office/officeart/2005/8/layout/hierarchy3"/>
    <dgm:cxn modelId="{29CCC30C-9841-4734-A3E4-559C41C68FD6}" type="presOf" srcId="{7092E1EF-0091-40AE-B1B7-AA21712F8760}" destId="{906DE326-C30B-42BE-AC28-64B119642913}" srcOrd="0" destOrd="0" presId="urn:microsoft.com/office/officeart/2005/8/layout/hierarchy3"/>
    <dgm:cxn modelId="{95B56600-3010-4457-97B4-AAD2011CED62}" type="presParOf" srcId="{E39CB0B9-192A-4087-8F3B-4C24A629BF1D}" destId="{E2B313E2-6FEB-4DA5-B320-FFB0BDD127B0}" srcOrd="0" destOrd="0" presId="urn:microsoft.com/office/officeart/2005/8/layout/hierarchy3"/>
    <dgm:cxn modelId="{1ECE0B8F-4DD4-482F-8D87-1AB1A9E90164}" type="presParOf" srcId="{E2B313E2-6FEB-4DA5-B320-FFB0BDD127B0}" destId="{478BE8E6-26A4-4908-BDA0-C3B0A2B2CD2E}" srcOrd="0" destOrd="0" presId="urn:microsoft.com/office/officeart/2005/8/layout/hierarchy3"/>
    <dgm:cxn modelId="{2403EC33-9122-4CC7-B8A7-52DDACD06FF3}" type="presParOf" srcId="{478BE8E6-26A4-4908-BDA0-C3B0A2B2CD2E}" destId="{906DE326-C30B-42BE-AC28-64B119642913}" srcOrd="0" destOrd="0" presId="urn:microsoft.com/office/officeart/2005/8/layout/hierarchy3"/>
    <dgm:cxn modelId="{F663BBAC-5501-495F-B84F-B427286FD052}" type="presParOf" srcId="{478BE8E6-26A4-4908-BDA0-C3B0A2B2CD2E}" destId="{E102CA7D-ECA8-4F14-8E99-9BBABF1DE57F}" srcOrd="1" destOrd="0" presId="urn:microsoft.com/office/officeart/2005/8/layout/hierarchy3"/>
    <dgm:cxn modelId="{61B7CA8E-41E3-477D-9360-6EAF5E5BA3AB}" type="presParOf" srcId="{E2B313E2-6FEB-4DA5-B320-FFB0BDD127B0}" destId="{5E06B280-F2B5-4967-938B-495777E3B49E}" srcOrd="1" destOrd="0" presId="urn:microsoft.com/office/officeart/2005/8/layout/hierarchy3"/>
    <dgm:cxn modelId="{E7B603BA-1990-4C3A-BE49-1B0976AEF229}" type="presParOf" srcId="{5E06B280-F2B5-4967-938B-495777E3B49E}" destId="{66E993D9-4CA4-4643-9631-47072F9CE9C7}" srcOrd="0" destOrd="0" presId="urn:microsoft.com/office/officeart/2005/8/layout/hierarchy3"/>
    <dgm:cxn modelId="{1C7F8530-BFE9-4B1A-A5B2-BB2C46FD7AF0}" type="presParOf" srcId="{5E06B280-F2B5-4967-938B-495777E3B49E}" destId="{FCC8CBB3-8D59-40B9-86B9-914733A1F0F1}" srcOrd="1" destOrd="0" presId="urn:microsoft.com/office/officeart/2005/8/layout/hierarchy3"/>
    <dgm:cxn modelId="{D9BEF041-E9FE-4C03-8D22-7B1E87697D3A}" type="presParOf" srcId="{5E06B280-F2B5-4967-938B-495777E3B49E}" destId="{6F978E73-38A7-4ECE-8BD0-295AC1C04A01}" srcOrd="2" destOrd="0" presId="urn:microsoft.com/office/officeart/2005/8/layout/hierarchy3"/>
    <dgm:cxn modelId="{9D178147-A8A9-446E-8E65-EE2DED78EE8C}" type="presParOf" srcId="{5E06B280-F2B5-4967-938B-495777E3B49E}" destId="{A8D9847A-F141-4531-9667-279BFA59EE16}" srcOrd="3" destOrd="0" presId="urn:microsoft.com/office/officeart/2005/8/layout/hierarchy3"/>
    <dgm:cxn modelId="{5E18D1F9-E102-4AE0-9343-590A57E877DF}" type="presParOf" srcId="{5E06B280-F2B5-4967-938B-495777E3B49E}" destId="{D2898875-C4CA-4BC7-BE6F-791B4DB551E5}" srcOrd="4" destOrd="0" presId="urn:microsoft.com/office/officeart/2005/8/layout/hierarchy3"/>
    <dgm:cxn modelId="{05A0B109-90A1-409B-AA5E-D955D7767794}" type="presParOf" srcId="{5E06B280-F2B5-4967-938B-495777E3B49E}" destId="{4109069D-8FD9-4F09-90E3-81968CD3249F}" srcOrd="5" destOrd="0" presId="urn:microsoft.com/office/officeart/2005/8/layout/hierarchy3"/>
    <dgm:cxn modelId="{97BF891D-4975-4279-8279-660945C25E24}" type="presParOf" srcId="{E39CB0B9-192A-4087-8F3B-4C24A629BF1D}" destId="{FB8250D6-A6B6-4941-9E4F-822B680E0518}" srcOrd="1" destOrd="0" presId="urn:microsoft.com/office/officeart/2005/8/layout/hierarchy3"/>
    <dgm:cxn modelId="{B75DD024-32CB-4F7B-B54C-A0A96497E59F}" type="presParOf" srcId="{FB8250D6-A6B6-4941-9E4F-822B680E0518}" destId="{65A10E44-A643-4521-A9D8-328A04633158}" srcOrd="0" destOrd="0" presId="urn:microsoft.com/office/officeart/2005/8/layout/hierarchy3"/>
    <dgm:cxn modelId="{8127A461-532A-48F3-93D7-72892F9D1B36}" type="presParOf" srcId="{65A10E44-A643-4521-A9D8-328A04633158}" destId="{5B1BCFBD-5B6D-4838-B1BD-0F4AD3EA41B0}" srcOrd="0" destOrd="0" presId="urn:microsoft.com/office/officeart/2005/8/layout/hierarchy3"/>
    <dgm:cxn modelId="{B74C3EC3-FF3B-4D44-953A-FB23805929CE}" type="presParOf" srcId="{65A10E44-A643-4521-A9D8-328A04633158}" destId="{3FE047C0-7FF0-45C9-97E2-C9FFF4E04317}" srcOrd="1" destOrd="0" presId="urn:microsoft.com/office/officeart/2005/8/layout/hierarchy3"/>
    <dgm:cxn modelId="{36A9D033-6D25-4E73-B767-C8CD662F747D}" type="presParOf" srcId="{FB8250D6-A6B6-4941-9E4F-822B680E0518}" destId="{4371BC04-9F22-47B7-B90F-8F4B19D7F2E2}" srcOrd="1" destOrd="0" presId="urn:microsoft.com/office/officeart/2005/8/layout/hierarchy3"/>
    <dgm:cxn modelId="{68829CB6-5A0E-46CD-9898-B28598ADF6CB}" type="presParOf" srcId="{4371BC04-9F22-47B7-B90F-8F4B19D7F2E2}" destId="{CD518EB2-8715-4036-84A4-7A0E61B772CC}" srcOrd="0" destOrd="0" presId="urn:microsoft.com/office/officeart/2005/8/layout/hierarchy3"/>
    <dgm:cxn modelId="{DF2B2ACD-1506-45F8-A158-D8675284D1D9}" type="presParOf" srcId="{4371BC04-9F22-47B7-B90F-8F4B19D7F2E2}" destId="{48F0886E-D924-416A-911D-D19A3A580EE9}"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B78F23-B3A0-4C0E-B4A9-CC4156983923}" type="doc">
      <dgm:prSet loTypeId="urn:microsoft.com/office/officeart/2005/8/layout/radial4" loCatId="relationship" qsTypeId="urn:microsoft.com/office/officeart/2005/8/quickstyle/simple5" qsCatId="simple" csTypeId="urn:microsoft.com/office/officeart/2005/8/colors/colorful3" csCatId="colorful" phldr="1"/>
      <dgm:spPr/>
      <dgm:t>
        <a:bodyPr/>
        <a:lstStyle/>
        <a:p>
          <a:endParaRPr lang="en-US"/>
        </a:p>
      </dgm:t>
    </dgm:pt>
    <dgm:pt modelId="{956C4E26-FC9C-4E0B-B58C-72CE5081A409}">
      <dgm:prSet phldrT="[Text]" custT="1"/>
      <dgm:spPr>
        <a:solidFill>
          <a:schemeClr val="accent6"/>
        </a:solidFill>
      </dgm:spPr>
      <dgm:t>
        <a:bodyPr/>
        <a:lstStyle/>
        <a:p>
          <a:r>
            <a:rPr lang="en-US" sz="3600" b="1" dirty="0" smtClean="0">
              <a:effectLst>
                <a:outerShdw blurRad="38100" dist="38100" dir="2700000" algn="tl">
                  <a:srgbClr val="000000">
                    <a:alpha val="43137"/>
                  </a:srgbClr>
                </a:outerShdw>
              </a:effectLst>
            </a:rPr>
            <a:t>QM Prof. Dev.</a:t>
          </a:r>
          <a:endParaRPr lang="en-US" sz="3600" b="1" dirty="0">
            <a:effectLst>
              <a:outerShdw blurRad="38100" dist="38100" dir="2700000" algn="tl">
                <a:srgbClr val="000000">
                  <a:alpha val="43137"/>
                </a:srgbClr>
              </a:outerShdw>
            </a:effectLst>
          </a:endParaRPr>
        </a:p>
      </dgm:t>
    </dgm:pt>
    <dgm:pt modelId="{BE2EBBF6-1263-4B3C-A48F-11A3833DEA5D}" type="parTrans" cxnId="{49F541A5-9EB8-43A5-9B65-ED55084348BE}">
      <dgm:prSet/>
      <dgm:spPr/>
      <dgm:t>
        <a:bodyPr/>
        <a:lstStyle/>
        <a:p>
          <a:endParaRPr lang="en-US"/>
        </a:p>
      </dgm:t>
    </dgm:pt>
    <dgm:pt modelId="{2DE07EA4-361F-440B-8FA0-C331C20EB083}" type="sibTrans" cxnId="{49F541A5-9EB8-43A5-9B65-ED55084348BE}">
      <dgm:prSet/>
      <dgm:spPr/>
      <dgm:t>
        <a:bodyPr/>
        <a:lstStyle/>
        <a:p>
          <a:endParaRPr lang="en-US"/>
        </a:p>
      </dgm:t>
    </dgm:pt>
    <dgm:pt modelId="{DF347C0B-E46C-452B-8721-EC03C282B218}">
      <dgm:prSet phldrT="[Text]"/>
      <dgm:spPr>
        <a:solidFill>
          <a:schemeClr val="accent4"/>
        </a:solidFill>
      </dgm:spPr>
      <dgm:t>
        <a:bodyPr/>
        <a:lstStyle/>
        <a:p>
          <a:r>
            <a:rPr lang="en-US" b="1" dirty="0" smtClean="0"/>
            <a:t>5.A.4</a:t>
          </a:r>
          <a:endParaRPr lang="en-US" b="1" dirty="0"/>
        </a:p>
      </dgm:t>
    </dgm:pt>
    <dgm:pt modelId="{378B1AE7-784A-4870-98ED-022543D88F79}" type="parTrans" cxnId="{9BF8A903-36F2-4F73-BD03-11CF216B0B2A}">
      <dgm:prSet/>
      <dgm:spPr>
        <a:solidFill>
          <a:schemeClr val="accent4"/>
        </a:solidFill>
      </dgm:spPr>
      <dgm:t>
        <a:bodyPr/>
        <a:lstStyle/>
        <a:p>
          <a:endParaRPr lang="en-US"/>
        </a:p>
      </dgm:t>
    </dgm:pt>
    <dgm:pt modelId="{0311DB89-333F-4301-8862-A995640B9572}" type="sibTrans" cxnId="{9BF8A903-36F2-4F73-BD03-11CF216B0B2A}">
      <dgm:prSet/>
      <dgm:spPr/>
      <dgm:t>
        <a:bodyPr/>
        <a:lstStyle/>
        <a:p>
          <a:endParaRPr lang="en-US"/>
        </a:p>
      </dgm:t>
    </dgm:pt>
    <dgm:pt modelId="{F263E71E-E98D-4C56-BCE2-E4A690D9EE00}" type="pres">
      <dgm:prSet presAssocID="{D7B78F23-B3A0-4C0E-B4A9-CC4156983923}" presName="cycle" presStyleCnt="0">
        <dgm:presLayoutVars>
          <dgm:chMax val="1"/>
          <dgm:dir/>
          <dgm:animLvl val="ctr"/>
          <dgm:resizeHandles val="exact"/>
        </dgm:presLayoutVars>
      </dgm:prSet>
      <dgm:spPr/>
      <dgm:t>
        <a:bodyPr/>
        <a:lstStyle/>
        <a:p>
          <a:endParaRPr lang="en-US"/>
        </a:p>
      </dgm:t>
    </dgm:pt>
    <dgm:pt modelId="{11B809DC-E3E8-4D30-96F1-F13E7B3BC10A}" type="pres">
      <dgm:prSet presAssocID="{956C4E26-FC9C-4E0B-B58C-72CE5081A409}" presName="centerShape" presStyleLbl="node0" presStyleIdx="0" presStyleCnt="1" custScaleX="134653" custScaleY="87449" custLinFactNeighborX="6454" custLinFactNeighborY="-34330"/>
      <dgm:spPr>
        <a:prstGeom prst="roundRect">
          <a:avLst/>
        </a:prstGeom>
      </dgm:spPr>
      <dgm:t>
        <a:bodyPr/>
        <a:lstStyle/>
        <a:p>
          <a:endParaRPr lang="en-US"/>
        </a:p>
      </dgm:t>
    </dgm:pt>
    <dgm:pt modelId="{F7A203D4-2DAF-4112-9981-869B75F560DC}" type="pres">
      <dgm:prSet presAssocID="{378B1AE7-784A-4870-98ED-022543D88F79}" presName="parTrans" presStyleLbl="bgSibTrans2D1" presStyleIdx="0" presStyleCnt="1"/>
      <dgm:spPr/>
      <dgm:t>
        <a:bodyPr/>
        <a:lstStyle/>
        <a:p>
          <a:endParaRPr lang="en-US"/>
        </a:p>
      </dgm:t>
    </dgm:pt>
    <dgm:pt modelId="{5B3B024C-D3CB-4C7D-9674-DD73AC0BFCB6}" type="pres">
      <dgm:prSet presAssocID="{DF347C0B-E46C-452B-8721-EC03C282B218}" presName="node" presStyleLbl="node1" presStyleIdx="0" presStyleCnt="1" custScaleX="58364" custScaleY="65582" custRadScaleRad="115587" custRadScaleInc="-30032">
        <dgm:presLayoutVars>
          <dgm:bulletEnabled val="1"/>
        </dgm:presLayoutVars>
      </dgm:prSet>
      <dgm:spPr/>
      <dgm:t>
        <a:bodyPr/>
        <a:lstStyle/>
        <a:p>
          <a:endParaRPr lang="en-US"/>
        </a:p>
      </dgm:t>
    </dgm:pt>
  </dgm:ptLst>
  <dgm:cxnLst>
    <dgm:cxn modelId="{6F07CA4B-F73D-436F-9489-BE3F2BBCFE66}" type="presOf" srcId="{D7B78F23-B3A0-4C0E-B4A9-CC4156983923}" destId="{F263E71E-E98D-4C56-BCE2-E4A690D9EE00}" srcOrd="0" destOrd="0" presId="urn:microsoft.com/office/officeart/2005/8/layout/radial4"/>
    <dgm:cxn modelId="{77DD8289-F657-4038-9376-8332FB46E379}" type="presOf" srcId="{956C4E26-FC9C-4E0B-B58C-72CE5081A409}" destId="{11B809DC-E3E8-4D30-96F1-F13E7B3BC10A}" srcOrd="0" destOrd="0" presId="urn:microsoft.com/office/officeart/2005/8/layout/radial4"/>
    <dgm:cxn modelId="{9BF8A903-36F2-4F73-BD03-11CF216B0B2A}" srcId="{956C4E26-FC9C-4E0B-B58C-72CE5081A409}" destId="{DF347C0B-E46C-452B-8721-EC03C282B218}" srcOrd="0" destOrd="0" parTransId="{378B1AE7-784A-4870-98ED-022543D88F79}" sibTransId="{0311DB89-333F-4301-8862-A995640B9572}"/>
    <dgm:cxn modelId="{EE6BF97F-A093-45E0-8249-D9A9456470E1}" type="presOf" srcId="{378B1AE7-784A-4870-98ED-022543D88F79}" destId="{F7A203D4-2DAF-4112-9981-869B75F560DC}" srcOrd="0" destOrd="0" presId="urn:microsoft.com/office/officeart/2005/8/layout/radial4"/>
    <dgm:cxn modelId="{49F541A5-9EB8-43A5-9B65-ED55084348BE}" srcId="{D7B78F23-B3A0-4C0E-B4A9-CC4156983923}" destId="{956C4E26-FC9C-4E0B-B58C-72CE5081A409}" srcOrd="0" destOrd="0" parTransId="{BE2EBBF6-1263-4B3C-A48F-11A3833DEA5D}" sibTransId="{2DE07EA4-361F-440B-8FA0-C331C20EB083}"/>
    <dgm:cxn modelId="{7CB4F22C-441E-489B-8BE5-6407F9A7A02C}" type="presOf" srcId="{DF347C0B-E46C-452B-8721-EC03C282B218}" destId="{5B3B024C-D3CB-4C7D-9674-DD73AC0BFCB6}" srcOrd="0" destOrd="0" presId="urn:microsoft.com/office/officeart/2005/8/layout/radial4"/>
    <dgm:cxn modelId="{2C49B5CD-76BA-4C46-BE52-D35A113AD6BE}" type="presParOf" srcId="{F263E71E-E98D-4C56-BCE2-E4A690D9EE00}" destId="{11B809DC-E3E8-4D30-96F1-F13E7B3BC10A}" srcOrd="0" destOrd="0" presId="urn:microsoft.com/office/officeart/2005/8/layout/radial4"/>
    <dgm:cxn modelId="{672670B9-F29C-4E6F-81AC-A88E8501B219}" type="presParOf" srcId="{F263E71E-E98D-4C56-BCE2-E4A690D9EE00}" destId="{F7A203D4-2DAF-4112-9981-869B75F560DC}" srcOrd="1" destOrd="0" presId="urn:microsoft.com/office/officeart/2005/8/layout/radial4"/>
    <dgm:cxn modelId="{95A129A0-87BA-484A-A11C-32398D716877}" type="presParOf" srcId="{F263E71E-E98D-4C56-BCE2-E4A690D9EE00}" destId="{5B3B024C-D3CB-4C7D-9674-DD73AC0BFCB6}" srcOrd="2" destOrd="0" presId="urn:microsoft.com/office/officeart/2005/8/layout/radial4"/>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B78F23-B3A0-4C0E-B4A9-CC4156983923}" type="doc">
      <dgm:prSet loTypeId="urn:microsoft.com/office/officeart/2005/8/layout/radial4" loCatId="relationship" qsTypeId="urn:microsoft.com/office/officeart/2005/8/quickstyle/simple5" qsCatId="simple" csTypeId="urn:microsoft.com/office/officeart/2005/8/colors/colorful3" csCatId="colorful" phldr="1"/>
      <dgm:spPr/>
      <dgm:t>
        <a:bodyPr/>
        <a:lstStyle/>
        <a:p>
          <a:endParaRPr lang="en-US"/>
        </a:p>
      </dgm:t>
    </dgm:pt>
    <dgm:pt modelId="{956C4E26-FC9C-4E0B-B58C-72CE5081A409}">
      <dgm:prSet phldrT="[Text]" custT="1"/>
      <dgm:spPr>
        <a:solidFill>
          <a:schemeClr val="accent6"/>
        </a:solidFill>
      </dgm:spPr>
      <dgm:t>
        <a:bodyPr/>
        <a:lstStyle/>
        <a:p>
          <a:r>
            <a:rPr lang="en-US" sz="3600" b="1" dirty="0" smtClean="0">
              <a:effectLst>
                <a:outerShdw blurRad="38100" dist="38100" dir="2700000" algn="tl">
                  <a:srgbClr val="000000">
                    <a:alpha val="43137"/>
                  </a:srgbClr>
                </a:outerShdw>
              </a:effectLst>
            </a:rPr>
            <a:t>Any </a:t>
          </a:r>
          <a:r>
            <a:rPr lang="en-US" sz="4000" b="1" dirty="0" smtClean="0">
              <a:solidFill>
                <a:schemeClr val="accent3">
                  <a:lumMod val="75000"/>
                </a:schemeClr>
              </a:solidFill>
              <a:effectLst>
                <a:outerShdw blurRad="38100" dist="38100" dir="2700000" algn="tl">
                  <a:srgbClr val="000000">
                    <a:alpha val="43137"/>
                  </a:srgbClr>
                </a:outerShdw>
              </a:effectLst>
            </a:rPr>
            <a:t>$</a:t>
          </a:r>
          <a:r>
            <a:rPr lang="en-US" sz="3600" b="1" dirty="0" smtClean="0">
              <a:effectLst>
                <a:outerShdw blurRad="38100" dist="38100" dir="2700000" algn="tl">
                  <a:srgbClr val="000000">
                    <a:alpha val="43137"/>
                  </a:srgbClr>
                </a:outerShdw>
              </a:effectLst>
            </a:rPr>
            <a:t> for QM</a:t>
          </a:r>
          <a:endParaRPr lang="en-US" sz="3600" b="1" dirty="0">
            <a:effectLst>
              <a:outerShdw blurRad="38100" dist="38100" dir="2700000" algn="tl">
                <a:srgbClr val="000000">
                  <a:alpha val="43137"/>
                </a:srgbClr>
              </a:outerShdw>
            </a:effectLst>
          </a:endParaRPr>
        </a:p>
      </dgm:t>
    </dgm:pt>
    <dgm:pt modelId="{BE2EBBF6-1263-4B3C-A48F-11A3833DEA5D}" type="parTrans" cxnId="{49F541A5-9EB8-43A5-9B65-ED55084348BE}">
      <dgm:prSet/>
      <dgm:spPr/>
      <dgm:t>
        <a:bodyPr/>
        <a:lstStyle/>
        <a:p>
          <a:endParaRPr lang="en-US"/>
        </a:p>
      </dgm:t>
    </dgm:pt>
    <dgm:pt modelId="{2DE07EA4-361F-440B-8FA0-C331C20EB083}" type="sibTrans" cxnId="{49F541A5-9EB8-43A5-9B65-ED55084348BE}">
      <dgm:prSet/>
      <dgm:spPr/>
      <dgm:t>
        <a:bodyPr/>
        <a:lstStyle/>
        <a:p>
          <a:endParaRPr lang="en-US"/>
        </a:p>
      </dgm:t>
    </dgm:pt>
    <dgm:pt modelId="{DF347C0B-E46C-452B-8721-EC03C282B218}">
      <dgm:prSet phldrT="[Text]"/>
      <dgm:spPr>
        <a:solidFill>
          <a:schemeClr val="accent1"/>
        </a:solidFill>
      </dgm:spPr>
      <dgm:t>
        <a:bodyPr/>
        <a:lstStyle/>
        <a:p>
          <a:r>
            <a:rPr lang="en-US" b="1" dirty="0" smtClean="0"/>
            <a:t>5.C.1</a:t>
          </a:r>
          <a:endParaRPr lang="en-US" b="1" dirty="0"/>
        </a:p>
      </dgm:t>
    </dgm:pt>
    <dgm:pt modelId="{378B1AE7-784A-4870-98ED-022543D88F79}" type="parTrans" cxnId="{9BF8A903-36F2-4F73-BD03-11CF216B0B2A}">
      <dgm:prSet/>
      <dgm:spPr>
        <a:solidFill>
          <a:schemeClr val="accent1"/>
        </a:solidFill>
      </dgm:spPr>
      <dgm:t>
        <a:bodyPr/>
        <a:lstStyle/>
        <a:p>
          <a:endParaRPr lang="en-US"/>
        </a:p>
      </dgm:t>
    </dgm:pt>
    <dgm:pt modelId="{0311DB89-333F-4301-8862-A995640B9572}" type="sibTrans" cxnId="{9BF8A903-36F2-4F73-BD03-11CF216B0B2A}">
      <dgm:prSet/>
      <dgm:spPr/>
      <dgm:t>
        <a:bodyPr/>
        <a:lstStyle/>
        <a:p>
          <a:endParaRPr lang="en-US"/>
        </a:p>
      </dgm:t>
    </dgm:pt>
    <dgm:pt modelId="{F263E71E-E98D-4C56-BCE2-E4A690D9EE00}" type="pres">
      <dgm:prSet presAssocID="{D7B78F23-B3A0-4C0E-B4A9-CC4156983923}" presName="cycle" presStyleCnt="0">
        <dgm:presLayoutVars>
          <dgm:chMax val="1"/>
          <dgm:dir/>
          <dgm:animLvl val="ctr"/>
          <dgm:resizeHandles val="exact"/>
        </dgm:presLayoutVars>
      </dgm:prSet>
      <dgm:spPr/>
      <dgm:t>
        <a:bodyPr/>
        <a:lstStyle/>
        <a:p>
          <a:endParaRPr lang="en-US"/>
        </a:p>
      </dgm:t>
    </dgm:pt>
    <dgm:pt modelId="{11B809DC-E3E8-4D30-96F1-F13E7B3BC10A}" type="pres">
      <dgm:prSet presAssocID="{956C4E26-FC9C-4E0B-B58C-72CE5081A409}" presName="centerShape" presStyleLbl="node0" presStyleIdx="0" presStyleCnt="1" custScaleX="118810" custScaleY="83010" custLinFactNeighborX="-12908" custLinFactNeighborY="-6461"/>
      <dgm:spPr>
        <a:prstGeom prst="roundRect">
          <a:avLst/>
        </a:prstGeom>
      </dgm:spPr>
      <dgm:t>
        <a:bodyPr/>
        <a:lstStyle/>
        <a:p>
          <a:endParaRPr lang="en-US"/>
        </a:p>
      </dgm:t>
    </dgm:pt>
    <dgm:pt modelId="{F7A203D4-2DAF-4112-9981-869B75F560DC}" type="pres">
      <dgm:prSet presAssocID="{378B1AE7-784A-4870-98ED-022543D88F79}" presName="parTrans" presStyleLbl="bgSibTrans2D1" presStyleIdx="0" presStyleCnt="1"/>
      <dgm:spPr/>
      <dgm:t>
        <a:bodyPr/>
        <a:lstStyle/>
        <a:p>
          <a:endParaRPr lang="en-US"/>
        </a:p>
      </dgm:t>
    </dgm:pt>
    <dgm:pt modelId="{5B3B024C-D3CB-4C7D-9674-DD73AC0BFCB6}" type="pres">
      <dgm:prSet presAssocID="{DF347C0B-E46C-452B-8721-EC03C282B218}" presName="node" presStyleLbl="node1" presStyleIdx="0" presStyleCnt="1" custScaleX="58364" custScaleY="65582" custRadScaleRad="81547" custRadScaleInc="45333">
        <dgm:presLayoutVars>
          <dgm:bulletEnabled val="1"/>
        </dgm:presLayoutVars>
      </dgm:prSet>
      <dgm:spPr/>
      <dgm:t>
        <a:bodyPr/>
        <a:lstStyle/>
        <a:p>
          <a:endParaRPr lang="en-US"/>
        </a:p>
      </dgm:t>
    </dgm:pt>
  </dgm:ptLst>
  <dgm:cxnLst>
    <dgm:cxn modelId="{9BF8A903-36F2-4F73-BD03-11CF216B0B2A}" srcId="{956C4E26-FC9C-4E0B-B58C-72CE5081A409}" destId="{DF347C0B-E46C-452B-8721-EC03C282B218}" srcOrd="0" destOrd="0" parTransId="{378B1AE7-784A-4870-98ED-022543D88F79}" sibTransId="{0311DB89-333F-4301-8862-A995640B9572}"/>
    <dgm:cxn modelId="{A178ACF1-B4A9-43B3-BFEE-0557B763D978}" type="presOf" srcId="{956C4E26-FC9C-4E0B-B58C-72CE5081A409}" destId="{11B809DC-E3E8-4D30-96F1-F13E7B3BC10A}" srcOrd="0" destOrd="0" presId="urn:microsoft.com/office/officeart/2005/8/layout/radial4"/>
    <dgm:cxn modelId="{49F541A5-9EB8-43A5-9B65-ED55084348BE}" srcId="{D7B78F23-B3A0-4C0E-B4A9-CC4156983923}" destId="{956C4E26-FC9C-4E0B-B58C-72CE5081A409}" srcOrd="0" destOrd="0" parTransId="{BE2EBBF6-1263-4B3C-A48F-11A3833DEA5D}" sibTransId="{2DE07EA4-361F-440B-8FA0-C331C20EB083}"/>
    <dgm:cxn modelId="{44103221-6A74-42D4-8E07-C2D0CE3AA4B4}" type="presOf" srcId="{378B1AE7-784A-4870-98ED-022543D88F79}" destId="{F7A203D4-2DAF-4112-9981-869B75F560DC}" srcOrd="0" destOrd="0" presId="urn:microsoft.com/office/officeart/2005/8/layout/radial4"/>
    <dgm:cxn modelId="{4384F270-340C-40D8-ADE0-847DC2CA812C}" type="presOf" srcId="{DF347C0B-E46C-452B-8721-EC03C282B218}" destId="{5B3B024C-D3CB-4C7D-9674-DD73AC0BFCB6}" srcOrd="0" destOrd="0" presId="urn:microsoft.com/office/officeart/2005/8/layout/radial4"/>
    <dgm:cxn modelId="{44E8F2DD-AF68-456C-9CF8-250A33A44411}" type="presOf" srcId="{D7B78F23-B3A0-4C0E-B4A9-CC4156983923}" destId="{F263E71E-E98D-4C56-BCE2-E4A690D9EE00}" srcOrd="0" destOrd="0" presId="urn:microsoft.com/office/officeart/2005/8/layout/radial4"/>
    <dgm:cxn modelId="{8CE2037A-B25B-477F-A8D0-9203B25AAB4B}" type="presParOf" srcId="{F263E71E-E98D-4C56-BCE2-E4A690D9EE00}" destId="{11B809DC-E3E8-4D30-96F1-F13E7B3BC10A}" srcOrd="0" destOrd="0" presId="urn:microsoft.com/office/officeart/2005/8/layout/radial4"/>
    <dgm:cxn modelId="{72A41251-E9BE-4C2B-A559-B8A1979634EF}" type="presParOf" srcId="{F263E71E-E98D-4C56-BCE2-E4A690D9EE00}" destId="{F7A203D4-2DAF-4112-9981-869B75F560DC}" srcOrd="1" destOrd="0" presId="urn:microsoft.com/office/officeart/2005/8/layout/radial4"/>
    <dgm:cxn modelId="{E7F74942-1EAC-4713-B540-69A384AE8D01}" type="presParOf" srcId="{F263E71E-E98D-4C56-BCE2-E4A690D9EE00}" destId="{5B3B024C-D3CB-4C7D-9674-DD73AC0BFCB6}" srcOrd="2" destOrd="0" presId="urn:microsoft.com/office/officeart/2005/8/layout/radial4"/>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408DAF-999F-4AE4-B912-F4B6420C4CA1}"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US"/>
        </a:p>
      </dgm:t>
    </dgm:pt>
    <dgm:pt modelId="{EB25E213-F9DE-4DB6-810C-D5AD6E9680B2}">
      <dgm:prSet phldrT="[Text]"/>
      <dgm:spPr/>
      <dgm:t>
        <a:bodyPr/>
        <a:lstStyle/>
        <a:p>
          <a:r>
            <a:rPr lang="en-US" baseline="0" dirty="0" smtClean="0"/>
            <a:t>Standard 1</a:t>
          </a:r>
          <a:endParaRPr lang="en-US" dirty="0"/>
        </a:p>
      </dgm:t>
    </dgm:pt>
    <dgm:pt modelId="{3A198A0D-4276-4583-BF05-C4F435A2A1CB}" type="parTrans" cxnId="{E39A18F5-7B16-4158-85D9-6FE4E90457D0}">
      <dgm:prSet/>
      <dgm:spPr/>
      <dgm:t>
        <a:bodyPr/>
        <a:lstStyle/>
        <a:p>
          <a:endParaRPr lang="en-US"/>
        </a:p>
      </dgm:t>
    </dgm:pt>
    <dgm:pt modelId="{5E133BB1-6291-4A71-8EFB-9D0C30D18163}" type="sibTrans" cxnId="{E39A18F5-7B16-4158-85D9-6FE4E90457D0}">
      <dgm:prSet/>
      <dgm:spPr/>
      <dgm:t>
        <a:bodyPr/>
        <a:lstStyle/>
        <a:p>
          <a:endParaRPr lang="en-US"/>
        </a:p>
      </dgm:t>
    </dgm:pt>
    <dgm:pt modelId="{F9A165F7-7EA6-4EAA-9444-B50784DF5B20}">
      <dgm:prSet/>
      <dgm:spPr/>
      <dgm:t>
        <a:bodyPr/>
        <a:lstStyle/>
        <a:p>
          <a:r>
            <a:rPr lang="en-US" baseline="0" dirty="0" smtClean="0"/>
            <a:t>Standard 2</a:t>
          </a:r>
        </a:p>
      </dgm:t>
    </dgm:pt>
    <dgm:pt modelId="{4EA2783B-DFC8-49EE-9F6E-43599E511747}" type="parTrans" cxnId="{CFED5709-26D6-4D12-894B-D6287E6BC5D0}">
      <dgm:prSet/>
      <dgm:spPr/>
      <dgm:t>
        <a:bodyPr/>
        <a:lstStyle/>
        <a:p>
          <a:endParaRPr lang="en-US"/>
        </a:p>
      </dgm:t>
    </dgm:pt>
    <dgm:pt modelId="{333D2FDE-DF64-4F47-BB6B-3B1E70E65C06}" type="sibTrans" cxnId="{CFED5709-26D6-4D12-894B-D6287E6BC5D0}">
      <dgm:prSet/>
      <dgm:spPr/>
      <dgm:t>
        <a:bodyPr/>
        <a:lstStyle/>
        <a:p>
          <a:endParaRPr lang="en-US"/>
        </a:p>
      </dgm:t>
    </dgm:pt>
    <dgm:pt modelId="{E2E44430-CE44-4EFC-B6BD-92F92B2D8B4A}">
      <dgm:prSet/>
      <dgm:spPr/>
      <dgm:t>
        <a:bodyPr/>
        <a:lstStyle/>
        <a:p>
          <a:r>
            <a:rPr lang="en-US" baseline="0" dirty="0" smtClean="0"/>
            <a:t>Standard 3</a:t>
          </a:r>
        </a:p>
      </dgm:t>
    </dgm:pt>
    <dgm:pt modelId="{1FD11794-C4D2-4C71-8B8A-3808F1646D9D}" type="parTrans" cxnId="{96C74484-6A1B-4D28-93C4-084A5938559F}">
      <dgm:prSet/>
      <dgm:spPr/>
      <dgm:t>
        <a:bodyPr/>
        <a:lstStyle/>
        <a:p>
          <a:endParaRPr lang="en-US"/>
        </a:p>
      </dgm:t>
    </dgm:pt>
    <dgm:pt modelId="{634A55C4-7194-4221-B301-554A6112F2D6}" type="sibTrans" cxnId="{96C74484-6A1B-4D28-93C4-084A5938559F}">
      <dgm:prSet/>
      <dgm:spPr/>
      <dgm:t>
        <a:bodyPr/>
        <a:lstStyle/>
        <a:p>
          <a:endParaRPr lang="en-US"/>
        </a:p>
      </dgm:t>
    </dgm:pt>
    <dgm:pt modelId="{81BAF86B-511B-4C1C-AD34-89134C5B5F7C}">
      <dgm:prSet/>
      <dgm:spPr/>
      <dgm:t>
        <a:bodyPr/>
        <a:lstStyle/>
        <a:p>
          <a:r>
            <a:rPr lang="en-US" baseline="0" dirty="0" smtClean="0"/>
            <a:t>Standard 4</a:t>
          </a:r>
        </a:p>
      </dgm:t>
    </dgm:pt>
    <dgm:pt modelId="{A52D8B35-ABE9-4434-8659-96B34EB04F09}" type="parTrans" cxnId="{4ED53BFC-2A38-4C3F-A159-08DF51BDA796}">
      <dgm:prSet/>
      <dgm:spPr/>
      <dgm:t>
        <a:bodyPr/>
        <a:lstStyle/>
        <a:p>
          <a:endParaRPr lang="en-US"/>
        </a:p>
      </dgm:t>
    </dgm:pt>
    <dgm:pt modelId="{E875F9B8-9149-48E2-9168-33187C4BB029}" type="sibTrans" cxnId="{4ED53BFC-2A38-4C3F-A159-08DF51BDA796}">
      <dgm:prSet/>
      <dgm:spPr/>
      <dgm:t>
        <a:bodyPr/>
        <a:lstStyle/>
        <a:p>
          <a:endParaRPr lang="en-US"/>
        </a:p>
      </dgm:t>
    </dgm:pt>
    <dgm:pt modelId="{FCFD939F-6412-4EE8-A871-5A944811CA03}">
      <dgm:prSet/>
      <dgm:spPr/>
      <dgm:t>
        <a:bodyPr/>
        <a:lstStyle/>
        <a:p>
          <a:r>
            <a:rPr lang="en-US" baseline="0" dirty="0" smtClean="0"/>
            <a:t>Resources</a:t>
          </a:r>
        </a:p>
      </dgm:t>
    </dgm:pt>
    <dgm:pt modelId="{5868F619-7BB2-488B-8231-A343C49328C0}" type="parTrans" cxnId="{8CC33D88-6B80-4CC3-BCB4-249AA70F5A11}">
      <dgm:prSet/>
      <dgm:spPr/>
      <dgm:t>
        <a:bodyPr/>
        <a:lstStyle/>
        <a:p>
          <a:endParaRPr lang="en-US"/>
        </a:p>
      </dgm:t>
    </dgm:pt>
    <dgm:pt modelId="{1E9BA4B3-15FE-409B-A3F7-7CDAC9F3C783}" type="sibTrans" cxnId="{8CC33D88-6B80-4CC3-BCB4-249AA70F5A11}">
      <dgm:prSet/>
      <dgm:spPr/>
      <dgm:t>
        <a:bodyPr/>
        <a:lstStyle/>
        <a:p>
          <a:endParaRPr lang="en-US"/>
        </a:p>
      </dgm:t>
    </dgm:pt>
    <dgm:pt modelId="{FB398669-42EA-41D2-8746-33A7603D7750}">
      <dgm:prSet/>
      <dgm:spPr/>
      <dgm:t>
        <a:bodyPr/>
        <a:lstStyle/>
        <a:p>
          <a:r>
            <a:rPr lang="en-US" baseline="0" dirty="0" smtClean="0"/>
            <a:t>Programs</a:t>
          </a:r>
        </a:p>
      </dgm:t>
    </dgm:pt>
    <dgm:pt modelId="{4CAC935F-E0BD-4DEA-9D6A-24156E5CBE7F}" type="parTrans" cxnId="{539170DC-D3DB-4906-BBD6-2A32741F4818}">
      <dgm:prSet/>
      <dgm:spPr/>
      <dgm:t>
        <a:bodyPr/>
        <a:lstStyle/>
        <a:p>
          <a:endParaRPr lang="en-US"/>
        </a:p>
      </dgm:t>
    </dgm:pt>
    <dgm:pt modelId="{C308D788-B7E6-4C85-A041-2A0472F23E77}" type="sibTrans" cxnId="{539170DC-D3DB-4906-BBD6-2A32741F4818}">
      <dgm:prSet/>
      <dgm:spPr/>
      <dgm:t>
        <a:bodyPr/>
        <a:lstStyle/>
        <a:p>
          <a:endParaRPr lang="en-US"/>
        </a:p>
      </dgm:t>
    </dgm:pt>
    <dgm:pt modelId="{E4116C73-B78A-49B6-9E17-7130C1706ACE}">
      <dgm:prSet phldrT="[Text]"/>
      <dgm:spPr/>
      <dgm:t>
        <a:bodyPr/>
        <a:lstStyle/>
        <a:p>
          <a:r>
            <a:rPr lang="en-US" baseline="0" dirty="0" smtClean="0"/>
            <a:t>Institutional mission, governance, and effectiveness</a:t>
          </a:r>
          <a:endParaRPr lang="en-US" dirty="0"/>
        </a:p>
      </dgm:t>
    </dgm:pt>
    <dgm:pt modelId="{743E2510-A809-44B9-B007-B32C1851279F}" type="parTrans" cxnId="{F19FC1BB-C07B-49B9-A63E-ADA75833BA4F}">
      <dgm:prSet/>
      <dgm:spPr/>
      <dgm:t>
        <a:bodyPr/>
        <a:lstStyle/>
        <a:p>
          <a:endParaRPr lang="en-US"/>
        </a:p>
      </dgm:t>
    </dgm:pt>
    <dgm:pt modelId="{9F81D6E2-EC10-47F2-AC77-6B835A9BDB2A}" type="sibTrans" cxnId="{F19FC1BB-C07B-49B9-A63E-ADA75833BA4F}">
      <dgm:prSet/>
      <dgm:spPr/>
      <dgm:t>
        <a:bodyPr/>
        <a:lstStyle/>
        <a:p>
          <a:endParaRPr lang="en-US"/>
        </a:p>
      </dgm:t>
    </dgm:pt>
    <dgm:pt modelId="{188A22E2-BAE5-47CB-831A-E20947B18A98}">
      <dgm:prSet/>
      <dgm:spPr/>
      <dgm:t>
        <a:bodyPr/>
        <a:lstStyle/>
        <a:p>
          <a:r>
            <a:rPr lang="en-US" baseline="0" dirty="0" smtClean="0"/>
            <a:t>Institutional responsibility for Commission policies</a:t>
          </a:r>
        </a:p>
      </dgm:t>
    </dgm:pt>
    <dgm:pt modelId="{909AB16C-4B87-4195-A4EA-6A7043676896}" type="parTrans" cxnId="{96002C64-EB25-4AFB-A38D-D9B303310018}">
      <dgm:prSet/>
      <dgm:spPr/>
      <dgm:t>
        <a:bodyPr/>
        <a:lstStyle/>
        <a:p>
          <a:endParaRPr lang="en-US"/>
        </a:p>
      </dgm:t>
    </dgm:pt>
    <dgm:pt modelId="{90F5AB30-92BA-4514-8FDC-B77D503DB0F2}" type="sibTrans" cxnId="{96002C64-EB25-4AFB-A38D-D9B303310018}">
      <dgm:prSet/>
      <dgm:spPr/>
      <dgm:t>
        <a:bodyPr/>
        <a:lstStyle/>
        <a:p>
          <a:endParaRPr lang="en-US"/>
        </a:p>
      </dgm:t>
    </dgm:pt>
    <dgm:pt modelId="{7A17FB34-3428-47B4-B487-A2B59CBBFF21}" type="pres">
      <dgm:prSet presAssocID="{50408DAF-999F-4AE4-B912-F4B6420C4CA1}" presName="Name0" presStyleCnt="0">
        <dgm:presLayoutVars>
          <dgm:dir/>
          <dgm:animLvl val="lvl"/>
          <dgm:resizeHandles val="exact"/>
        </dgm:presLayoutVars>
      </dgm:prSet>
      <dgm:spPr/>
      <dgm:t>
        <a:bodyPr/>
        <a:lstStyle/>
        <a:p>
          <a:endParaRPr lang="en-US"/>
        </a:p>
      </dgm:t>
    </dgm:pt>
    <dgm:pt modelId="{65A32388-AE93-446A-AFEB-A62F959EA6A2}" type="pres">
      <dgm:prSet presAssocID="{EB25E213-F9DE-4DB6-810C-D5AD6E9680B2}" presName="linNode" presStyleCnt="0"/>
      <dgm:spPr/>
    </dgm:pt>
    <dgm:pt modelId="{3F956C7B-F36A-40AD-9384-8E9F2A547D78}" type="pres">
      <dgm:prSet presAssocID="{EB25E213-F9DE-4DB6-810C-D5AD6E9680B2}" presName="parentText" presStyleLbl="node1" presStyleIdx="0" presStyleCnt="4">
        <dgm:presLayoutVars>
          <dgm:chMax val="1"/>
          <dgm:bulletEnabled val="1"/>
        </dgm:presLayoutVars>
      </dgm:prSet>
      <dgm:spPr/>
      <dgm:t>
        <a:bodyPr/>
        <a:lstStyle/>
        <a:p>
          <a:endParaRPr lang="en-US"/>
        </a:p>
      </dgm:t>
    </dgm:pt>
    <dgm:pt modelId="{787EEC14-6869-4810-A068-DA1E798A92D6}" type="pres">
      <dgm:prSet presAssocID="{EB25E213-F9DE-4DB6-810C-D5AD6E9680B2}" presName="descendantText" presStyleLbl="alignAccFollowNode1" presStyleIdx="0" presStyleCnt="4">
        <dgm:presLayoutVars>
          <dgm:bulletEnabled val="1"/>
        </dgm:presLayoutVars>
      </dgm:prSet>
      <dgm:spPr/>
      <dgm:t>
        <a:bodyPr/>
        <a:lstStyle/>
        <a:p>
          <a:endParaRPr lang="en-US"/>
        </a:p>
      </dgm:t>
    </dgm:pt>
    <dgm:pt modelId="{5E6429E3-898D-4920-9C48-4B52F3E34D5E}" type="pres">
      <dgm:prSet presAssocID="{5E133BB1-6291-4A71-8EFB-9D0C30D18163}" presName="sp" presStyleCnt="0"/>
      <dgm:spPr/>
    </dgm:pt>
    <dgm:pt modelId="{218D22DB-C339-4CCF-8AB7-AF95E98D8A80}" type="pres">
      <dgm:prSet presAssocID="{F9A165F7-7EA6-4EAA-9444-B50784DF5B20}" presName="linNode" presStyleCnt="0"/>
      <dgm:spPr/>
    </dgm:pt>
    <dgm:pt modelId="{6F4A8F4D-B1DB-42D7-8D81-707443A787E2}" type="pres">
      <dgm:prSet presAssocID="{F9A165F7-7EA6-4EAA-9444-B50784DF5B20}" presName="parentText" presStyleLbl="node1" presStyleIdx="1" presStyleCnt="4">
        <dgm:presLayoutVars>
          <dgm:chMax val="1"/>
          <dgm:bulletEnabled val="1"/>
        </dgm:presLayoutVars>
      </dgm:prSet>
      <dgm:spPr/>
      <dgm:t>
        <a:bodyPr/>
        <a:lstStyle/>
        <a:p>
          <a:endParaRPr lang="en-US"/>
        </a:p>
      </dgm:t>
    </dgm:pt>
    <dgm:pt modelId="{42C19404-F542-4C4A-B0DB-D6E3A122681B}" type="pres">
      <dgm:prSet presAssocID="{F9A165F7-7EA6-4EAA-9444-B50784DF5B20}" presName="descendantText" presStyleLbl="alignAccFollowNode1" presStyleIdx="1" presStyleCnt="4">
        <dgm:presLayoutVars>
          <dgm:bulletEnabled val="1"/>
        </dgm:presLayoutVars>
      </dgm:prSet>
      <dgm:spPr/>
      <dgm:t>
        <a:bodyPr/>
        <a:lstStyle/>
        <a:p>
          <a:endParaRPr lang="en-US"/>
        </a:p>
      </dgm:t>
    </dgm:pt>
    <dgm:pt modelId="{96BCB6DA-603E-4AB0-BCB6-8A01C0FF0160}" type="pres">
      <dgm:prSet presAssocID="{333D2FDE-DF64-4F47-BB6B-3B1E70E65C06}" presName="sp" presStyleCnt="0"/>
      <dgm:spPr/>
    </dgm:pt>
    <dgm:pt modelId="{56DD323D-F8B6-4422-ADBB-354B5F937DCD}" type="pres">
      <dgm:prSet presAssocID="{E2E44430-CE44-4EFC-B6BD-92F92B2D8B4A}" presName="linNode" presStyleCnt="0"/>
      <dgm:spPr/>
    </dgm:pt>
    <dgm:pt modelId="{1F759C23-7CBE-472D-9D84-FD29217221B9}" type="pres">
      <dgm:prSet presAssocID="{E2E44430-CE44-4EFC-B6BD-92F92B2D8B4A}" presName="parentText" presStyleLbl="node1" presStyleIdx="2" presStyleCnt="4">
        <dgm:presLayoutVars>
          <dgm:chMax val="1"/>
          <dgm:bulletEnabled val="1"/>
        </dgm:presLayoutVars>
      </dgm:prSet>
      <dgm:spPr/>
      <dgm:t>
        <a:bodyPr/>
        <a:lstStyle/>
        <a:p>
          <a:endParaRPr lang="en-US"/>
        </a:p>
      </dgm:t>
    </dgm:pt>
    <dgm:pt modelId="{046097CF-32B0-4AE7-A722-9ED9030DE542}" type="pres">
      <dgm:prSet presAssocID="{E2E44430-CE44-4EFC-B6BD-92F92B2D8B4A}" presName="descendantText" presStyleLbl="alignAccFollowNode1" presStyleIdx="2" presStyleCnt="4">
        <dgm:presLayoutVars>
          <dgm:bulletEnabled val="1"/>
        </dgm:presLayoutVars>
      </dgm:prSet>
      <dgm:spPr/>
      <dgm:t>
        <a:bodyPr/>
        <a:lstStyle/>
        <a:p>
          <a:endParaRPr lang="en-US"/>
        </a:p>
      </dgm:t>
    </dgm:pt>
    <dgm:pt modelId="{4B57747D-BF6D-4657-9D42-742CA952FDC1}" type="pres">
      <dgm:prSet presAssocID="{634A55C4-7194-4221-B301-554A6112F2D6}" presName="sp" presStyleCnt="0"/>
      <dgm:spPr/>
    </dgm:pt>
    <dgm:pt modelId="{30E43F23-D4ED-4E66-918B-CF462240E730}" type="pres">
      <dgm:prSet presAssocID="{81BAF86B-511B-4C1C-AD34-89134C5B5F7C}" presName="linNode" presStyleCnt="0"/>
      <dgm:spPr/>
    </dgm:pt>
    <dgm:pt modelId="{3274C458-5813-4B3C-B9A8-2C63660017A3}" type="pres">
      <dgm:prSet presAssocID="{81BAF86B-511B-4C1C-AD34-89134C5B5F7C}" presName="parentText" presStyleLbl="node1" presStyleIdx="3" presStyleCnt="4">
        <dgm:presLayoutVars>
          <dgm:chMax val="1"/>
          <dgm:bulletEnabled val="1"/>
        </dgm:presLayoutVars>
      </dgm:prSet>
      <dgm:spPr/>
      <dgm:t>
        <a:bodyPr/>
        <a:lstStyle/>
        <a:p>
          <a:endParaRPr lang="en-US"/>
        </a:p>
      </dgm:t>
    </dgm:pt>
    <dgm:pt modelId="{52E2CDCF-A4D1-49B9-90EF-DB42DA3A23E6}" type="pres">
      <dgm:prSet presAssocID="{81BAF86B-511B-4C1C-AD34-89134C5B5F7C}" presName="descendantText" presStyleLbl="alignAccFollowNode1" presStyleIdx="3" presStyleCnt="4">
        <dgm:presLayoutVars>
          <dgm:bulletEnabled val="1"/>
        </dgm:presLayoutVars>
      </dgm:prSet>
      <dgm:spPr/>
      <dgm:t>
        <a:bodyPr/>
        <a:lstStyle/>
        <a:p>
          <a:endParaRPr lang="en-US"/>
        </a:p>
      </dgm:t>
    </dgm:pt>
  </dgm:ptLst>
  <dgm:cxnLst>
    <dgm:cxn modelId="{14EDB180-AAE7-428A-A21C-268D7C3DF117}" type="presOf" srcId="{F9A165F7-7EA6-4EAA-9444-B50784DF5B20}" destId="{6F4A8F4D-B1DB-42D7-8D81-707443A787E2}" srcOrd="0" destOrd="0" presId="urn:microsoft.com/office/officeart/2005/8/layout/vList5"/>
    <dgm:cxn modelId="{D323DF70-B9A1-43B1-8DAC-8D4242784081}" type="presOf" srcId="{E4116C73-B78A-49B6-9E17-7130C1706ACE}" destId="{787EEC14-6869-4810-A068-DA1E798A92D6}" srcOrd="0" destOrd="0" presId="urn:microsoft.com/office/officeart/2005/8/layout/vList5"/>
    <dgm:cxn modelId="{457ECF2A-4D4D-48D4-BA12-20C3D68B67C3}" type="presOf" srcId="{81BAF86B-511B-4C1C-AD34-89134C5B5F7C}" destId="{3274C458-5813-4B3C-B9A8-2C63660017A3}" srcOrd="0" destOrd="0" presId="urn:microsoft.com/office/officeart/2005/8/layout/vList5"/>
    <dgm:cxn modelId="{B3EA8A89-4954-430D-81DC-272C3FABBC84}" type="presOf" srcId="{FCFD939F-6412-4EE8-A871-5A944811CA03}" destId="{046097CF-32B0-4AE7-A722-9ED9030DE542}" srcOrd="0" destOrd="0" presId="urn:microsoft.com/office/officeart/2005/8/layout/vList5"/>
    <dgm:cxn modelId="{F19FC1BB-C07B-49B9-A63E-ADA75833BA4F}" srcId="{EB25E213-F9DE-4DB6-810C-D5AD6E9680B2}" destId="{E4116C73-B78A-49B6-9E17-7130C1706ACE}" srcOrd="0" destOrd="0" parTransId="{743E2510-A809-44B9-B007-B32C1851279F}" sibTransId="{9F81D6E2-EC10-47F2-AC77-6B835A9BDB2A}"/>
    <dgm:cxn modelId="{96002C64-EB25-4AFB-A38D-D9B303310018}" srcId="{81BAF86B-511B-4C1C-AD34-89134C5B5F7C}" destId="{188A22E2-BAE5-47CB-831A-E20947B18A98}" srcOrd="0" destOrd="0" parTransId="{909AB16C-4B87-4195-A4EA-6A7043676896}" sibTransId="{90F5AB30-92BA-4514-8FDC-B77D503DB0F2}"/>
    <dgm:cxn modelId="{8CC33D88-6B80-4CC3-BCB4-249AA70F5A11}" srcId="{E2E44430-CE44-4EFC-B6BD-92F92B2D8B4A}" destId="{FCFD939F-6412-4EE8-A871-5A944811CA03}" srcOrd="0" destOrd="0" parTransId="{5868F619-7BB2-488B-8231-A343C49328C0}" sibTransId="{1E9BA4B3-15FE-409B-A3F7-7CDAC9F3C783}"/>
    <dgm:cxn modelId="{4ED53BFC-2A38-4C3F-A159-08DF51BDA796}" srcId="{50408DAF-999F-4AE4-B912-F4B6420C4CA1}" destId="{81BAF86B-511B-4C1C-AD34-89134C5B5F7C}" srcOrd="3" destOrd="0" parTransId="{A52D8B35-ABE9-4434-8659-96B34EB04F09}" sibTransId="{E875F9B8-9149-48E2-9168-33187C4BB029}"/>
    <dgm:cxn modelId="{1A593468-0AEA-4AE8-AE5B-BCF0EAB2A932}" type="presOf" srcId="{E2E44430-CE44-4EFC-B6BD-92F92B2D8B4A}" destId="{1F759C23-7CBE-472D-9D84-FD29217221B9}" srcOrd="0" destOrd="0" presId="urn:microsoft.com/office/officeart/2005/8/layout/vList5"/>
    <dgm:cxn modelId="{A313982F-F907-45DB-B55B-022AD8FE50A4}" type="presOf" srcId="{188A22E2-BAE5-47CB-831A-E20947B18A98}" destId="{52E2CDCF-A4D1-49B9-90EF-DB42DA3A23E6}" srcOrd="0" destOrd="0" presId="urn:microsoft.com/office/officeart/2005/8/layout/vList5"/>
    <dgm:cxn modelId="{E3F37C7B-C93A-4B49-8EF9-C4C1366AFAB2}" type="presOf" srcId="{EB25E213-F9DE-4DB6-810C-D5AD6E9680B2}" destId="{3F956C7B-F36A-40AD-9384-8E9F2A547D78}" srcOrd="0" destOrd="0" presId="urn:microsoft.com/office/officeart/2005/8/layout/vList5"/>
    <dgm:cxn modelId="{96C74484-6A1B-4D28-93C4-084A5938559F}" srcId="{50408DAF-999F-4AE4-B912-F4B6420C4CA1}" destId="{E2E44430-CE44-4EFC-B6BD-92F92B2D8B4A}" srcOrd="2" destOrd="0" parTransId="{1FD11794-C4D2-4C71-8B8A-3808F1646D9D}" sibTransId="{634A55C4-7194-4221-B301-554A6112F2D6}"/>
    <dgm:cxn modelId="{E39A18F5-7B16-4158-85D9-6FE4E90457D0}" srcId="{50408DAF-999F-4AE4-B912-F4B6420C4CA1}" destId="{EB25E213-F9DE-4DB6-810C-D5AD6E9680B2}" srcOrd="0" destOrd="0" parTransId="{3A198A0D-4276-4583-BF05-C4F435A2A1CB}" sibTransId="{5E133BB1-6291-4A71-8EFB-9D0C30D18163}"/>
    <dgm:cxn modelId="{B8BCBDB5-2045-4018-85BF-BA8D86D3E526}" type="presOf" srcId="{50408DAF-999F-4AE4-B912-F4B6420C4CA1}" destId="{7A17FB34-3428-47B4-B487-A2B59CBBFF21}" srcOrd="0" destOrd="0" presId="urn:microsoft.com/office/officeart/2005/8/layout/vList5"/>
    <dgm:cxn modelId="{CFED5709-26D6-4D12-894B-D6287E6BC5D0}" srcId="{50408DAF-999F-4AE4-B912-F4B6420C4CA1}" destId="{F9A165F7-7EA6-4EAA-9444-B50784DF5B20}" srcOrd="1" destOrd="0" parTransId="{4EA2783B-DFC8-49EE-9F6E-43599E511747}" sibTransId="{333D2FDE-DF64-4F47-BB6B-3B1E70E65C06}"/>
    <dgm:cxn modelId="{539170DC-D3DB-4906-BBD6-2A32741F4818}" srcId="{F9A165F7-7EA6-4EAA-9444-B50784DF5B20}" destId="{FB398669-42EA-41D2-8746-33A7603D7750}" srcOrd="0" destOrd="0" parTransId="{4CAC935F-E0BD-4DEA-9D6A-24156E5CBE7F}" sibTransId="{C308D788-B7E6-4C85-A041-2A0472F23E77}"/>
    <dgm:cxn modelId="{0424BCDB-810B-4900-97E6-235DD944B4EE}" type="presOf" srcId="{FB398669-42EA-41D2-8746-33A7603D7750}" destId="{42C19404-F542-4C4A-B0DB-D6E3A122681B}" srcOrd="0" destOrd="0" presId="urn:microsoft.com/office/officeart/2005/8/layout/vList5"/>
    <dgm:cxn modelId="{0A2BDD76-5F04-4627-B925-749C09C7BB38}" type="presParOf" srcId="{7A17FB34-3428-47B4-B487-A2B59CBBFF21}" destId="{65A32388-AE93-446A-AFEB-A62F959EA6A2}" srcOrd="0" destOrd="0" presId="urn:microsoft.com/office/officeart/2005/8/layout/vList5"/>
    <dgm:cxn modelId="{68926FE7-E74B-45CC-9169-8B7732844148}" type="presParOf" srcId="{65A32388-AE93-446A-AFEB-A62F959EA6A2}" destId="{3F956C7B-F36A-40AD-9384-8E9F2A547D78}" srcOrd="0" destOrd="0" presId="urn:microsoft.com/office/officeart/2005/8/layout/vList5"/>
    <dgm:cxn modelId="{283D6AA4-965B-4CB2-BECB-A57717D7C7CE}" type="presParOf" srcId="{65A32388-AE93-446A-AFEB-A62F959EA6A2}" destId="{787EEC14-6869-4810-A068-DA1E798A92D6}" srcOrd="1" destOrd="0" presId="urn:microsoft.com/office/officeart/2005/8/layout/vList5"/>
    <dgm:cxn modelId="{528938A4-05F3-448C-A6E6-B16250BFC980}" type="presParOf" srcId="{7A17FB34-3428-47B4-B487-A2B59CBBFF21}" destId="{5E6429E3-898D-4920-9C48-4B52F3E34D5E}" srcOrd="1" destOrd="0" presId="urn:microsoft.com/office/officeart/2005/8/layout/vList5"/>
    <dgm:cxn modelId="{A85DE541-FC29-49C6-A656-8462E6EF6B9D}" type="presParOf" srcId="{7A17FB34-3428-47B4-B487-A2B59CBBFF21}" destId="{218D22DB-C339-4CCF-8AB7-AF95E98D8A80}" srcOrd="2" destOrd="0" presId="urn:microsoft.com/office/officeart/2005/8/layout/vList5"/>
    <dgm:cxn modelId="{94BC76A7-BBD3-4A92-9AF5-1AD60D2ABDD6}" type="presParOf" srcId="{218D22DB-C339-4CCF-8AB7-AF95E98D8A80}" destId="{6F4A8F4D-B1DB-42D7-8D81-707443A787E2}" srcOrd="0" destOrd="0" presId="urn:microsoft.com/office/officeart/2005/8/layout/vList5"/>
    <dgm:cxn modelId="{7DE8BB65-4730-404D-8456-EA869ADC5741}" type="presParOf" srcId="{218D22DB-C339-4CCF-8AB7-AF95E98D8A80}" destId="{42C19404-F542-4C4A-B0DB-D6E3A122681B}" srcOrd="1" destOrd="0" presId="urn:microsoft.com/office/officeart/2005/8/layout/vList5"/>
    <dgm:cxn modelId="{D3F4B734-4CAE-45AF-A465-C7BBE237161F}" type="presParOf" srcId="{7A17FB34-3428-47B4-B487-A2B59CBBFF21}" destId="{96BCB6DA-603E-4AB0-BCB6-8A01C0FF0160}" srcOrd="3" destOrd="0" presId="urn:microsoft.com/office/officeart/2005/8/layout/vList5"/>
    <dgm:cxn modelId="{E0F295CD-E7A1-45FC-8A1E-9645B1D2841F}" type="presParOf" srcId="{7A17FB34-3428-47B4-B487-A2B59CBBFF21}" destId="{56DD323D-F8B6-4422-ADBB-354B5F937DCD}" srcOrd="4" destOrd="0" presId="urn:microsoft.com/office/officeart/2005/8/layout/vList5"/>
    <dgm:cxn modelId="{148050A1-E8B4-48EA-9EF1-FA6F395806B8}" type="presParOf" srcId="{56DD323D-F8B6-4422-ADBB-354B5F937DCD}" destId="{1F759C23-7CBE-472D-9D84-FD29217221B9}" srcOrd="0" destOrd="0" presId="urn:microsoft.com/office/officeart/2005/8/layout/vList5"/>
    <dgm:cxn modelId="{A40BF4F5-8871-4FA9-B073-7784C82AE817}" type="presParOf" srcId="{56DD323D-F8B6-4422-ADBB-354B5F937DCD}" destId="{046097CF-32B0-4AE7-A722-9ED9030DE542}" srcOrd="1" destOrd="0" presId="urn:microsoft.com/office/officeart/2005/8/layout/vList5"/>
    <dgm:cxn modelId="{8AE32745-66CA-4D77-9B5A-17D842A565A8}" type="presParOf" srcId="{7A17FB34-3428-47B4-B487-A2B59CBBFF21}" destId="{4B57747D-BF6D-4657-9D42-742CA952FDC1}" srcOrd="5" destOrd="0" presId="urn:microsoft.com/office/officeart/2005/8/layout/vList5"/>
    <dgm:cxn modelId="{BF60D4B1-0DF5-46E3-9413-F38D31543A03}" type="presParOf" srcId="{7A17FB34-3428-47B4-B487-A2B59CBBFF21}" destId="{30E43F23-D4ED-4E66-918B-CF462240E730}" srcOrd="6" destOrd="0" presId="urn:microsoft.com/office/officeart/2005/8/layout/vList5"/>
    <dgm:cxn modelId="{2A887F24-0EA7-4F3F-908D-71F26EDA2CAF}" type="presParOf" srcId="{30E43F23-D4ED-4E66-918B-CF462240E730}" destId="{3274C458-5813-4B3C-B9A8-2C63660017A3}" srcOrd="0" destOrd="0" presId="urn:microsoft.com/office/officeart/2005/8/layout/vList5"/>
    <dgm:cxn modelId="{32F1300A-2FFC-4AAC-B75D-38D156CAA83C}" type="presParOf" srcId="{30E43F23-D4ED-4E66-918B-CF462240E730}" destId="{52E2CDCF-A4D1-49B9-90EF-DB42DA3A23E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A91323-9EA3-4D40-9C5D-807EDAE2A909}" type="doc">
      <dgm:prSet loTypeId="urn:microsoft.com/office/officeart/2005/8/layout/process1" loCatId="process" qsTypeId="urn:microsoft.com/office/officeart/2005/8/quickstyle/simple5" qsCatId="simple" csTypeId="urn:microsoft.com/office/officeart/2005/8/colors/colorful2" csCatId="colorful" phldr="1"/>
      <dgm:spPr/>
    </dgm:pt>
    <dgm:pt modelId="{B11CF0B5-CC93-4490-BF4E-E9353E4E16BD}">
      <dgm:prSet phldrT="[Text]"/>
      <dgm:spPr/>
      <dgm:t>
        <a:bodyPr/>
        <a:lstStyle/>
        <a:p>
          <a:r>
            <a:rPr lang="en-US" b="1" dirty="0" smtClean="0"/>
            <a:t>QM 2.5</a:t>
          </a:r>
          <a:endParaRPr lang="en-US" b="1" dirty="0"/>
        </a:p>
      </dgm:t>
    </dgm:pt>
    <dgm:pt modelId="{08C20213-72B2-4FA6-81E3-298C1AF33CA5}" type="parTrans" cxnId="{676911AD-12E8-442B-9532-593EA611B62B}">
      <dgm:prSet/>
      <dgm:spPr/>
      <dgm:t>
        <a:bodyPr/>
        <a:lstStyle/>
        <a:p>
          <a:endParaRPr lang="en-US"/>
        </a:p>
      </dgm:t>
    </dgm:pt>
    <dgm:pt modelId="{C580D921-527A-4585-948B-FF1F218D8018}" type="sibTrans" cxnId="{676911AD-12E8-442B-9532-593EA611B62B}">
      <dgm:prSet/>
      <dgm:spPr/>
      <dgm:t>
        <a:bodyPr/>
        <a:lstStyle/>
        <a:p>
          <a:endParaRPr lang="en-US"/>
        </a:p>
      </dgm:t>
    </dgm:pt>
    <dgm:pt modelId="{9EF7E3FD-8FBB-4B05-9930-2EB6AD2AAF56}">
      <dgm:prSet phldrT="[Text]"/>
      <dgm:spPr/>
      <dgm:t>
        <a:bodyPr/>
        <a:lstStyle/>
        <a:p>
          <a:r>
            <a:rPr lang="en-US" b="1" dirty="0" smtClean="0"/>
            <a:t>SACS 3.4.6</a:t>
          </a:r>
          <a:br>
            <a:rPr lang="en-US" b="1" dirty="0" smtClean="0"/>
          </a:br>
          <a:r>
            <a:rPr lang="en-US" b="1" dirty="0" smtClean="0"/>
            <a:t>Awarding Credit</a:t>
          </a:r>
          <a:endParaRPr lang="en-US" b="1" dirty="0"/>
        </a:p>
      </dgm:t>
    </dgm:pt>
    <dgm:pt modelId="{57131881-CD18-4D8C-A007-27885A426289}" type="parTrans" cxnId="{F0BF8BEF-3AF1-4C42-841E-6A5377726A3D}">
      <dgm:prSet/>
      <dgm:spPr/>
      <dgm:t>
        <a:bodyPr/>
        <a:lstStyle/>
        <a:p>
          <a:endParaRPr lang="en-US"/>
        </a:p>
      </dgm:t>
    </dgm:pt>
    <dgm:pt modelId="{3A909D12-60E7-47D6-8BD1-4D6E98610A23}" type="sibTrans" cxnId="{F0BF8BEF-3AF1-4C42-841E-6A5377726A3D}">
      <dgm:prSet/>
      <dgm:spPr/>
      <dgm:t>
        <a:bodyPr/>
        <a:lstStyle/>
        <a:p>
          <a:endParaRPr lang="en-US"/>
        </a:p>
      </dgm:t>
    </dgm:pt>
    <dgm:pt modelId="{25822DB4-C676-4A82-AF6B-354E52D1E6FB}" type="pres">
      <dgm:prSet presAssocID="{C9A91323-9EA3-4D40-9C5D-807EDAE2A909}" presName="Name0" presStyleCnt="0">
        <dgm:presLayoutVars>
          <dgm:dir/>
          <dgm:resizeHandles val="exact"/>
        </dgm:presLayoutVars>
      </dgm:prSet>
      <dgm:spPr/>
    </dgm:pt>
    <dgm:pt modelId="{E4DD422B-9B51-48A2-BACF-A275FD86308D}" type="pres">
      <dgm:prSet presAssocID="{B11CF0B5-CC93-4490-BF4E-E9353E4E16BD}" presName="node" presStyleLbl="node1" presStyleIdx="0" presStyleCnt="2">
        <dgm:presLayoutVars>
          <dgm:bulletEnabled val="1"/>
        </dgm:presLayoutVars>
      </dgm:prSet>
      <dgm:spPr/>
    </dgm:pt>
    <dgm:pt modelId="{ECEE524A-0FFD-4F77-A12D-353614035299}" type="pres">
      <dgm:prSet presAssocID="{C580D921-527A-4585-948B-FF1F218D8018}" presName="sibTrans" presStyleLbl="sibTrans2D1" presStyleIdx="0" presStyleCnt="1"/>
      <dgm:spPr/>
    </dgm:pt>
    <dgm:pt modelId="{97F1EE56-D95C-428A-86E5-5AD5AF33EE00}" type="pres">
      <dgm:prSet presAssocID="{C580D921-527A-4585-948B-FF1F218D8018}" presName="connectorText" presStyleLbl="sibTrans2D1" presStyleIdx="0" presStyleCnt="1"/>
      <dgm:spPr/>
    </dgm:pt>
    <dgm:pt modelId="{8B717ECD-DDEB-4A62-A2E1-DFF8F6D57059}" type="pres">
      <dgm:prSet presAssocID="{9EF7E3FD-8FBB-4B05-9930-2EB6AD2AAF56}" presName="node" presStyleLbl="node1" presStyleIdx="1" presStyleCnt="2">
        <dgm:presLayoutVars>
          <dgm:bulletEnabled val="1"/>
        </dgm:presLayoutVars>
      </dgm:prSet>
      <dgm:spPr/>
    </dgm:pt>
  </dgm:ptLst>
  <dgm:cxnLst>
    <dgm:cxn modelId="{F0BF8BEF-3AF1-4C42-841E-6A5377726A3D}" srcId="{C9A91323-9EA3-4D40-9C5D-807EDAE2A909}" destId="{9EF7E3FD-8FBB-4B05-9930-2EB6AD2AAF56}" srcOrd="1" destOrd="0" parTransId="{57131881-CD18-4D8C-A007-27885A426289}" sibTransId="{3A909D12-60E7-47D6-8BD1-4D6E98610A23}"/>
    <dgm:cxn modelId="{A4B45CA9-E574-4779-A0A7-18EE7E19BB02}" type="presOf" srcId="{C580D921-527A-4585-948B-FF1F218D8018}" destId="{97F1EE56-D95C-428A-86E5-5AD5AF33EE00}" srcOrd="1" destOrd="0" presId="urn:microsoft.com/office/officeart/2005/8/layout/process1"/>
    <dgm:cxn modelId="{1C86BBE8-61F6-462A-8E81-62D8DC68C722}" type="presOf" srcId="{9EF7E3FD-8FBB-4B05-9930-2EB6AD2AAF56}" destId="{8B717ECD-DDEB-4A62-A2E1-DFF8F6D57059}" srcOrd="0" destOrd="0" presId="urn:microsoft.com/office/officeart/2005/8/layout/process1"/>
    <dgm:cxn modelId="{7F7B5269-49FF-4740-B8AE-76561A81AA2B}" type="presOf" srcId="{C9A91323-9EA3-4D40-9C5D-807EDAE2A909}" destId="{25822DB4-C676-4A82-AF6B-354E52D1E6FB}" srcOrd="0" destOrd="0" presId="urn:microsoft.com/office/officeart/2005/8/layout/process1"/>
    <dgm:cxn modelId="{D103CCC2-097A-4E0A-91E2-0028D0BD1D97}" type="presOf" srcId="{C580D921-527A-4585-948B-FF1F218D8018}" destId="{ECEE524A-0FFD-4F77-A12D-353614035299}" srcOrd="0" destOrd="0" presId="urn:microsoft.com/office/officeart/2005/8/layout/process1"/>
    <dgm:cxn modelId="{676911AD-12E8-442B-9532-593EA611B62B}" srcId="{C9A91323-9EA3-4D40-9C5D-807EDAE2A909}" destId="{B11CF0B5-CC93-4490-BF4E-E9353E4E16BD}" srcOrd="0" destOrd="0" parTransId="{08C20213-72B2-4FA6-81E3-298C1AF33CA5}" sibTransId="{C580D921-527A-4585-948B-FF1F218D8018}"/>
    <dgm:cxn modelId="{936E8981-8390-4DB2-9953-0E6F07CB66FC}" type="presOf" srcId="{B11CF0B5-CC93-4490-BF4E-E9353E4E16BD}" destId="{E4DD422B-9B51-48A2-BACF-A275FD86308D}" srcOrd="0" destOrd="0" presId="urn:microsoft.com/office/officeart/2005/8/layout/process1"/>
    <dgm:cxn modelId="{7679C4A5-921C-45DD-9FDD-9282B8E02B02}" type="presParOf" srcId="{25822DB4-C676-4A82-AF6B-354E52D1E6FB}" destId="{E4DD422B-9B51-48A2-BACF-A275FD86308D}" srcOrd="0" destOrd="0" presId="urn:microsoft.com/office/officeart/2005/8/layout/process1"/>
    <dgm:cxn modelId="{480F7053-BE45-4C9F-98BC-2309117D7F3C}" type="presParOf" srcId="{25822DB4-C676-4A82-AF6B-354E52D1E6FB}" destId="{ECEE524A-0FFD-4F77-A12D-353614035299}" srcOrd="1" destOrd="0" presId="urn:microsoft.com/office/officeart/2005/8/layout/process1"/>
    <dgm:cxn modelId="{E7B72427-D0EF-4500-BC3D-80AEF5ACE51F}" type="presParOf" srcId="{ECEE524A-0FFD-4F77-A12D-353614035299}" destId="{97F1EE56-D95C-428A-86E5-5AD5AF33EE00}" srcOrd="0" destOrd="0" presId="urn:microsoft.com/office/officeart/2005/8/layout/process1"/>
    <dgm:cxn modelId="{C5C2649C-D43A-4318-B48C-EB4F3981E7B6}" type="presParOf" srcId="{25822DB4-C676-4A82-AF6B-354E52D1E6FB}" destId="{8B717ECD-DDEB-4A62-A2E1-DFF8F6D57059}"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78C17-3F56-4F8B-8D39-0F4FB14150CE}">
      <dsp:nvSpPr>
        <dsp:cNvPr id="0" name=""/>
        <dsp:cNvSpPr/>
      </dsp:nvSpPr>
      <dsp:spPr>
        <a:xfrm>
          <a:off x="449448" y="1186715"/>
          <a:ext cx="2393277" cy="2393396"/>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b="1" kern="1200" dirty="0">
            <a:effectLst>
              <a:outerShdw blurRad="38100" dist="38100" dir="2700000" algn="tl">
                <a:srgbClr val="000000">
                  <a:alpha val="43137"/>
                </a:srgbClr>
              </a:outerShdw>
            </a:effectLst>
            <a:latin typeface="Baskerville Old Face" pitchFamily="18" charset="0"/>
          </a:endParaRPr>
        </a:p>
      </dsp:txBody>
      <dsp:txXfrm>
        <a:off x="799935" y="1537220"/>
        <a:ext cx="1692303" cy="1692386"/>
      </dsp:txXfrm>
    </dsp:sp>
    <dsp:sp modelId="{9585DA37-F060-4C76-A4F5-9E68DF3342D5}">
      <dsp:nvSpPr>
        <dsp:cNvPr id="0" name=""/>
        <dsp:cNvSpPr/>
      </dsp:nvSpPr>
      <dsp:spPr>
        <a:xfrm>
          <a:off x="539541" y="0"/>
          <a:ext cx="4824453" cy="5029199"/>
        </a:xfrm>
        <a:prstGeom prst="blockArc">
          <a:avLst>
            <a:gd name="adj1" fmla="val 17527788"/>
            <a:gd name="adj2" fmla="val 4119114"/>
            <a:gd name="adj3" fmla="val 575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C1684B7-FCFE-448A-B5A0-AB9096BCC6DF}">
      <dsp:nvSpPr>
        <dsp:cNvPr id="0" name=""/>
        <dsp:cNvSpPr/>
      </dsp:nvSpPr>
      <dsp:spPr>
        <a:xfrm>
          <a:off x="4091918" y="423961"/>
          <a:ext cx="1282087" cy="128244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5FB341F-BA00-457B-BB5B-8840F4566F02}">
      <dsp:nvSpPr>
        <dsp:cNvPr id="0" name=""/>
        <dsp:cNvSpPr/>
      </dsp:nvSpPr>
      <dsp:spPr>
        <a:xfrm>
          <a:off x="5471252" y="444581"/>
          <a:ext cx="1716123" cy="1241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2044700">
            <a:lnSpc>
              <a:spcPct val="90000"/>
            </a:lnSpc>
            <a:spcBef>
              <a:spcPct val="0"/>
            </a:spcBef>
            <a:spcAft>
              <a:spcPct val="10000"/>
            </a:spcAft>
          </a:pPr>
          <a:r>
            <a:rPr lang="en-US" sz="4600" kern="1200" dirty="0" smtClean="0"/>
            <a:t>HLC</a:t>
          </a:r>
          <a:endParaRPr lang="en-US" sz="4600" kern="1200" dirty="0"/>
        </a:p>
      </dsp:txBody>
      <dsp:txXfrm>
        <a:off x="5471252" y="444581"/>
        <a:ext cx="1716123" cy="1241206"/>
      </dsp:txXfrm>
    </dsp:sp>
    <dsp:sp modelId="{B5C23A94-EEA2-4AFE-A7E4-21A630A2A707}">
      <dsp:nvSpPr>
        <dsp:cNvPr id="0" name=""/>
        <dsp:cNvSpPr/>
      </dsp:nvSpPr>
      <dsp:spPr>
        <a:xfrm>
          <a:off x="4587449" y="1882932"/>
          <a:ext cx="1282087" cy="128244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2FB7CD3-581F-409F-BBCD-7F1AE7AEBE1A}">
      <dsp:nvSpPr>
        <dsp:cNvPr id="0" name=""/>
        <dsp:cNvSpPr/>
      </dsp:nvSpPr>
      <dsp:spPr>
        <a:xfrm>
          <a:off x="5973934" y="1901037"/>
          <a:ext cx="1716123" cy="1241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2044700">
            <a:lnSpc>
              <a:spcPct val="90000"/>
            </a:lnSpc>
            <a:spcBef>
              <a:spcPct val="0"/>
            </a:spcBef>
            <a:spcAft>
              <a:spcPct val="10000"/>
            </a:spcAft>
          </a:pPr>
          <a:r>
            <a:rPr lang="en-US" sz="4600" kern="1200" dirty="0" smtClean="0"/>
            <a:t>SACS</a:t>
          </a:r>
          <a:endParaRPr lang="en-US" sz="4600" kern="1200" dirty="0"/>
        </a:p>
      </dsp:txBody>
      <dsp:txXfrm>
        <a:off x="5973934" y="1901037"/>
        <a:ext cx="1716123" cy="1241206"/>
      </dsp:txXfrm>
    </dsp:sp>
    <dsp:sp modelId="{25ECAE42-FC91-43D3-B379-A4B1559B12C8}">
      <dsp:nvSpPr>
        <dsp:cNvPr id="0" name=""/>
        <dsp:cNvSpPr/>
      </dsp:nvSpPr>
      <dsp:spPr>
        <a:xfrm>
          <a:off x="4091918" y="3362523"/>
          <a:ext cx="1282087" cy="128244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3EBA23C-710B-47A9-974A-684290DA4CD0}">
      <dsp:nvSpPr>
        <dsp:cNvPr id="0" name=""/>
        <dsp:cNvSpPr/>
      </dsp:nvSpPr>
      <dsp:spPr>
        <a:xfrm>
          <a:off x="5471252" y="3388674"/>
          <a:ext cx="1716123" cy="1241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2044700">
            <a:lnSpc>
              <a:spcPct val="90000"/>
            </a:lnSpc>
            <a:spcBef>
              <a:spcPct val="0"/>
            </a:spcBef>
            <a:spcAft>
              <a:spcPct val="10000"/>
            </a:spcAft>
          </a:pPr>
          <a:r>
            <a:rPr lang="en-US" sz="4600" kern="1200" dirty="0" smtClean="0"/>
            <a:t>Feds</a:t>
          </a:r>
          <a:endParaRPr lang="en-US" sz="4600" kern="1200" dirty="0"/>
        </a:p>
      </dsp:txBody>
      <dsp:txXfrm>
        <a:off x="5471252" y="3388674"/>
        <a:ext cx="1716123" cy="1241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D422B-9B51-48A2-BACF-A275FD86308D}">
      <dsp:nvSpPr>
        <dsp:cNvPr id="0" name=""/>
        <dsp:cNvSpPr/>
      </dsp:nvSpPr>
      <dsp:spPr>
        <a:xfrm>
          <a:off x="952" y="657463"/>
          <a:ext cx="2031206" cy="121872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QM 6.1 – 6.5</a:t>
          </a:r>
          <a:endParaRPr lang="en-US" sz="2300" b="1" kern="1200" dirty="0"/>
        </a:p>
      </dsp:txBody>
      <dsp:txXfrm>
        <a:off x="36647" y="693158"/>
        <a:ext cx="1959816" cy="1147333"/>
      </dsp:txXfrm>
    </dsp:sp>
    <dsp:sp modelId="{ECEE524A-0FFD-4F77-A12D-353614035299}">
      <dsp:nvSpPr>
        <dsp:cNvPr id="0" name=""/>
        <dsp:cNvSpPr/>
      </dsp:nvSpPr>
      <dsp:spPr>
        <a:xfrm>
          <a:off x="2235517" y="1014955"/>
          <a:ext cx="431120" cy="503739"/>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235517" y="1115703"/>
        <a:ext cx="301784" cy="302243"/>
      </dsp:txXfrm>
    </dsp:sp>
    <dsp:sp modelId="{8B717ECD-DDEB-4A62-A2E1-DFF8F6D57059}">
      <dsp:nvSpPr>
        <dsp:cNvPr id="0" name=""/>
        <dsp:cNvSpPr/>
      </dsp:nvSpPr>
      <dsp:spPr>
        <a:xfrm>
          <a:off x="2845593" y="657463"/>
          <a:ext cx="2031206" cy="1218723"/>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SACS 3.4.12</a:t>
          </a:r>
          <a:br>
            <a:rPr lang="en-US" sz="2300" b="1" kern="1200" dirty="0" smtClean="0"/>
          </a:br>
          <a:r>
            <a:rPr lang="en-US" sz="2300" b="1" kern="1200" dirty="0" smtClean="0"/>
            <a:t>Technology Use</a:t>
          </a:r>
          <a:endParaRPr lang="en-US" sz="2300" b="1" kern="1200" dirty="0"/>
        </a:p>
      </dsp:txBody>
      <dsp:txXfrm>
        <a:off x="2881288" y="693158"/>
        <a:ext cx="1959816" cy="11473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E0A13-DA2F-433F-92C8-9FD7F74F537C}">
      <dsp:nvSpPr>
        <dsp:cNvPr id="0" name=""/>
        <dsp:cNvSpPr/>
      </dsp:nvSpPr>
      <dsp:spPr>
        <a:xfrm>
          <a:off x="1219195" y="71"/>
          <a:ext cx="1758717" cy="186498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QM Prof. Dev.</a:t>
          </a:r>
          <a:endParaRPr lang="en-US" sz="2400" b="1" kern="1200" dirty="0"/>
        </a:p>
      </dsp:txBody>
      <dsp:txXfrm>
        <a:off x="1476753" y="273191"/>
        <a:ext cx="1243601" cy="1318740"/>
      </dsp:txXfrm>
    </dsp:sp>
    <dsp:sp modelId="{C6DF8F45-A7B8-4A18-B681-DE010506B1EE}">
      <dsp:nvSpPr>
        <dsp:cNvPr id="0" name=""/>
        <dsp:cNvSpPr/>
      </dsp:nvSpPr>
      <dsp:spPr>
        <a:xfrm>
          <a:off x="1799454" y="1948800"/>
          <a:ext cx="598199" cy="598199"/>
        </a:xfrm>
        <a:prstGeom prst="mathPlus">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878745" y="2177551"/>
        <a:ext cx="439617" cy="140697"/>
      </dsp:txXfrm>
    </dsp:sp>
    <dsp:sp modelId="{BB966651-CF80-49E4-8D7B-A4A67FF84A3E}">
      <dsp:nvSpPr>
        <dsp:cNvPr id="0" name=""/>
        <dsp:cNvSpPr/>
      </dsp:nvSpPr>
      <dsp:spPr>
        <a:xfrm>
          <a:off x="1219195" y="2630747"/>
          <a:ext cx="1758717" cy="186498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QM Faculty Support</a:t>
          </a:r>
          <a:endParaRPr lang="en-US" sz="2400" b="1" kern="1200" dirty="0"/>
        </a:p>
      </dsp:txBody>
      <dsp:txXfrm>
        <a:off x="1476753" y="2903867"/>
        <a:ext cx="1243601" cy="1318740"/>
      </dsp:txXfrm>
    </dsp:sp>
    <dsp:sp modelId="{2919BE7A-7CD4-4C38-A3DC-4F10267BA098}">
      <dsp:nvSpPr>
        <dsp:cNvPr id="0" name=""/>
        <dsp:cNvSpPr/>
      </dsp:nvSpPr>
      <dsp:spPr>
        <a:xfrm>
          <a:off x="3132620" y="2056063"/>
          <a:ext cx="327978" cy="383672"/>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132620" y="2132797"/>
        <a:ext cx="229585" cy="230204"/>
      </dsp:txXfrm>
    </dsp:sp>
    <dsp:sp modelId="{6D617885-1B13-4012-AE23-67C5E1DE8998}">
      <dsp:nvSpPr>
        <dsp:cNvPr id="0" name=""/>
        <dsp:cNvSpPr/>
      </dsp:nvSpPr>
      <dsp:spPr>
        <a:xfrm>
          <a:off x="3596740" y="762002"/>
          <a:ext cx="3185063" cy="2971794"/>
        </a:xfrm>
        <a:prstGeom prst="roundRect">
          <a:avLst/>
        </a:prstGeom>
        <a:blipFill rotWithShape="0">
          <a:blip xmlns:r="http://schemas.openxmlformats.org/officeDocument/2006/relationships" r:embed="rId1"/>
          <a:stretch>
            <a:fillRect/>
          </a:stretch>
        </a:blipFill>
        <a:ln>
          <a:noFill/>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741811" y="907073"/>
        <a:ext cx="2894921" cy="26816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B2975-B286-4F0D-80E7-0C02AB69255D}">
      <dsp:nvSpPr>
        <dsp:cNvPr id="0" name=""/>
        <dsp:cNvSpPr/>
      </dsp:nvSpPr>
      <dsp:spPr>
        <a:xfrm>
          <a:off x="248" y="643964"/>
          <a:ext cx="2150547"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lvl="0" algn="r" defTabSz="1155700">
            <a:lnSpc>
              <a:spcPct val="90000"/>
            </a:lnSpc>
            <a:spcBef>
              <a:spcPct val="0"/>
            </a:spcBef>
            <a:spcAft>
              <a:spcPct val="35000"/>
            </a:spcAft>
          </a:pPr>
          <a:r>
            <a:rPr lang="en-US" sz="2600" b="1" kern="1200" dirty="0" smtClean="0">
              <a:effectLst/>
            </a:rPr>
            <a:t>ADA</a:t>
          </a:r>
          <a:endParaRPr lang="en-US" sz="2600" b="1" kern="1200" dirty="0">
            <a:effectLst/>
          </a:endParaRPr>
        </a:p>
      </dsp:txBody>
      <dsp:txXfrm>
        <a:off x="248" y="643964"/>
        <a:ext cx="2150547" cy="514800"/>
      </dsp:txXfrm>
    </dsp:sp>
    <dsp:sp modelId="{C6BD72D2-30D6-4328-A235-094B9136605D}">
      <dsp:nvSpPr>
        <dsp:cNvPr id="0" name=""/>
        <dsp:cNvSpPr/>
      </dsp:nvSpPr>
      <dsp:spPr>
        <a:xfrm>
          <a:off x="2150796" y="32639"/>
          <a:ext cx="430109" cy="1737450"/>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389E6-EA55-475A-AC8A-6CA19C88B56E}">
      <dsp:nvSpPr>
        <dsp:cNvPr id="0" name=""/>
        <dsp:cNvSpPr/>
      </dsp:nvSpPr>
      <dsp:spPr>
        <a:xfrm>
          <a:off x="2752950" y="32639"/>
          <a:ext cx="5849490" cy="1737450"/>
        </a:xfrm>
        <a:prstGeom prst="rect">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b="1" kern="1200" dirty="0" smtClean="0"/>
            <a:t>GS 8</a:t>
          </a:r>
          <a:endParaRPr lang="en-US" sz="2600" b="1" kern="1200" dirty="0"/>
        </a:p>
        <a:p>
          <a:pPr marL="457200" lvl="2" indent="-228600" algn="l" defTabSz="1155700">
            <a:lnSpc>
              <a:spcPct val="90000"/>
            </a:lnSpc>
            <a:spcBef>
              <a:spcPct val="0"/>
            </a:spcBef>
            <a:spcAft>
              <a:spcPct val="15000"/>
            </a:spcAft>
            <a:buChar char="••"/>
          </a:pPr>
          <a:r>
            <a:rPr lang="en-US" sz="2600" b="1" kern="1200" dirty="0" smtClean="0"/>
            <a:t>SS 8.1 – SS 8.4</a:t>
          </a:r>
          <a:endParaRPr lang="en-US" sz="2600" b="1" kern="1200" dirty="0"/>
        </a:p>
        <a:p>
          <a:pPr marL="228600" lvl="1" indent="-228600" algn="l" defTabSz="1155700">
            <a:lnSpc>
              <a:spcPct val="90000"/>
            </a:lnSpc>
            <a:spcBef>
              <a:spcPct val="0"/>
            </a:spcBef>
            <a:spcAft>
              <a:spcPct val="15000"/>
            </a:spcAft>
            <a:buChar char="••"/>
          </a:pPr>
          <a:endParaRPr lang="en-US" sz="2600" b="1" kern="1200" dirty="0"/>
        </a:p>
        <a:p>
          <a:pPr marL="457200" lvl="2" indent="-228600" algn="l" defTabSz="1155700">
            <a:lnSpc>
              <a:spcPct val="90000"/>
            </a:lnSpc>
            <a:spcBef>
              <a:spcPct val="0"/>
            </a:spcBef>
            <a:spcAft>
              <a:spcPct val="15000"/>
            </a:spcAft>
            <a:buChar char="••"/>
          </a:pPr>
          <a:r>
            <a:rPr lang="en-US" sz="2600" b="1" kern="1200" dirty="0" smtClean="0"/>
            <a:t>SS 7.2</a:t>
          </a:r>
          <a:endParaRPr lang="en-US" sz="2600" b="1" kern="1200" dirty="0"/>
        </a:p>
      </dsp:txBody>
      <dsp:txXfrm>
        <a:off x="2752950" y="32639"/>
        <a:ext cx="5849490" cy="1737450"/>
      </dsp:txXfrm>
    </dsp:sp>
    <dsp:sp modelId="{20A496A9-3DAD-4FB8-B4C8-61D72C52C84D}">
      <dsp:nvSpPr>
        <dsp:cNvPr id="0" name=""/>
        <dsp:cNvSpPr/>
      </dsp:nvSpPr>
      <dsp:spPr>
        <a:xfrm>
          <a:off x="248" y="1863689"/>
          <a:ext cx="2234137" cy="1143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lvl="0" algn="r" defTabSz="1155700">
            <a:lnSpc>
              <a:spcPct val="90000"/>
            </a:lnSpc>
            <a:spcBef>
              <a:spcPct val="0"/>
            </a:spcBef>
            <a:spcAft>
              <a:spcPct val="35000"/>
            </a:spcAft>
          </a:pPr>
          <a:r>
            <a:rPr lang="en-US" sz="2600" b="1" kern="1200" dirty="0" smtClean="0"/>
            <a:t>Copyright/ TEACH Act</a:t>
          </a:r>
          <a:endParaRPr lang="en-US" sz="2600" b="1" kern="1200" dirty="0"/>
        </a:p>
      </dsp:txBody>
      <dsp:txXfrm>
        <a:off x="248" y="1863689"/>
        <a:ext cx="2234137" cy="1143388"/>
      </dsp:txXfrm>
    </dsp:sp>
    <dsp:sp modelId="{774B9477-F8EA-4949-B3EE-0982872511B3}">
      <dsp:nvSpPr>
        <dsp:cNvPr id="0" name=""/>
        <dsp:cNvSpPr/>
      </dsp:nvSpPr>
      <dsp:spPr>
        <a:xfrm>
          <a:off x="2234386" y="2025152"/>
          <a:ext cx="425064" cy="820462"/>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AEB13B-56D5-41DA-8215-191F01C96A20}">
      <dsp:nvSpPr>
        <dsp:cNvPr id="0" name=""/>
        <dsp:cNvSpPr/>
      </dsp:nvSpPr>
      <dsp:spPr>
        <a:xfrm>
          <a:off x="2829476" y="2025152"/>
          <a:ext cx="5780874" cy="82046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b="1" kern="1200" dirty="0" smtClean="0"/>
            <a:t>SS 4.3</a:t>
          </a:r>
          <a:endParaRPr lang="en-US" sz="2600" b="1" kern="1200" dirty="0"/>
        </a:p>
      </dsp:txBody>
      <dsp:txXfrm>
        <a:off x="2829476" y="2025152"/>
        <a:ext cx="5780874" cy="820462"/>
      </dsp:txXfrm>
    </dsp:sp>
    <dsp:sp modelId="{6377DA2D-8B05-4011-BA66-BE12E9723548}">
      <dsp:nvSpPr>
        <dsp:cNvPr id="0" name=""/>
        <dsp:cNvSpPr/>
      </dsp:nvSpPr>
      <dsp:spPr>
        <a:xfrm>
          <a:off x="248" y="3562187"/>
          <a:ext cx="2150547" cy="820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lvl="0" algn="r" defTabSz="1155700">
            <a:lnSpc>
              <a:spcPct val="90000"/>
            </a:lnSpc>
            <a:spcBef>
              <a:spcPct val="0"/>
            </a:spcBef>
            <a:spcAft>
              <a:spcPct val="35000"/>
            </a:spcAft>
          </a:pPr>
          <a:r>
            <a:rPr lang="en-US" sz="2600" b="1" kern="1200" dirty="0" smtClean="0"/>
            <a:t>Student Verification</a:t>
          </a:r>
          <a:endParaRPr lang="en-US" sz="2600" b="1" kern="1200" dirty="0"/>
        </a:p>
      </dsp:txBody>
      <dsp:txXfrm>
        <a:off x="248" y="3562187"/>
        <a:ext cx="2150547" cy="820462"/>
      </dsp:txXfrm>
    </dsp:sp>
    <dsp:sp modelId="{885528D7-A440-402F-A8A7-6F786EDC6EF6}">
      <dsp:nvSpPr>
        <dsp:cNvPr id="0" name=""/>
        <dsp:cNvSpPr/>
      </dsp:nvSpPr>
      <dsp:spPr>
        <a:xfrm>
          <a:off x="2150796" y="3100677"/>
          <a:ext cx="430109" cy="1743482"/>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3C5475-D675-41D8-85BA-2A2C131F4C5F}">
      <dsp:nvSpPr>
        <dsp:cNvPr id="0" name=""/>
        <dsp:cNvSpPr/>
      </dsp:nvSpPr>
      <dsp:spPr>
        <a:xfrm>
          <a:off x="2752950" y="3100677"/>
          <a:ext cx="5849490" cy="1743482"/>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b="1" kern="1200" dirty="0" smtClean="0"/>
            <a:t>SS 1.4</a:t>
          </a:r>
          <a:endParaRPr lang="en-US" sz="2600" b="1" kern="1200" dirty="0"/>
        </a:p>
        <a:p>
          <a:pPr marL="228600" lvl="1" indent="-228600" algn="l" defTabSz="1155700">
            <a:lnSpc>
              <a:spcPct val="90000"/>
            </a:lnSpc>
            <a:spcBef>
              <a:spcPct val="0"/>
            </a:spcBef>
            <a:spcAft>
              <a:spcPct val="15000"/>
            </a:spcAft>
            <a:buChar char="••"/>
          </a:pPr>
          <a:r>
            <a:rPr lang="en-US" sz="2600" b="1" kern="1200" dirty="0" smtClean="0"/>
            <a:t>SS 1.8</a:t>
          </a:r>
          <a:endParaRPr lang="en-US" sz="2600" b="1" kern="1200" dirty="0"/>
        </a:p>
        <a:p>
          <a:pPr marL="228600" lvl="1" indent="-228600" algn="l" defTabSz="1155700">
            <a:lnSpc>
              <a:spcPct val="90000"/>
            </a:lnSpc>
            <a:spcBef>
              <a:spcPct val="0"/>
            </a:spcBef>
            <a:spcAft>
              <a:spcPct val="15000"/>
            </a:spcAft>
            <a:buChar char="••"/>
          </a:pPr>
          <a:r>
            <a:rPr lang="en-US" sz="2600" b="1" kern="1200" dirty="0" smtClean="0"/>
            <a:t>SS 3.4</a:t>
          </a:r>
          <a:endParaRPr lang="en-US" sz="2600" b="1" kern="1200" dirty="0"/>
        </a:p>
        <a:p>
          <a:pPr marL="228600" lvl="1" indent="-228600" algn="l" defTabSz="1155700">
            <a:lnSpc>
              <a:spcPct val="90000"/>
            </a:lnSpc>
            <a:spcBef>
              <a:spcPct val="0"/>
            </a:spcBef>
            <a:spcAft>
              <a:spcPct val="15000"/>
            </a:spcAft>
            <a:buChar char="••"/>
          </a:pPr>
          <a:r>
            <a:rPr lang="en-US" sz="2600" b="1" kern="1200" dirty="0" smtClean="0"/>
            <a:t>SS 5.2 </a:t>
          </a:r>
          <a:endParaRPr lang="en-US" sz="2600" b="1" kern="1200" dirty="0"/>
        </a:p>
      </dsp:txBody>
      <dsp:txXfrm>
        <a:off x="2752950" y="3100677"/>
        <a:ext cx="5849490" cy="17434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753F4-1994-498C-8C18-C82460D5E0C3}">
      <dsp:nvSpPr>
        <dsp:cNvPr id="0" name=""/>
        <dsp:cNvSpPr/>
      </dsp:nvSpPr>
      <dsp:spPr>
        <a:xfrm>
          <a:off x="2439950" y="66610"/>
          <a:ext cx="3197299" cy="3197299"/>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t>Federal </a:t>
          </a:r>
          <a:r>
            <a:rPr lang="en-US" sz="4400" kern="1200" dirty="0" err="1" smtClean="0"/>
            <a:t>Regs</a:t>
          </a:r>
          <a:endParaRPr lang="en-US" sz="4400" kern="1200" dirty="0"/>
        </a:p>
      </dsp:txBody>
      <dsp:txXfrm>
        <a:off x="2866256" y="626137"/>
        <a:ext cx="2344686" cy="1438784"/>
      </dsp:txXfrm>
    </dsp:sp>
    <dsp:sp modelId="{64193B86-3476-44E5-BB1E-094EC1815B6A}">
      <dsp:nvSpPr>
        <dsp:cNvPr id="0" name=""/>
        <dsp:cNvSpPr/>
      </dsp:nvSpPr>
      <dsp:spPr>
        <a:xfrm>
          <a:off x="3593642" y="2064922"/>
          <a:ext cx="3197299" cy="3197299"/>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r" defTabSz="1955800">
            <a:lnSpc>
              <a:spcPct val="90000"/>
            </a:lnSpc>
            <a:spcBef>
              <a:spcPct val="0"/>
            </a:spcBef>
            <a:spcAft>
              <a:spcPct val="35000"/>
            </a:spcAft>
          </a:pPr>
          <a:r>
            <a:rPr lang="en-US" sz="4400" kern="1200" dirty="0" smtClean="0"/>
            <a:t>HLC</a:t>
          </a:r>
          <a:endParaRPr lang="en-US" sz="4400" kern="1200" dirty="0"/>
        </a:p>
      </dsp:txBody>
      <dsp:txXfrm>
        <a:off x="4571483" y="2890891"/>
        <a:ext cx="1918379" cy="1758514"/>
      </dsp:txXfrm>
    </dsp:sp>
    <dsp:sp modelId="{360C5C1A-512A-4A4B-AE54-753692B20383}">
      <dsp:nvSpPr>
        <dsp:cNvPr id="0" name=""/>
        <dsp:cNvSpPr/>
      </dsp:nvSpPr>
      <dsp:spPr>
        <a:xfrm>
          <a:off x="1286257" y="2064922"/>
          <a:ext cx="3197299" cy="3197299"/>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l" defTabSz="1955800">
            <a:lnSpc>
              <a:spcPct val="90000"/>
            </a:lnSpc>
            <a:spcBef>
              <a:spcPct val="0"/>
            </a:spcBef>
            <a:spcAft>
              <a:spcPct val="35000"/>
            </a:spcAft>
          </a:pPr>
          <a:r>
            <a:rPr lang="en-US" sz="4400" kern="1200" dirty="0" smtClean="0"/>
            <a:t>SACS</a:t>
          </a:r>
          <a:endParaRPr lang="en-US" sz="4400" kern="1200" dirty="0"/>
        </a:p>
      </dsp:txBody>
      <dsp:txXfrm>
        <a:off x="1587336" y="2890891"/>
        <a:ext cx="1918379" cy="1758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38629-8582-45B5-8941-9E68C1293904}">
      <dsp:nvSpPr>
        <dsp:cNvPr id="0" name=""/>
        <dsp:cNvSpPr/>
      </dsp:nvSpPr>
      <dsp:spPr>
        <a:xfrm>
          <a:off x="3200403" y="2797203"/>
          <a:ext cx="2284386" cy="2206596"/>
        </a:xfrm>
        <a:prstGeom prst="rect">
          <a:avLst/>
        </a:prstGeom>
        <a:solidFill>
          <a:schemeClr val="accent2"/>
        </a:solidFill>
        <a:ln>
          <a:noFill/>
        </a:ln>
        <a:effectLst>
          <a:outerShdw blurRad="76200" dir="18900000" sy="23000" kx="-1200000" algn="bl" rotWithShape="0">
            <a:prstClr val="black">
              <a:alpha val="2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b="1" kern="1200" dirty="0" smtClean="0"/>
            <a:t>QM</a:t>
          </a:r>
          <a:endParaRPr lang="en-US" sz="6500" b="1" kern="1200" dirty="0"/>
        </a:p>
      </dsp:txBody>
      <dsp:txXfrm>
        <a:off x="3200403" y="2797203"/>
        <a:ext cx="2284386" cy="2206596"/>
      </dsp:txXfrm>
    </dsp:sp>
    <dsp:sp modelId="{0CF55EBD-D448-4959-889B-48053B52803D}">
      <dsp:nvSpPr>
        <dsp:cNvPr id="0" name=""/>
        <dsp:cNvSpPr/>
      </dsp:nvSpPr>
      <dsp:spPr>
        <a:xfrm rot="11287734">
          <a:off x="1096915" y="3152551"/>
          <a:ext cx="1939897" cy="662585"/>
        </a:xfrm>
        <a:prstGeom prst="leftArrow">
          <a:avLst>
            <a:gd name="adj1" fmla="val 60000"/>
            <a:gd name="adj2" fmla="val 50000"/>
          </a:avLst>
        </a:prstGeom>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C23DFE-A766-41F9-B4F6-E897C67A84E8}">
      <dsp:nvSpPr>
        <dsp:cNvPr id="0" name=""/>
        <dsp:cNvSpPr/>
      </dsp:nvSpPr>
      <dsp:spPr>
        <a:xfrm>
          <a:off x="76203" y="2565395"/>
          <a:ext cx="2208618" cy="1766895"/>
        </a:xfrm>
        <a:prstGeom prst="roundRect">
          <a:avLst>
            <a:gd name="adj" fmla="val 10000"/>
          </a:avLst>
        </a:prstGeom>
        <a:solidFill>
          <a:schemeClr val="accent1"/>
        </a:solidFill>
        <a:ln>
          <a:noFill/>
        </a:ln>
        <a:effectLst>
          <a:outerShdw blurRad="76200" dir="18900000" sy="23000" kx="-1200000" algn="bl" rotWithShape="0">
            <a:prstClr val="black">
              <a:alpha val="2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t>Nationally Recognized Standards</a:t>
          </a:r>
          <a:endParaRPr lang="en-US" sz="2500" b="1" kern="1200" dirty="0"/>
        </a:p>
      </dsp:txBody>
      <dsp:txXfrm>
        <a:off x="127954" y="2617146"/>
        <a:ext cx="2105116" cy="1663393"/>
      </dsp:txXfrm>
    </dsp:sp>
    <dsp:sp modelId="{B067FDC7-45B8-46D1-9707-DA1010B4C91F}">
      <dsp:nvSpPr>
        <dsp:cNvPr id="0" name=""/>
        <dsp:cNvSpPr/>
      </dsp:nvSpPr>
      <dsp:spPr>
        <a:xfrm rot="14496686">
          <a:off x="2054109" y="1394051"/>
          <a:ext cx="2053821" cy="662585"/>
        </a:xfrm>
        <a:prstGeom prst="lef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61F037D-9B8B-4960-84C8-8FD77D5C9568}">
      <dsp:nvSpPr>
        <dsp:cNvPr id="0" name=""/>
        <dsp:cNvSpPr/>
      </dsp:nvSpPr>
      <dsp:spPr>
        <a:xfrm>
          <a:off x="1676391" y="127010"/>
          <a:ext cx="2208618" cy="176689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76200" dir="18900000" sy="23000" kx="-1200000" algn="bl" rotWithShape="0">
            <a:prstClr val="black">
              <a:alpha val="2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t>Review and Certification</a:t>
          </a:r>
          <a:endParaRPr lang="en-US" sz="2500" b="1" kern="1200" dirty="0"/>
        </a:p>
      </dsp:txBody>
      <dsp:txXfrm>
        <a:off x="1728142" y="178761"/>
        <a:ext cx="2105116" cy="1663393"/>
      </dsp:txXfrm>
    </dsp:sp>
    <dsp:sp modelId="{16E3A40D-2362-4AE2-8F54-CF0A48C3D2D0}">
      <dsp:nvSpPr>
        <dsp:cNvPr id="0" name=""/>
        <dsp:cNvSpPr/>
      </dsp:nvSpPr>
      <dsp:spPr>
        <a:xfrm rot="17934938">
          <a:off x="4655767" y="1426060"/>
          <a:ext cx="2151452" cy="662585"/>
        </a:xfrm>
        <a:prstGeom prst="lef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8B77AFF-0CF5-4621-9425-B021DF665A43}">
      <dsp:nvSpPr>
        <dsp:cNvPr id="0" name=""/>
        <dsp:cNvSpPr/>
      </dsp:nvSpPr>
      <dsp:spPr>
        <a:xfrm>
          <a:off x="4876797" y="50811"/>
          <a:ext cx="2208618" cy="176689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76200" dir="18900000" sy="23000" kx="-1200000" algn="bl" rotWithShape="0">
            <a:prstClr val="black">
              <a:alpha val="2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t>Faculty Support</a:t>
          </a:r>
          <a:endParaRPr lang="en-US" sz="2500" b="1" kern="1200" dirty="0"/>
        </a:p>
      </dsp:txBody>
      <dsp:txXfrm>
        <a:off x="4928548" y="102562"/>
        <a:ext cx="2105116" cy="1663393"/>
      </dsp:txXfrm>
    </dsp:sp>
    <dsp:sp modelId="{CE56919F-9DE0-40E6-9CA4-CD5F10731E40}">
      <dsp:nvSpPr>
        <dsp:cNvPr id="0" name=""/>
        <dsp:cNvSpPr/>
      </dsp:nvSpPr>
      <dsp:spPr>
        <a:xfrm rot="21100467">
          <a:off x="5600715" y="3154424"/>
          <a:ext cx="1869062" cy="662585"/>
        </a:xfrm>
        <a:prstGeom prst="lef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55403E2-DFFD-41D4-90B9-CFFEC068C080}">
      <dsp:nvSpPr>
        <dsp:cNvPr id="0" name=""/>
        <dsp:cNvSpPr/>
      </dsp:nvSpPr>
      <dsp:spPr>
        <a:xfrm>
          <a:off x="6324594" y="2565405"/>
          <a:ext cx="2208618" cy="176689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76200" dir="18900000" sy="23000" kx="-1200000" algn="bl" rotWithShape="0">
            <a:prstClr val="black">
              <a:alpha val="2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t>Professional Development</a:t>
          </a:r>
          <a:endParaRPr lang="en-US" sz="2500" b="1" kern="1200" dirty="0"/>
        </a:p>
      </dsp:txBody>
      <dsp:txXfrm>
        <a:off x="6376345" y="2617156"/>
        <a:ext cx="2105116" cy="1663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EEC14-6869-4810-A068-DA1E798A92D6}">
      <dsp:nvSpPr>
        <dsp:cNvPr id="0" name=""/>
        <dsp:cNvSpPr/>
      </dsp:nvSpPr>
      <dsp:spPr>
        <a:xfrm rot="5400000">
          <a:off x="5296560" y="-2216617"/>
          <a:ext cx="702766" cy="531571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baseline="0" dirty="0" smtClean="0"/>
            <a:t>Mission</a:t>
          </a:r>
          <a:endParaRPr lang="en-US" sz="2100" kern="1200" dirty="0"/>
        </a:p>
      </dsp:txBody>
      <dsp:txXfrm rot="-5400000">
        <a:off x="2990087" y="124162"/>
        <a:ext cx="5281406" cy="634154"/>
      </dsp:txXfrm>
    </dsp:sp>
    <dsp:sp modelId="{3F956C7B-F36A-40AD-9384-8E9F2A547D78}">
      <dsp:nvSpPr>
        <dsp:cNvPr id="0" name=""/>
        <dsp:cNvSpPr/>
      </dsp:nvSpPr>
      <dsp:spPr>
        <a:xfrm>
          <a:off x="0" y="2009"/>
          <a:ext cx="2990088" cy="87845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baseline="0" dirty="0" smtClean="0"/>
            <a:t>Criterion 1</a:t>
          </a:r>
          <a:endParaRPr lang="en-US" sz="4300" kern="1200" dirty="0"/>
        </a:p>
      </dsp:txBody>
      <dsp:txXfrm>
        <a:off x="42883" y="44892"/>
        <a:ext cx="2904322" cy="792692"/>
      </dsp:txXfrm>
    </dsp:sp>
    <dsp:sp modelId="{42C19404-F542-4C4A-B0DB-D6E3A122681B}">
      <dsp:nvSpPr>
        <dsp:cNvPr id="0" name=""/>
        <dsp:cNvSpPr/>
      </dsp:nvSpPr>
      <dsp:spPr>
        <a:xfrm rot="5400000">
          <a:off x="5296560" y="-1294236"/>
          <a:ext cx="702766" cy="5315712"/>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baseline="0" smtClean="0"/>
            <a:t>Integrity</a:t>
          </a:r>
          <a:r>
            <a:rPr lang="en-US" sz="2100" kern="1200" baseline="0" dirty="0" smtClean="0"/>
            <a:t>: Ethical and Responsible Conduct </a:t>
          </a:r>
        </a:p>
      </dsp:txBody>
      <dsp:txXfrm rot="-5400000">
        <a:off x="2990087" y="1046543"/>
        <a:ext cx="5281406" cy="634154"/>
      </dsp:txXfrm>
    </dsp:sp>
    <dsp:sp modelId="{6F4A8F4D-B1DB-42D7-8D81-707443A787E2}">
      <dsp:nvSpPr>
        <dsp:cNvPr id="0" name=""/>
        <dsp:cNvSpPr/>
      </dsp:nvSpPr>
      <dsp:spPr>
        <a:xfrm>
          <a:off x="0" y="924390"/>
          <a:ext cx="2990088" cy="87845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baseline="0" dirty="0" smtClean="0"/>
            <a:t>Criterion 2</a:t>
          </a:r>
        </a:p>
      </dsp:txBody>
      <dsp:txXfrm>
        <a:off x="42883" y="967273"/>
        <a:ext cx="2904322" cy="792692"/>
      </dsp:txXfrm>
    </dsp:sp>
    <dsp:sp modelId="{046097CF-32B0-4AE7-A722-9ED9030DE542}">
      <dsp:nvSpPr>
        <dsp:cNvPr id="0" name=""/>
        <dsp:cNvSpPr/>
      </dsp:nvSpPr>
      <dsp:spPr>
        <a:xfrm rot="5400000">
          <a:off x="5296560" y="-371856"/>
          <a:ext cx="702766" cy="5315712"/>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baseline="0" dirty="0" smtClean="0"/>
            <a:t>Teaching and Learning: Quality, Resources, and Support </a:t>
          </a:r>
        </a:p>
      </dsp:txBody>
      <dsp:txXfrm rot="-5400000">
        <a:off x="2990087" y="1968923"/>
        <a:ext cx="5281406" cy="634154"/>
      </dsp:txXfrm>
    </dsp:sp>
    <dsp:sp modelId="{1F759C23-7CBE-472D-9D84-FD29217221B9}">
      <dsp:nvSpPr>
        <dsp:cNvPr id="0" name=""/>
        <dsp:cNvSpPr/>
      </dsp:nvSpPr>
      <dsp:spPr>
        <a:xfrm>
          <a:off x="0" y="1846770"/>
          <a:ext cx="2990088" cy="87845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baseline="0" dirty="0" smtClean="0"/>
            <a:t>Criterion 3</a:t>
          </a:r>
        </a:p>
      </dsp:txBody>
      <dsp:txXfrm>
        <a:off x="42883" y="1889653"/>
        <a:ext cx="2904322" cy="792692"/>
      </dsp:txXfrm>
    </dsp:sp>
    <dsp:sp modelId="{52E2CDCF-A4D1-49B9-90EF-DB42DA3A23E6}">
      <dsp:nvSpPr>
        <dsp:cNvPr id="0" name=""/>
        <dsp:cNvSpPr/>
      </dsp:nvSpPr>
      <dsp:spPr>
        <a:xfrm rot="5400000">
          <a:off x="5296560" y="550524"/>
          <a:ext cx="702766" cy="5315712"/>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baseline="0" dirty="0" smtClean="0"/>
            <a:t>Teaching and Learning: Evaluation and Improvement</a:t>
          </a:r>
        </a:p>
      </dsp:txBody>
      <dsp:txXfrm rot="-5400000">
        <a:off x="2990087" y="2891303"/>
        <a:ext cx="5281406" cy="634154"/>
      </dsp:txXfrm>
    </dsp:sp>
    <dsp:sp modelId="{3274C458-5813-4B3C-B9A8-2C63660017A3}">
      <dsp:nvSpPr>
        <dsp:cNvPr id="0" name=""/>
        <dsp:cNvSpPr/>
      </dsp:nvSpPr>
      <dsp:spPr>
        <a:xfrm>
          <a:off x="0" y="2769151"/>
          <a:ext cx="2990088" cy="87845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baseline="0" dirty="0" smtClean="0"/>
            <a:t>Criterion 4</a:t>
          </a:r>
        </a:p>
      </dsp:txBody>
      <dsp:txXfrm>
        <a:off x="42883" y="2812034"/>
        <a:ext cx="2904322" cy="792692"/>
      </dsp:txXfrm>
    </dsp:sp>
    <dsp:sp modelId="{74318454-3BAC-4AC6-B29B-F245F26FAC20}">
      <dsp:nvSpPr>
        <dsp:cNvPr id="0" name=""/>
        <dsp:cNvSpPr/>
      </dsp:nvSpPr>
      <dsp:spPr>
        <a:xfrm rot="5400000">
          <a:off x="5296560" y="1472905"/>
          <a:ext cx="702766" cy="5315712"/>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baseline="0" dirty="0" smtClean="0"/>
            <a:t>Resources, Planning, and Institutional Effectiveness</a:t>
          </a:r>
          <a:endParaRPr lang="en-US" sz="2100" kern="1200" dirty="0"/>
        </a:p>
      </dsp:txBody>
      <dsp:txXfrm rot="-5400000">
        <a:off x="2990087" y="3813684"/>
        <a:ext cx="5281406" cy="634154"/>
      </dsp:txXfrm>
    </dsp:sp>
    <dsp:sp modelId="{FD9B21A7-28CB-45B5-80CF-9B7B505F5EBE}">
      <dsp:nvSpPr>
        <dsp:cNvPr id="0" name=""/>
        <dsp:cNvSpPr/>
      </dsp:nvSpPr>
      <dsp:spPr>
        <a:xfrm>
          <a:off x="0" y="3691532"/>
          <a:ext cx="2990088" cy="878458"/>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baseline="0" dirty="0" smtClean="0"/>
            <a:t>Criterion 5</a:t>
          </a:r>
          <a:endParaRPr lang="en-US" sz="4300" kern="1200" dirty="0"/>
        </a:p>
      </dsp:txBody>
      <dsp:txXfrm>
        <a:off x="42883" y="3734415"/>
        <a:ext cx="2904322" cy="7926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DE326-C30B-42BE-AC28-64B119642913}">
      <dsp:nvSpPr>
        <dsp:cNvPr id="0" name=""/>
        <dsp:cNvSpPr/>
      </dsp:nvSpPr>
      <dsp:spPr>
        <a:xfrm>
          <a:off x="2846" y="127002"/>
          <a:ext cx="4296648" cy="129094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t>QM Standards: Learning Objectives, Learner Support</a:t>
          </a:r>
          <a:endParaRPr lang="en-US" sz="2800" b="1" kern="1200" dirty="0"/>
        </a:p>
      </dsp:txBody>
      <dsp:txXfrm>
        <a:off x="40656" y="164812"/>
        <a:ext cx="4221028" cy="1215321"/>
      </dsp:txXfrm>
    </dsp:sp>
    <dsp:sp modelId="{43ADCD36-9E27-4319-9B4C-2B8ED4B5753A}">
      <dsp:nvSpPr>
        <dsp:cNvPr id="0" name=""/>
        <dsp:cNvSpPr/>
      </dsp:nvSpPr>
      <dsp:spPr>
        <a:xfrm>
          <a:off x="432511" y="1417943"/>
          <a:ext cx="429664" cy="553398"/>
        </a:xfrm>
        <a:custGeom>
          <a:avLst/>
          <a:gdLst/>
          <a:ahLst/>
          <a:cxnLst/>
          <a:rect l="0" t="0" r="0" b="0"/>
          <a:pathLst>
            <a:path>
              <a:moveTo>
                <a:pt x="0" y="0"/>
              </a:moveTo>
              <a:lnTo>
                <a:pt x="0" y="553398"/>
              </a:lnTo>
              <a:lnTo>
                <a:pt x="429664" y="55339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3430E6-E6A2-40FB-BC01-022E938BD423}">
      <dsp:nvSpPr>
        <dsp:cNvPr id="0" name=""/>
        <dsp:cNvSpPr/>
      </dsp:nvSpPr>
      <dsp:spPr>
        <a:xfrm>
          <a:off x="862176" y="1640976"/>
          <a:ext cx="1485663" cy="66073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3.A.1</a:t>
          </a:r>
          <a:br>
            <a:rPr lang="en-US" sz="2400" kern="1200" dirty="0" smtClean="0"/>
          </a:br>
          <a:r>
            <a:rPr lang="en-US" sz="2400" kern="1200" dirty="0" smtClean="0"/>
            <a:t> QM 2.5</a:t>
          </a:r>
          <a:endParaRPr lang="en-US" sz="2400" kern="1200" dirty="0"/>
        </a:p>
      </dsp:txBody>
      <dsp:txXfrm>
        <a:off x="881528" y="1660328"/>
        <a:ext cx="1446959" cy="622026"/>
      </dsp:txXfrm>
    </dsp:sp>
    <dsp:sp modelId="{FF00C778-A737-4834-968A-FAB57AB9DADC}">
      <dsp:nvSpPr>
        <dsp:cNvPr id="0" name=""/>
        <dsp:cNvSpPr/>
      </dsp:nvSpPr>
      <dsp:spPr>
        <a:xfrm>
          <a:off x="432511" y="1417943"/>
          <a:ext cx="429664" cy="1437161"/>
        </a:xfrm>
        <a:custGeom>
          <a:avLst/>
          <a:gdLst/>
          <a:ahLst/>
          <a:cxnLst/>
          <a:rect l="0" t="0" r="0" b="0"/>
          <a:pathLst>
            <a:path>
              <a:moveTo>
                <a:pt x="0" y="0"/>
              </a:moveTo>
              <a:lnTo>
                <a:pt x="0" y="1437161"/>
              </a:lnTo>
              <a:lnTo>
                <a:pt x="429664" y="143716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4879DB-5689-4148-B8D9-9B7D903C524E}">
      <dsp:nvSpPr>
        <dsp:cNvPr id="0" name=""/>
        <dsp:cNvSpPr/>
      </dsp:nvSpPr>
      <dsp:spPr>
        <a:xfrm>
          <a:off x="862176" y="2524740"/>
          <a:ext cx="1485663" cy="66073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3.A.3</a:t>
          </a:r>
          <a:br>
            <a:rPr lang="en-US" sz="2400" kern="1200" dirty="0" smtClean="0"/>
          </a:br>
          <a:r>
            <a:rPr lang="en-US" sz="2400" kern="1200" dirty="0" smtClean="0"/>
            <a:t> QM 2.3</a:t>
          </a:r>
          <a:endParaRPr lang="en-US" sz="2400" kern="1200" dirty="0"/>
        </a:p>
      </dsp:txBody>
      <dsp:txXfrm>
        <a:off x="881528" y="2544092"/>
        <a:ext cx="1446959" cy="622026"/>
      </dsp:txXfrm>
    </dsp:sp>
    <dsp:sp modelId="{C36A6721-C637-469B-B2C6-9BE3F0EB4C0F}">
      <dsp:nvSpPr>
        <dsp:cNvPr id="0" name=""/>
        <dsp:cNvSpPr/>
      </dsp:nvSpPr>
      <dsp:spPr>
        <a:xfrm>
          <a:off x="432511" y="1417943"/>
          <a:ext cx="429664" cy="2320924"/>
        </a:xfrm>
        <a:custGeom>
          <a:avLst/>
          <a:gdLst/>
          <a:ahLst/>
          <a:cxnLst/>
          <a:rect l="0" t="0" r="0" b="0"/>
          <a:pathLst>
            <a:path>
              <a:moveTo>
                <a:pt x="0" y="0"/>
              </a:moveTo>
              <a:lnTo>
                <a:pt x="0" y="2320924"/>
              </a:lnTo>
              <a:lnTo>
                <a:pt x="429664" y="232092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823914-4DC7-429E-BB36-360BAAB7ACD5}">
      <dsp:nvSpPr>
        <dsp:cNvPr id="0" name=""/>
        <dsp:cNvSpPr/>
      </dsp:nvSpPr>
      <dsp:spPr>
        <a:xfrm>
          <a:off x="862176" y="3408503"/>
          <a:ext cx="1485691" cy="66073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3.B.2</a:t>
          </a:r>
          <a:br>
            <a:rPr lang="en-US" sz="2400" kern="1200" dirty="0" smtClean="0"/>
          </a:br>
          <a:r>
            <a:rPr lang="en-US" sz="2400" kern="1200" dirty="0" smtClean="0"/>
            <a:t>QM 2.3</a:t>
          </a:r>
          <a:endParaRPr lang="en-US" sz="2400" kern="1200" dirty="0"/>
        </a:p>
      </dsp:txBody>
      <dsp:txXfrm>
        <a:off x="881528" y="3427855"/>
        <a:ext cx="1446987" cy="622026"/>
      </dsp:txXfrm>
    </dsp:sp>
    <dsp:sp modelId="{66E993D9-4CA4-4643-9631-47072F9CE9C7}">
      <dsp:nvSpPr>
        <dsp:cNvPr id="0" name=""/>
        <dsp:cNvSpPr/>
      </dsp:nvSpPr>
      <dsp:spPr>
        <a:xfrm>
          <a:off x="432511" y="1417943"/>
          <a:ext cx="429664" cy="3204688"/>
        </a:xfrm>
        <a:custGeom>
          <a:avLst/>
          <a:gdLst/>
          <a:ahLst/>
          <a:cxnLst/>
          <a:rect l="0" t="0" r="0" b="0"/>
          <a:pathLst>
            <a:path>
              <a:moveTo>
                <a:pt x="0" y="0"/>
              </a:moveTo>
              <a:lnTo>
                <a:pt x="0" y="3204688"/>
              </a:lnTo>
              <a:lnTo>
                <a:pt x="429664" y="320468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C8CBB3-8D59-40B9-86B9-914733A1F0F1}">
      <dsp:nvSpPr>
        <dsp:cNvPr id="0" name=""/>
        <dsp:cNvSpPr/>
      </dsp:nvSpPr>
      <dsp:spPr>
        <a:xfrm>
          <a:off x="862176" y="4292266"/>
          <a:ext cx="1666773" cy="66073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3.D.1</a:t>
          </a:r>
          <a:br>
            <a:rPr lang="en-US" sz="2400" kern="1200" dirty="0" smtClean="0"/>
          </a:br>
          <a:r>
            <a:rPr lang="en-US" sz="2400" kern="1200" dirty="0" smtClean="0"/>
            <a:t>QM 7.1-7.4</a:t>
          </a:r>
          <a:endParaRPr lang="en-US" sz="2400" kern="1200" dirty="0"/>
        </a:p>
      </dsp:txBody>
      <dsp:txXfrm>
        <a:off x="881528" y="4311618"/>
        <a:ext cx="1628069" cy="622026"/>
      </dsp:txXfrm>
    </dsp:sp>
    <dsp:sp modelId="{A408E53B-D32D-48D5-BFD5-0F0911391777}">
      <dsp:nvSpPr>
        <dsp:cNvPr id="0" name=""/>
        <dsp:cNvSpPr/>
      </dsp:nvSpPr>
      <dsp:spPr>
        <a:xfrm>
          <a:off x="4745561" y="127002"/>
          <a:ext cx="1784263" cy="89213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t>Faculty Support</a:t>
          </a:r>
          <a:endParaRPr lang="en-US" sz="2800" b="1" kern="1200" dirty="0"/>
        </a:p>
      </dsp:txBody>
      <dsp:txXfrm>
        <a:off x="4771691" y="153132"/>
        <a:ext cx="1732003" cy="839871"/>
      </dsp:txXfrm>
    </dsp:sp>
    <dsp:sp modelId="{2E994FD9-6430-4524-9AC2-3E1EB0DDDF91}">
      <dsp:nvSpPr>
        <dsp:cNvPr id="0" name=""/>
        <dsp:cNvSpPr/>
      </dsp:nvSpPr>
      <dsp:spPr>
        <a:xfrm>
          <a:off x="4923987" y="1019134"/>
          <a:ext cx="178426" cy="571981"/>
        </a:xfrm>
        <a:custGeom>
          <a:avLst/>
          <a:gdLst/>
          <a:ahLst/>
          <a:cxnLst/>
          <a:rect l="0" t="0" r="0" b="0"/>
          <a:pathLst>
            <a:path>
              <a:moveTo>
                <a:pt x="0" y="0"/>
              </a:moveTo>
              <a:lnTo>
                <a:pt x="0" y="571981"/>
              </a:lnTo>
              <a:lnTo>
                <a:pt x="178426" y="57198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145581-009C-4F4D-B2E9-2D8F69D31DA7}">
      <dsp:nvSpPr>
        <dsp:cNvPr id="0" name=""/>
        <dsp:cNvSpPr/>
      </dsp:nvSpPr>
      <dsp:spPr>
        <a:xfrm>
          <a:off x="5102413" y="1242167"/>
          <a:ext cx="1116634" cy="69789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3.C.4</a:t>
          </a:r>
          <a:endParaRPr lang="en-US" sz="2400" kern="1200" dirty="0"/>
        </a:p>
      </dsp:txBody>
      <dsp:txXfrm>
        <a:off x="5122854" y="1262608"/>
        <a:ext cx="1075752" cy="657014"/>
      </dsp:txXfrm>
    </dsp:sp>
    <dsp:sp modelId="{5B1BCFBD-5B6D-4838-B1BD-0F4AD3EA41B0}">
      <dsp:nvSpPr>
        <dsp:cNvPr id="0" name=""/>
        <dsp:cNvSpPr/>
      </dsp:nvSpPr>
      <dsp:spPr>
        <a:xfrm>
          <a:off x="6975890" y="127002"/>
          <a:ext cx="1784263" cy="89213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t>QM Reviews</a:t>
          </a:r>
          <a:endParaRPr lang="en-US" sz="2800" b="1" kern="1200" dirty="0"/>
        </a:p>
      </dsp:txBody>
      <dsp:txXfrm>
        <a:off x="7002020" y="153132"/>
        <a:ext cx="1732003" cy="839871"/>
      </dsp:txXfrm>
    </dsp:sp>
    <dsp:sp modelId="{CD518EB2-8715-4036-84A4-7A0E61B772CC}">
      <dsp:nvSpPr>
        <dsp:cNvPr id="0" name=""/>
        <dsp:cNvSpPr/>
      </dsp:nvSpPr>
      <dsp:spPr>
        <a:xfrm>
          <a:off x="7154316" y="1019134"/>
          <a:ext cx="178426" cy="584810"/>
        </a:xfrm>
        <a:custGeom>
          <a:avLst/>
          <a:gdLst/>
          <a:ahLst/>
          <a:cxnLst/>
          <a:rect l="0" t="0" r="0" b="0"/>
          <a:pathLst>
            <a:path>
              <a:moveTo>
                <a:pt x="0" y="0"/>
              </a:moveTo>
              <a:lnTo>
                <a:pt x="0" y="584810"/>
              </a:lnTo>
              <a:lnTo>
                <a:pt x="178426" y="58481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F0886E-D924-416A-911D-D19A3A580EE9}">
      <dsp:nvSpPr>
        <dsp:cNvPr id="0" name=""/>
        <dsp:cNvSpPr/>
      </dsp:nvSpPr>
      <dsp:spPr>
        <a:xfrm>
          <a:off x="7332742" y="1242167"/>
          <a:ext cx="1157687" cy="723554"/>
        </a:xfrm>
        <a:prstGeom prst="roundRect">
          <a:avLst>
            <a:gd name="adj" fmla="val 10000"/>
          </a:avLst>
        </a:prstGeom>
        <a:solidFill>
          <a:schemeClr val="lt1">
            <a:alpha val="90000"/>
            <a:hueOff val="0"/>
            <a:satOff val="0"/>
            <a:lumOff val="0"/>
            <a:alphaOff val="0"/>
          </a:schemeClr>
        </a:solidFill>
        <a:ln w="9525" cap="flat" cmpd="sng" algn="ctr">
          <a:solidFill>
            <a:scrgbClr r="0" g="0" b="0">
              <a:shade val="95000"/>
              <a:satMod val="105000"/>
            </a:scrgbClr>
          </a:solidFill>
          <a:prstDash val="dashDot"/>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3.C.3</a:t>
          </a:r>
          <a:endParaRPr lang="en-US" sz="2400" kern="1200" dirty="0"/>
        </a:p>
      </dsp:txBody>
      <dsp:txXfrm>
        <a:off x="7353934" y="1263359"/>
        <a:ext cx="1115303" cy="6811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DE326-C30B-42BE-AC28-64B119642913}">
      <dsp:nvSpPr>
        <dsp:cNvPr id="0" name=""/>
        <dsp:cNvSpPr/>
      </dsp:nvSpPr>
      <dsp:spPr>
        <a:xfrm>
          <a:off x="2389" y="0"/>
          <a:ext cx="5961466" cy="935821"/>
        </a:xfrm>
        <a:prstGeom prst="roundRect">
          <a:avLst>
            <a:gd name="adj" fmla="val 10000"/>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smtClean="0"/>
            <a:t>QM Standards: Learning Objectives, Assessment &amp; Measurement </a:t>
          </a:r>
          <a:endParaRPr lang="en-US" sz="2600" b="1" kern="1200" dirty="0"/>
        </a:p>
      </dsp:txBody>
      <dsp:txXfrm>
        <a:off x="29798" y="27409"/>
        <a:ext cx="5906648" cy="881003"/>
      </dsp:txXfrm>
    </dsp:sp>
    <dsp:sp modelId="{66E993D9-4CA4-4643-9631-47072F9CE9C7}">
      <dsp:nvSpPr>
        <dsp:cNvPr id="0" name=""/>
        <dsp:cNvSpPr/>
      </dsp:nvSpPr>
      <dsp:spPr>
        <a:xfrm>
          <a:off x="598535" y="935821"/>
          <a:ext cx="596146" cy="791327"/>
        </a:xfrm>
        <a:custGeom>
          <a:avLst/>
          <a:gdLst/>
          <a:ahLst/>
          <a:cxnLst/>
          <a:rect l="0" t="0" r="0" b="0"/>
          <a:pathLst>
            <a:path>
              <a:moveTo>
                <a:pt x="0" y="0"/>
              </a:moveTo>
              <a:lnTo>
                <a:pt x="0" y="791327"/>
              </a:lnTo>
              <a:lnTo>
                <a:pt x="596146" y="791327"/>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C8CBB3-8D59-40B9-86B9-914733A1F0F1}">
      <dsp:nvSpPr>
        <dsp:cNvPr id="0" name=""/>
        <dsp:cNvSpPr/>
      </dsp:nvSpPr>
      <dsp:spPr>
        <a:xfrm>
          <a:off x="1194682" y="1244504"/>
          <a:ext cx="2052160" cy="96529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4.B.1</a:t>
          </a:r>
          <a:br>
            <a:rPr lang="en-US" sz="2100" kern="1200" dirty="0" smtClean="0"/>
          </a:br>
          <a:r>
            <a:rPr lang="en-US" sz="2100" kern="1200" dirty="0" smtClean="0"/>
            <a:t>QM  2.1, 2.3, 3.1, 3.4</a:t>
          </a:r>
          <a:endParaRPr lang="en-US" sz="2100" kern="1200" dirty="0"/>
        </a:p>
      </dsp:txBody>
      <dsp:txXfrm>
        <a:off x="1222954" y="1272776"/>
        <a:ext cx="1995616" cy="908746"/>
      </dsp:txXfrm>
    </dsp:sp>
    <dsp:sp modelId="{6F978E73-38A7-4ECE-8BD0-295AC1C04A01}">
      <dsp:nvSpPr>
        <dsp:cNvPr id="0" name=""/>
        <dsp:cNvSpPr/>
      </dsp:nvSpPr>
      <dsp:spPr>
        <a:xfrm>
          <a:off x="598535" y="935821"/>
          <a:ext cx="596146" cy="1985221"/>
        </a:xfrm>
        <a:custGeom>
          <a:avLst/>
          <a:gdLst/>
          <a:ahLst/>
          <a:cxnLst/>
          <a:rect l="0" t="0" r="0" b="0"/>
          <a:pathLst>
            <a:path>
              <a:moveTo>
                <a:pt x="0" y="0"/>
              </a:moveTo>
              <a:lnTo>
                <a:pt x="0" y="1985221"/>
              </a:lnTo>
              <a:lnTo>
                <a:pt x="596146" y="198522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D9847A-F141-4531-9667-279BFA59EE16}">
      <dsp:nvSpPr>
        <dsp:cNvPr id="0" name=""/>
        <dsp:cNvSpPr/>
      </dsp:nvSpPr>
      <dsp:spPr>
        <a:xfrm>
          <a:off x="1194682" y="2443750"/>
          <a:ext cx="2052160" cy="95458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4.B.2</a:t>
          </a:r>
          <a:br>
            <a:rPr lang="en-US" sz="2100" kern="1200" dirty="0" smtClean="0"/>
          </a:br>
          <a:r>
            <a:rPr lang="en-US" sz="2100" kern="1200" dirty="0" smtClean="0"/>
            <a:t>QM 2.1, 3.1</a:t>
          </a:r>
          <a:endParaRPr lang="en-US" sz="2100" kern="1200" dirty="0"/>
        </a:p>
      </dsp:txBody>
      <dsp:txXfrm>
        <a:off x="1222641" y="2471709"/>
        <a:ext cx="1996242" cy="898667"/>
      </dsp:txXfrm>
    </dsp:sp>
    <dsp:sp modelId="{D2898875-C4CA-4BC7-BE6F-791B4DB551E5}">
      <dsp:nvSpPr>
        <dsp:cNvPr id="0" name=""/>
        <dsp:cNvSpPr/>
      </dsp:nvSpPr>
      <dsp:spPr>
        <a:xfrm>
          <a:off x="598535" y="935821"/>
          <a:ext cx="596146" cy="3052021"/>
        </a:xfrm>
        <a:custGeom>
          <a:avLst/>
          <a:gdLst/>
          <a:ahLst/>
          <a:cxnLst/>
          <a:rect l="0" t="0" r="0" b="0"/>
          <a:pathLst>
            <a:path>
              <a:moveTo>
                <a:pt x="0" y="0"/>
              </a:moveTo>
              <a:lnTo>
                <a:pt x="0" y="3052021"/>
              </a:lnTo>
              <a:lnTo>
                <a:pt x="596146" y="305202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09069D-8FD9-4F09-90E3-81968CD3249F}">
      <dsp:nvSpPr>
        <dsp:cNvPr id="0" name=""/>
        <dsp:cNvSpPr/>
      </dsp:nvSpPr>
      <dsp:spPr>
        <a:xfrm>
          <a:off x="1194682" y="3632291"/>
          <a:ext cx="2052160" cy="71110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4.B.4</a:t>
          </a:r>
          <a:br>
            <a:rPr lang="en-US" sz="2100" kern="1200" dirty="0" smtClean="0"/>
          </a:br>
          <a:r>
            <a:rPr lang="en-US" sz="2100" kern="1200" dirty="0" smtClean="0"/>
            <a:t>QM 3.1-3.5</a:t>
          </a:r>
          <a:endParaRPr lang="en-US" sz="2100" kern="1200" dirty="0"/>
        </a:p>
      </dsp:txBody>
      <dsp:txXfrm>
        <a:off x="1215509" y="3653118"/>
        <a:ext cx="2010506" cy="669449"/>
      </dsp:txXfrm>
    </dsp:sp>
    <dsp:sp modelId="{5B1BCFBD-5B6D-4838-B1BD-0F4AD3EA41B0}">
      <dsp:nvSpPr>
        <dsp:cNvPr id="0" name=""/>
        <dsp:cNvSpPr/>
      </dsp:nvSpPr>
      <dsp:spPr>
        <a:xfrm>
          <a:off x="6431766" y="0"/>
          <a:ext cx="1871643" cy="935821"/>
        </a:xfrm>
        <a:prstGeom prst="roundRect">
          <a:avLst>
            <a:gd name="adj" fmla="val 10000"/>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smtClean="0"/>
            <a:t>QM Reviews</a:t>
          </a:r>
          <a:endParaRPr lang="en-US" sz="2600" b="1" kern="1200" dirty="0"/>
        </a:p>
      </dsp:txBody>
      <dsp:txXfrm>
        <a:off x="6459175" y="27409"/>
        <a:ext cx="1816825" cy="881003"/>
      </dsp:txXfrm>
    </dsp:sp>
    <dsp:sp modelId="{CD518EB2-8715-4036-84A4-7A0E61B772CC}">
      <dsp:nvSpPr>
        <dsp:cNvPr id="0" name=""/>
        <dsp:cNvSpPr/>
      </dsp:nvSpPr>
      <dsp:spPr>
        <a:xfrm>
          <a:off x="6618931" y="935821"/>
          <a:ext cx="187164" cy="664234"/>
        </a:xfrm>
        <a:custGeom>
          <a:avLst/>
          <a:gdLst/>
          <a:ahLst/>
          <a:cxnLst/>
          <a:rect l="0" t="0" r="0" b="0"/>
          <a:pathLst>
            <a:path>
              <a:moveTo>
                <a:pt x="0" y="0"/>
              </a:moveTo>
              <a:lnTo>
                <a:pt x="0" y="664234"/>
              </a:lnTo>
              <a:lnTo>
                <a:pt x="187164" y="66423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F0886E-D924-416A-911D-D19A3A580EE9}">
      <dsp:nvSpPr>
        <dsp:cNvPr id="0" name=""/>
        <dsp:cNvSpPr/>
      </dsp:nvSpPr>
      <dsp:spPr>
        <a:xfrm>
          <a:off x="6806095" y="1244504"/>
          <a:ext cx="1137764" cy="71110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4.A.1</a:t>
          </a:r>
          <a:endParaRPr lang="en-US" sz="2100" kern="1200" dirty="0"/>
        </a:p>
      </dsp:txBody>
      <dsp:txXfrm>
        <a:off x="6826922" y="1265331"/>
        <a:ext cx="1096110" cy="6694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809DC-E3E8-4D30-96F1-F13E7B3BC10A}">
      <dsp:nvSpPr>
        <dsp:cNvPr id="0" name=""/>
        <dsp:cNvSpPr/>
      </dsp:nvSpPr>
      <dsp:spPr>
        <a:xfrm>
          <a:off x="2057414" y="569187"/>
          <a:ext cx="2590791" cy="1682562"/>
        </a:xfrm>
        <a:prstGeom prst="roundRect">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QM Prof. Dev.</a:t>
          </a:r>
          <a:endParaRPr lang="en-US" sz="3600" b="1" kern="1200" dirty="0">
            <a:effectLst>
              <a:outerShdw blurRad="38100" dist="38100" dir="2700000" algn="tl">
                <a:srgbClr val="000000">
                  <a:alpha val="43137"/>
                </a:srgbClr>
              </a:outerShdw>
            </a:effectLst>
          </a:endParaRPr>
        </a:p>
      </dsp:txBody>
      <dsp:txXfrm>
        <a:off x="2139550" y="651323"/>
        <a:ext cx="2426519" cy="1518290"/>
      </dsp:txXfrm>
    </dsp:sp>
    <dsp:sp modelId="{F7A203D4-2DAF-4112-9981-869B75F560DC}">
      <dsp:nvSpPr>
        <dsp:cNvPr id="0" name=""/>
        <dsp:cNvSpPr/>
      </dsp:nvSpPr>
      <dsp:spPr>
        <a:xfrm rot="10773732">
          <a:off x="838176" y="1151104"/>
          <a:ext cx="1152282" cy="548354"/>
        </a:xfrm>
        <a:prstGeom prst="leftArrow">
          <a:avLst>
            <a:gd name="adj1" fmla="val 60000"/>
            <a:gd name="adj2" fmla="val 50000"/>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B3B024C-D3CB-4C7D-9674-DD73AC0BFCB6}">
      <dsp:nvSpPr>
        <dsp:cNvPr id="0" name=""/>
        <dsp:cNvSpPr/>
      </dsp:nvSpPr>
      <dsp:spPr>
        <a:xfrm>
          <a:off x="304791" y="950188"/>
          <a:ext cx="1066804" cy="958991"/>
        </a:xfrm>
        <a:prstGeom prst="roundRect">
          <a:avLst>
            <a:gd name="adj" fmla="val 10000"/>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b="1" kern="1200" dirty="0" smtClean="0"/>
            <a:t>5.A.4</a:t>
          </a:r>
          <a:endParaRPr lang="en-US" sz="2900" b="1" kern="1200" dirty="0"/>
        </a:p>
      </dsp:txBody>
      <dsp:txXfrm>
        <a:off x="332879" y="978276"/>
        <a:ext cx="1010628" cy="9028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809DC-E3E8-4D30-96F1-F13E7B3BC10A}">
      <dsp:nvSpPr>
        <dsp:cNvPr id="0" name=""/>
        <dsp:cNvSpPr/>
      </dsp:nvSpPr>
      <dsp:spPr>
        <a:xfrm>
          <a:off x="1295397" y="1949444"/>
          <a:ext cx="2285963" cy="1597153"/>
        </a:xfrm>
        <a:prstGeom prst="roundRect">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Any </a:t>
          </a:r>
          <a:r>
            <a:rPr lang="en-US" sz="4000" b="1" kern="1200" dirty="0" smtClean="0">
              <a:solidFill>
                <a:schemeClr val="accent3">
                  <a:lumMod val="75000"/>
                </a:schemeClr>
              </a:solidFill>
              <a:effectLst>
                <a:outerShdw blurRad="38100" dist="38100" dir="2700000" algn="tl">
                  <a:srgbClr val="000000">
                    <a:alpha val="43137"/>
                  </a:srgbClr>
                </a:outerShdw>
              </a:effectLst>
            </a:rPr>
            <a:t>$</a:t>
          </a:r>
          <a:r>
            <a:rPr lang="en-US" sz="3600" b="1" kern="1200" dirty="0" smtClean="0">
              <a:effectLst>
                <a:outerShdw blurRad="38100" dist="38100" dir="2700000" algn="tl">
                  <a:srgbClr val="000000">
                    <a:alpha val="43137"/>
                  </a:srgbClr>
                </a:outerShdw>
              </a:effectLst>
            </a:rPr>
            <a:t> for QM</a:t>
          </a:r>
          <a:endParaRPr lang="en-US" sz="3600" b="1" kern="1200" dirty="0">
            <a:effectLst>
              <a:outerShdw blurRad="38100" dist="38100" dir="2700000" algn="tl">
                <a:srgbClr val="000000">
                  <a:alpha val="43137"/>
                </a:srgbClr>
              </a:outerShdw>
            </a:effectLst>
          </a:endParaRPr>
        </a:p>
      </dsp:txBody>
      <dsp:txXfrm>
        <a:off x="1373364" y="2027411"/>
        <a:ext cx="2130029" cy="1441219"/>
      </dsp:txXfrm>
    </dsp:sp>
    <dsp:sp modelId="{F7A203D4-2DAF-4112-9981-869B75F560DC}">
      <dsp:nvSpPr>
        <dsp:cNvPr id="0" name=""/>
        <dsp:cNvSpPr/>
      </dsp:nvSpPr>
      <dsp:spPr>
        <a:xfrm rot="32557">
          <a:off x="3656672" y="2491521"/>
          <a:ext cx="1296351" cy="548354"/>
        </a:xfrm>
        <a:prstGeom prst="leftArrow">
          <a:avLst>
            <a:gd name="adj1" fmla="val 60000"/>
            <a:gd name="adj2" fmla="val 5000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B3B024C-D3CB-4C7D-9674-DD73AC0BFCB6}">
      <dsp:nvSpPr>
        <dsp:cNvPr id="0" name=""/>
        <dsp:cNvSpPr/>
      </dsp:nvSpPr>
      <dsp:spPr>
        <a:xfrm>
          <a:off x="4419592" y="2292341"/>
          <a:ext cx="1066804" cy="958991"/>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b="1" kern="1200" dirty="0" smtClean="0"/>
            <a:t>5.C.1</a:t>
          </a:r>
          <a:endParaRPr lang="en-US" sz="2900" b="1" kern="1200" dirty="0"/>
        </a:p>
      </dsp:txBody>
      <dsp:txXfrm>
        <a:off x="4447680" y="2320429"/>
        <a:ext cx="1010628" cy="9028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EEC14-6869-4810-A068-DA1E798A92D6}">
      <dsp:nvSpPr>
        <dsp:cNvPr id="0" name=""/>
        <dsp:cNvSpPr/>
      </dsp:nvSpPr>
      <dsp:spPr>
        <a:xfrm rot="5400000">
          <a:off x="5207710" y="-2105275"/>
          <a:ext cx="880467" cy="531571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baseline="0" dirty="0" smtClean="0"/>
            <a:t>Institutional mission, governance, and effectiveness</a:t>
          </a:r>
          <a:endParaRPr lang="en-US" sz="2600" kern="1200" dirty="0"/>
        </a:p>
      </dsp:txBody>
      <dsp:txXfrm rot="-5400000">
        <a:off x="2990088" y="155328"/>
        <a:ext cx="5272731" cy="794505"/>
      </dsp:txXfrm>
    </dsp:sp>
    <dsp:sp modelId="{3F956C7B-F36A-40AD-9384-8E9F2A547D78}">
      <dsp:nvSpPr>
        <dsp:cNvPr id="0" name=""/>
        <dsp:cNvSpPr/>
      </dsp:nvSpPr>
      <dsp:spPr>
        <a:xfrm>
          <a:off x="0" y="2288"/>
          <a:ext cx="2990088" cy="110058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baseline="0" dirty="0" smtClean="0"/>
            <a:t>Standard 1</a:t>
          </a:r>
          <a:endParaRPr lang="en-US" sz="4100" kern="1200" dirty="0"/>
        </a:p>
      </dsp:txBody>
      <dsp:txXfrm>
        <a:off x="53726" y="56014"/>
        <a:ext cx="2882636" cy="993131"/>
      </dsp:txXfrm>
    </dsp:sp>
    <dsp:sp modelId="{42C19404-F542-4C4A-B0DB-D6E3A122681B}">
      <dsp:nvSpPr>
        <dsp:cNvPr id="0" name=""/>
        <dsp:cNvSpPr/>
      </dsp:nvSpPr>
      <dsp:spPr>
        <a:xfrm rot="5400000">
          <a:off x="5207710" y="-949662"/>
          <a:ext cx="880467" cy="5315712"/>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baseline="0" dirty="0" smtClean="0"/>
            <a:t>Programs</a:t>
          </a:r>
        </a:p>
      </dsp:txBody>
      <dsp:txXfrm rot="-5400000">
        <a:off x="2990088" y="1310941"/>
        <a:ext cx="5272731" cy="794505"/>
      </dsp:txXfrm>
    </dsp:sp>
    <dsp:sp modelId="{6F4A8F4D-B1DB-42D7-8D81-707443A787E2}">
      <dsp:nvSpPr>
        <dsp:cNvPr id="0" name=""/>
        <dsp:cNvSpPr/>
      </dsp:nvSpPr>
      <dsp:spPr>
        <a:xfrm>
          <a:off x="0" y="1157901"/>
          <a:ext cx="2990088" cy="110058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baseline="0" dirty="0" smtClean="0"/>
            <a:t>Standard 2</a:t>
          </a:r>
        </a:p>
      </dsp:txBody>
      <dsp:txXfrm>
        <a:off x="53726" y="1211627"/>
        <a:ext cx="2882636" cy="993131"/>
      </dsp:txXfrm>
    </dsp:sp>
    <dsp:sp modelId="{046097CF-32B0-4AE7-A722-9ED9030DE542}">
      <dsp:nvSpPr>
        <dsp:cNvPr id="0" name=""/>
        <dsp:cNvSpPr/>
      </dsp:nvSpPr>
      <dsp:spPr>
        <a:xfrm rot="5400000">
          <a:off x="5207710" y="205950"/>
          <a:ext cx="880467" cy="5315712"/>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baseline="0" dirty="0" smtClean="0"/>
            <a:t>Resources</a:t>
          </a:r>
        </a:p>
      </dsp:txBody>
      <dsp:txXfrm rot="-5400000">
        <a:off x="2990088" y="2466554"/>
        <a:ext cx="5272731" cy="794505"/>
      </dsp:txXfrm>
    </dsp:sp>
    <dsp:sp modelId="{1F759C23-7CBE-472D-9D84-FD29217221B9}">
      <dsp:nvSpPr>
        <dsp:cNvPr id="0" name=""/>
        <dsp:cNvSpPr/>
      </dsp:nvSpPr>
      <dsp:spPr>
        <a:xfrm>
          <a:off x="0" y="2313514"/>
          <a:ext cx="2990088" cy="110058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baseline="0" dirty="0" smtClean="0"/>
            <a:t>Standard 3</a:t>
          </a:r>
        </a:p>
      </dsp:txBody>
      <dsp:txXfrm>
        <a:off x="53726" y="2367240"/>
        <a:ext cx="2882636" cy="993131"/>
      </dsp:txXfrm>
    </dsp:sp>
    <dsp:sp modelId="{52E2CDCF-A4D1-49B9-90EF-DB42DA3A23E6}">
      <dsp:nvSpPr>
        <dsp:cNvPr id="0" name=""/>
        <dsp:cNvSpPr/>
      </dsp:nvSpPr>
      <dsp:spPr>
        <a:xfrm rot="5400000">
          <a:off x="5207710" y="1361563"/>
          <a:ext cx="880467" cy="5315712"/>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baseline="0" dirty="0" smtClean="0"/>
            <a:t>Institutional responsibility for Commission policies</a:t>
          </a:r>
        </a:p>
      </dsp:txBody>
      <dsp:txXfrm rot="-5400000">
        <a:off x="2990088" y="3622167"/>
        <a:ext cx="5272731" cy="794505"/>
      </dsp:txXfrm>
    </dsp:sp>
    <dsp:sp modelId="{3274C458-5813-4B3C-B9A8-2C63660017A3}">
      <dsp:nvSpPr>
        <dsp:cNvPr id="0" name=""/>
        <dsp:cNvSpPr/>
      </dsp:nvSpPr>
      <dsp:spPr>
        <a:xfrm>
          <a:off x="0" y="3469127"/>
          <a:ext cx="2990088" cy="110058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baseline="0" dirty="0" smtClean="0"/>
            <a:t>Standard 4</a:t>
          </a:r>
        </a:p>
      </dsp:txBody>
      <dsp:txXfrm>
        <a:off x="53726" y="3522853"/>
        <a:ext cx="2882636" cy="9931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D422B-9B51-48A2-BACF-A275FD86308D}">
      <dsp:nvSpPr>
        <dsp:cNvPr id="0" name=""/>
        <dsp:cNvSpPr/>
      </dsp:nvSpPr>
      <dsp:spPr>
        <a:xfrm>
          <a:off x="952" y="657463"/>
          <a:ext cx="2031206" cy="121872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QM 2.5</a:t>
          </a:r>
          <a:endParaRPr lang="en-US" sz="2400" b="1" kern="1200" dirty="0"/>
        </a:p>
      </dsp:txBody>
      <dsp:txXfrm>
        <a:off x="36647" y="693158"/>
        <a:ext cx="1959816" cy="1147333"/>
      </dsp:txXfrm>
    </dsp:sp>
    <dsp:sp modelId="{ECEE524A-0FFD-4F77-A12D-353614035299}">
      <dsp:nvSpPr>
        <dsp:cNvPr id="0" name=""/>
        <dsp:cNvSpPr/>
      </dsp:nvSpPr>
      <dsp:spPr>
        <a:xfrm>
          <a:off x="2235279" y="1014955"/>
          <a:ext cx="430615" cy="503739"/>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235279" y="1115703"/>
        <a:ext cx="301431" cy="302243"/>
      </dsp:txXfrm>
    </dsp:sp>
    <dsp:sp modelId="{8B717ECD-DDEB-4A62-A2E1-DFF8F6D57059}">
      <dsp:nvSpPr>
        <dsp:cNvPr id="0" name=""/>
        <dsp:cNvSpPr/>
      </dsp:nvSpPr>
      <dsp:spPr>
        <a:xfrm>
          <a:off x="2844641" y="657463"/>
          <a:ext cx="2031206" cy="1218723"/>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SACS 3.4.6</a:t>
          </a:r>
          <a:br>
            <a:rPr lang="en-US" sz="2400" b="1" kern="1200" dirty="0" smtClean="0"/>
          </a:br>
          <a:r>
            <a:rPr lang="en-US" sz="2400" b="1" kern="1200" dirty="0" smtClean="0"/>
            <a:t>Awarding Credit</a:t>
          </a:r>
          <a:endParaRPr lang="en-US" sz="2400" b="1" kern="1200" dirty="0"/>
        </a:p>
      </dsp:txBody>
      <dsp:txXfrm>
        <a:off x="2880336" y="693158"/>
        <a:ext cx="1959816" cy="1147333"/>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2447E72A-D913-4DC2-9E0A-E520CE8FCC86}" type="datetimeFigureOut">
              <a:rPr lang="en-US" smtClean="0"/>
              <a:pPr/>
              <a:t>9/25/2013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A5D78FC6-CE17-4259-A63C-DDFC12E048FC}" type="slidenum">
              <a:rPr lang="en-US" smtClean="0"/>
              <a:pPr/>
              <a:t>‹#›</a:t>
            </a:fld>
            <a:endParaRPr lang="en-US" dirty="0"/>
          </a:p>
        </p:txBody>
      </p:sp>
    </p:spTree>
    <p:extLst>
      <p:ext uri="{BB962C8B-B14F-4D97-AF65-F5344CB8AC3E}">
        <p14:creationId xmlns:p14="http://schemas.microsoft.com/office/powerpoint/2010/main" val="117913818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99">
              <a:defRPr/>
            </a:pPr>
            <a:r>
              <a:rPr lang="en-US" dirty="0" smtClean="0"/>
              <a:t>QM is not the complete answer to all your accreditation</a:t>
            </a:r>
            <a:r>
              <a:rPr lang="en-US" baseline="0" dirty="0" smtClean="0"/>
              <a:t> and reporting needs, but it can be supportive in these areas if you understand how QM activities align with accreditation and reporting requirements.  This presentation will briefly highlight key areas where QM can support your compliance efforts.  </a:t>
            </a:r>
            <a:endParaRPr lang="en-US"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Reviews using the QM standards rubric can assist in providing evidence of good practices in </a:t>
            </a:r>
            <a:r>
              <a:rPr lang="en-US" sz="1200" b="1" i="0" u="none" strike="noStrike" kern="1200" baseline="0" dirty="0" smtClean="0">
                <a:solidFill>
                  <a:schemeClr val="tx1"/>
                </a:solidFill>
                <a:latin typeface="+mn-lt"/>
                <a:ea typeface="+mn-ea"/>
                <a:cs typeface="+mn-cs"/>
              </a:rPr>
              <a:t>awarding credit </a:t>
            </a:r>
            <a:r>
              <a:rPr lang="en-US" sz="1200" b="0" i="0" u="none" strike="noStrike" kern="1200" baseline="0" dirty="0" smtClean="0">
                <a:solidFill>
                  <a:schemeClr val="tx1"/>
                </a:solidFill>
                <a:latin typeface="+mn-lt"/>
                <a:ea typeface="+mn-ea"/>
                <a:cs typeface="+mn-cs"/>
              </a:rPr>
              <a:t>(SACS 3.4.6) and </a:t>
            </a:r>
            <a:r>
              <a:rPr lang="en-US" sz="1200" b="1" i="0" u="none" strike="noStrike" kern="1200" baseline="0" dirty="0" smtClean="0">
                <a:solidFill>
                  <a:schemeClr val="tx1"/>
                </a:solidFill>
                <a:latin typeface="+mn-lt"/>
                <a:ea typeface="+mn-ea"/>
                <a:cs typeface="+mn-cs"/>
              </a:rPr>
              <a:t>technology use </a:t>
            </a:r>
            <a:r>
              <a:rPr lang="en-US" sz="1200" b="0" i="0" u="none" strike="noStrike" kern="1200" baseline="0" dirty="0" smtClean="0">
                <a:solidFill>
                  <a:schemeClr val="tx1"/>
                </a:solidFill>
                <a:latin typeface="+mn-lt"/>
                <a:ea typeface="+mn-ea"/>
                <a:cs typeface="+mn-cs"/>
              </a:rPr>
              <a:t>(SACS 3.4.12).  Specifically, QM standard 2.5 (an Essential QM standard) requires the incorporation of learning objectives that are appropriately designed for the level of the course.  If online and hybrid courses at your institution have been reviewed by QM the results can serve as indicators that course work within the reviewed courses has been deemed to be appropriate for the level and amount of credit awarded by external reviewers.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Similarly, use of the rubric in the design of courses and participation in official QM reviews provide direct evidence that the use of  </a:t>
            </a:r>
            <a:r>
              <a:rPr lang="en-US" sz="1200" b="1" i="0" u="none" strike="noStrike" kern="1200" baseline="0" dirty="0" smtClean="0">
                <a:solidFill>
                  <a:schemeClr val="tx1"/>
                </a:solidFill>
                <a:latin typeface="+mn-lt"/>
                <a:ea typeface="+mn-ea"/>
                <a:cs typeface="+mn-cs"/>
              </a:rPr>
              <a:t>technology enhances student learning</a:t>
            </a:r>
            <a:r>
              <a:rPr lang="en-US" sz="1200" b="0" i="0" u="none" strike="noStrike" kern="1200" baseline="0" dirty="0" smtClean="0">
                <a:solidFill>
                  <a:schemeClr val="tx1"/>
                </a:solidFill>
                <a:latin typeface="+mn-lt"/>
                <a:ea typeface="+mn-ea"/>
                <a:cs typeface="+mn-cs"/>
              </a:rPr>
              <a:t> within those courses and is appropriate for meeting program objectives (SACS 3.4.12).  The QM rubric dedicates an entire section to Course Technology (Standard 6) with three of the elements considered Essential.  Most notably, a course cannot be QM certified unless “The tools and media support the course learning objectives” (QM 6.1) and “Course tools and media support student engagement and guide the student to become an active learner” (QM 6.2).  This directly correlates with the SACS core requirement that technology enhances student learning and is appropriate for meeting objectives.</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SACS Core Requirements </a:t>
            </a:r>
            <a:r>
              <a:rPr lang="en-US" u="sng" baseline="0" dirty="0" smtClean="0"/>
              <a:t>discussed in this slide include:</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3.4.6 </a:t>
            </a:r>
            <a:r>
              <a:rPr lang="en-US" sz="1200" b="0" i="0" u="none" strike="noStrike" kern="1200" baseline="0" dirty="0" smtClean="0">
                <a:solidFill>
                  <a:schemeClr val="tx1"/>
                </a:solidFill>
                <a:latin typeface="+mn-lt"/>
                <a:ea typeface="+mn-ea"/>
                <a:cs typeface="+mn-cs"/>
              </a:rPr>
              <a:t>The institution employs sound and acceptable practices for </a:t>
            </a:r>
            <a:r>
              <a:rPr lang="en-US" sz="1200" b="0" i="0" u="none" strike="noStrike" kern="1200" baseline="0" dirty="0" smtClean="0">
                <a:solidFill>
                  <a:schemeClr val="tx1"/>
                </a:solidFill>
                <a:latin typeface="+mn-lt"/>
                <a:ea typeface="+mn-ea"/>
                <a:cs typeface="+mn-cs"/>
              </a:rPr>
              <a:t>determining the </a:t>
            </a:r>
            <a:r>
              <a:rPr lang="en-US" sz="1200" b="0" i="0" u="none" strike="noStrike" kern="1200" baseline="0" dirty="0" smtClean="0">
                <a:solidFill>
                  <a:schemeClr val="tx1"/>
                </a:solidFill>
                <a:latin typeface="+mn-lt"/>
                <a:ea typeface="+mn-ea"/>
                <a:cs typeface="+mn-cs"/>
              </a:rPr>
              <a:t>amount and level of credit awarded for courses, regardless </a:t>
            </a:r>
            <a:r>
              <a:rPr lang="en-US" sz="1200" b="0" i="0" u="none" strike="noStrike" kern="1200" baseline="0" dirty="0" smtClean="0">
                <a:solidFill>
                  <a:schemeClr val="tx1"/>
                </a:solidFill>
                <a:latin typeface="+mn-lt"/>
                <a:ea typeface="+mn-ea"/>
                <a:cs typeface="+mn-cs"/>
              </a:rPr>
              <a:t>of format </a:t>
            </a:r>
            <a:r>
              <a:rPr lang="en-US" sz="1200" b="0" i="0" u="none" strike="noStrike" kern="1200" baseline="0" dirty="0" smtClean="0">
                <a:solidFill>
                  <a:schemeClr val="tx1"/>
                </a:solidFill>
                <a:latin typeface="+mn-lt"/>
                <a:ea typeface="+mn-ea"/>
                <a:cs typeface="+mn-cs"/>
              </a:rPr>
              <a:t>or mode of delivery. (Practices for awarding credit) (QM 2.5)</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3.4.12 The institution’s use of technology enhances student learning and </a:t>
            </a:r>
            <a:r>
              <a:rPr lang="en-US" sz="1200" b="0" i="0" u="none" strike="noStrike" kern="1200" baseline="0" dirty="0" smtClean="0">
                <a:solidFill>
                  <a:schemeClr val="tx1"/>
                </a:solidFill>
                <a:latin typeface="+mn-lt"/>
                <a:ea typeface="+mn-ea"/>
                <a:cs typeface="+mn-cs"/>
              </a:rPr>
              <a:t>is appropriate </a:t>
            </a:r>
            <a:r>
              <a:rPr lang="en-US" sz="1200" b="0" i="0" u="none" strike="noStrike" kern="1200" baseline="0" dirty="0" smtClean="0">
                <a:solidFill>
                  <a:schemeClr val="tx1"/>
                </a:solidFill>
                <a:latin typeface="+mn-lt"/>
                <a:ea typeface="+mn-ea"/>
                <a:cs typeface="+mn-cs"/>
              </a:rPr>
              <a:t>for meeting the objectives of its programs. Students </a:t>
            </a:r>
            <a:r>
              <a:rPr lang="en-US" sz="1200" b="0" i="0" u="none" strike="noStrike" kern="1200" baseline="0" dirty="0" smtClean="0">
                <a:solidFill>
                  <a:schemeClr val="tx1"/>
                </a:solidFill>
                <a:latin typeface="+mn-lt"/>
                <a:ea typeface="+mn-ea"/>
                <a:cs typeface="+mn-cs"/>
              </a:rPr>
              <a:t>have access </a:t>
            </a:r>
            <a:r>
              <a:rPr lang="en-US" sz="1200" b="0" i="0" u="none" strike="noStrike" kern="1200" baseline="0" dirty="0" smtClean="0">
                <a:solidFill>
                  <a:schemeClr val="tx1"/>
                </a:solidFill>
                <a:latin typeface="+mn-lt"/>
                <a:ea typeface="+mn-ea"/>
                <a:cs typeface="+mn-cs"/>
              </a:rPr>
              <a:t>to and training in the use of technology. (Technology use) (QM 6.1 – 6.5)</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dirty="0"/>
          </a:p>
        </p:txBody>
      </p:sp>
    </p:spTree>
    <p:extLst>
      <p:ext uri="{BB962C8B-B14F-4D97-AF65-F5344CB8AC3E}">
        <p14:creationId xmlns:p14="http://schemas.microsoft.com/office/powerpoint/2010/main" val="3928706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baseline="0" dirty="0" smtClean="0"/>
              <a:t>Core requirements related to the provision of faculty development (SACS 3.7.3) and qualified staff (SACS 3.8.3) can be partially addressed by your institution if faculty or staff participate in QM Professional Development and Faculty Support activities.  In particular, instructional designers and other staff who become trained QM reviewers could serve as evidence of proper qualifications and training for these support staff.  Similarly, participation by your institution’s faculty in workshops, courses, or the QM Faculty Colleagues Program all serve as indicators that your institution is providing ongoing professional development opportunities to faculty that directly related to their improvement as teachers and practitioners.  </a:t>
            </a:r>
          </a:p>
          <a:p>
            <a:endParaRPr lang="en-US" baseline="0" dirty="0" smtClean="0"/>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SACS Core Requirements </a:t>
            </a:r>
            <a:r>
              <a:rPr lang="en-US" u="sng" baseline="0" dirty="0" smtClean="0"/>
              <a:t>discussed in this slide include:</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3.7.3 </a:t>
            </a:r>
            <a:r>
              <a:rPr lang="en-US" sz="1200" b="0" i="0" u="none" strike="noStrike" kern="1200" baseline="0" dirty="0" smtClean="0">
                <a:solidFill>
                  <a:schemeClr val="tx1"/>
                </a:solidFill>
                <a:latin typeface="+mn-lt"/>
                <a:ea typeface="+mn-ea"/>
                <a:cs typeface="+mn-cs"/>
              </a:rPr>
              <a:t>The institution provides ongoing professional development of </a:t>
            </a:r>
            <a:r>
              <a:rPr lang="en-US" sz="1200" b="0" i="0" u="none" strike="noStrike" kern="1200" baseline="0" dirty="0" smtClean="0">
                <a:solidFill>
                  <a:schemeClr val="tx1"/>
                </a:solidFill>
                <a:latin typeface="+mn-lt"/>
                <a:ea typeface="+mn-ea"/>
                <a:cs typeface="+mn-cs"/>
              </a:rPr>
              <a:t>faculty as </a:t>
            </a:r>
            <a:r>
              <a:rPr lang="en-US" sz="1200" b="0" i="0" u="none" strike="noStrike" kern="1200" baseline="0" dirty="0" smtClean="0">
                <a:solidFill>
                  <a:schemeClr val="tx1"/>
                </a:solidFill>
                <a:latin typeface="+mn-lt"/>
                <a:ea typeface="+mn-ea"/>
                <a:cs typeface="+mn-cs"/>
              </a:rPr>
              <a:t>teachers, scholars, and practitioners. (Faculty development) (QM Prof. Dev. activities, Faculty Support)</a:t>
            </a:r>
            <a:endParaRPr lang="en-US" dirty="0" smtClean="0"/>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3.8.3 The institution provides a sufficient number of qualified </a:t>
            </a:r>
            <a:r>
              <a:rPr lang="en-US" sz="1200" b="0" i="0" u="none" strike="noStrike" kern="1200" baseline="0" dirty="0" smtClean="0">
                <a:solidFill>
                  <a:schemeClr val="tx1"/>
                </a:solidFill>
                <a:latin typeface="+mn-lt"/>
                <a:ea typeface="+mn-ea"/>
                <a:cs typeface="+mn-cs"/>
              </a:rPr>
              <a:t>staff with </a:t>
            </a:r>
            <a:r>
              <a:rPr lang="en-US" sz="1200" b="0" i="0" u="none" strike="noStrike" kern="1200" baseline="0" dirty="0" smtClean="0">
                <a:solidFill>
                  <a:schemeClr val="tx1"/>
                </a:solidFill>
                <a:latin typeface="+mn-lt"/>
                <a:ea typeface="+mn-ea"/>
                <a:cs typeface="+mn-cs"/>
              </a:rPr>
              <a:t>appropriate education or experiences in library and/or </a:t>
            </a:r>
            <a:r>
              <a:rPr lang="en-US" sz="1200" b="0" i="0" u="none" strike="noStrike" kern="1200" baseline="0" dirty="0" smtClean="0">
                <a:solidFill>
                  <a:schemeClr val="tx1"/>
                </a:solidFill>
                <a:latin typeface="+mn-lt"/>
                <a:ea typeface="+mn-ea"/>
                <a:cs typeface="+mn-cs"/>
              </a:rPr>
              <a:t>other learning/information </a:t>
            </a:r>
            <a:r>
              <a:rPr lang="en-US" sz="1200" b="0" i="0" u="none" strike="noStrike" kern="1200" baseline="0" dirty="0" smtClean="0">
                <a:solidFill>
                  <a:schemeClr val="tx1"/>
                </a:solidFill>
                <a:latin typeface="+mn-lt"/>
                <a:ea typeface="+mn-ea"/>
                <a:cs typeface="+mn-cs"/>
              </a:rPr>
              <a:t>resources—to accomplish the mission of </a:t>
            </a:r>
            <a:r>
              <a:rPr lang="en-US" sz="1200" b="0" i="0" u="none" strike="noStrike" kern="1200" baseline="0" dirty="0" smtClean="0">
                <a:solidFill>
                  <a:schemeClr val="tx1"/>
                </a:solidFill>
                <a:latin typeface="+mn-lt"/>
                <a:ea typeface="+mn-ea"/>
                <a:cs typeface="+mn-cs"/>
              </a:rPr>
              <a:t>the institution</a:t>
            </a:r>
            <a:r>
              <a:rPr lang="en-US" sz="1200" b="0" i="0" u="none" strike="noStrike" kern="1200" baseline="0" dirty="0" smtClean="0">
                <a:solidFill>
                  <a:schemeClr val="tx1"/>
                </a:solidFill>
                <a:latin typeface="+mn-lt"/>
                <a:ea typeface="+mn-ea"/>
                <a:cs typeface="+mn-cs"/>
              </a:rPr>
              <a:t>. (Qualified staff) (QM Prof. Dev. activities, Faculty Support)</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11</a:t>
            </a:fld>
            <a:endParaRPr lang="en-US" dirty="0"/>
          </a:p>
        </p:txBody>
      </p:sp>
    </p:spTree>
    <p:extLst>
      <p:ext uri="{BB962C8B-B14F-4D97-AF65-F5344CB8AC3E}">
        <p14:creationId xmlns:p14="http://schemas.microsoft.com/office/powerpoint/2010/main" val="3935285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dirty="0" smtClean="0"/>
              <a:t>In addition to aligning with regional accreditors, QM activities</a:t>
            </a:r>
            <a:r>
              <a:rPr lang="en-US" baseline="0" dirty="0" smtClean="0"/>
              <a:t> can assist in federal reporting.  More specifically, </a:t>
            </a:r>
            <a:r>
              <a:rPr lang="en-US" dirty="0" smtClean="0"/>
              <a:t>QM rubric standards</a:t>
            </a:r>
            <a:r>
              <a:rPr lang="en-US" baseline="0" dirty="0" smtClean="0"/>
              <a:t> can provide direct and indirect measures relative to </a:t>
            </a:r>
            <a:r>
              <a:rPr lang="en-US" b="1" baseline="0" dirty="0" smtClean="0"/>
              <a:t>three</a:t>
            </a:r>
            <a:r>
              <a:rPr lang="en-US" baseline="0" dirty="0" smtClean="0"/>
              <a:t> key Federal regulations. QM course review data obtained from official course reviews and certification can assist with the following:</a:t>
            </a:r>
          </a:p>
          <a:p>
            <a:pPr lvl="0"/>
            <a:endParaRPr lang="en-US" baseline="0" dirty="0" smtClean="0"/>
          </a:p>
          <a:p>
            <a:pPr marL="228600" lvl="0" indent="-228600">
              <a:buFont typeface="+mj-lt"/>
              <a:buAutoNum type="arabicPeriod"/>
            </a:pPr>
            <a:r>
              <a:rPr lang="en-US" dirty="0" smtClean="0"/>
              <a:t>ADA </a:t>
            </a:r>
          </a:p>
          <a:p>
            <a:pPr marL="628650" lvl="1" indent="-171450">
              <a:buFont typeface="Arial" panose="020B0604020202020204" pitchFamily="34" charset="0"/>
              <a:buChar char="•"/>
            </a:pPr>
            <a:r>
              <a:rPr lang="en-US" dirty="0" smtClean="0"/>
              <a:t>With regard to ADA compliance the QM rubric dedicates</a:t>
            </a:r>
            <a:r>
              <a:rPr lang="en-US" baseline="0" dirty="0" smtClean="0"/>
              <a:t> an entire General Standard (8) and 12 of the 95 rubric points to this regulation.  Because specific standard 8.1 “The course employs accessible technologies and provides guidance on how to obtain accommodation” and specific standard 7.2 “Course instructions articulate or link to the institution’s accessibility policies and services” are both Essential standards </a:t>
            </a:r>
            <a:r>
              <a:rPr lang="en-US" b="1" baseline="0" dirty="0" smtClean="0"/>
              <a:t>no course can pass the review process unless these standards are met relative to ADA.  </a:t>
            </a:r>
            <a:r>
              <a:rPr lang="en-US" b="0" baseline="0" dirty="0" smtClean="0"/>
              <a:t>This is a direct indicator of ADA compliance within reviewed online courses.</a:t>
            </a:r>
            <a:endParaRPr lang="en-US" b="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Copyright and TEACH Act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Although not as in-</a:t>
            </a:r>
            <a:r>
              <a:rPr lang="en-US" baseline="0" dirty="0" smtClean="0"/>
              <a:t>depth as ADA compliance, copyright and TEACH Act obligations are directly addressed via specific standard 4.3 which requires “All resources and materials used in the course are appropriately cited”.  A compilation of scores on standard 4.3 from reviewed online courses would be a direct indicator of copyright and TEACH Act compliance.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Student Verification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No direct measures of student verification are included</a:t>
            </a:r>
            <a:r>
              <a:rPr lang="en-US" baseline="0" dirty="0" smtClean="0"/>
              <a:t> in the QM rubric, but indirectly students are required to interact and participate with others (1.8, 5.2) and are pointed to institutional policies that should contain information relative to student verification.  In addition, the assessments used to measure student learning are to be sequenced and varied to ensure the integrity of the assessment (3.4).   These are all indirect indicators that, when used in conjunction with additional data, could serve to demonstrate compliance with student verification regulations.  </a:t>
            </a:r>
            <a:endParaRPr lang="en-US" dirty="0" smtClean="0"/>
          </a:p>
          <a:p>
            <a:endParaRPr lang="en-US" dirty="0" smtClean="0"/>
          </a:p>
          <a:p>
            <a:r>
              <a:rPr lang="en-US" dirty="0" smtClean="0"/>
              <a:t>Slide Note:  </a:t>
            </a:r>
          </a:p>
          <a:p>
            <a:r>
              <a:rPr lang="en-US" dirty="0" smtClean="0"/>
              <a:t>GS=</a:t>
            </a:r>
            <a:r>
              <a:rPr lang="en-US" baseline="0" dirty="0" smtClean="0"/>
              <a:t> General Standards</a:t>
            </a:r>
          </a:p>
          <a:p>
            <a:r>
              <a:rPr lang="en-US" baseline="0" dirty="0" smtClean="0"/>
              <a:t>SS = Specific Standards</a:t>
            </a:r>
          </a:p>
          <a:p>
            <a:endParaRPr lang="en-US" baseline="0"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12</a:t>
            </a:fld>
            <a:endParaRPr lang="en-US" dirty="0"/>
          </a:p>
        </p:txBody>
      </p:sp>
    </p:spTree>
    <p:extLst>
      <p:ext uri="{BB962C8B-B14F-4D97-AF65-F5344CB8AC3E}">
        <p14:creationId xmlns:p14="http://schemas.microsoft.com/office/powerpoint/2010/main" val="3205147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680876"/>
          </a:xfrm>
        </p:spPr>
        <p:txBody>
          <a:bodyPr>
            <a:normAutofit fontScale="92500" lnSpcReduction="10000"/>
          </a:bodyPr>
          <a:lstStyle/>
          <a:p>
            <a:pPr marL="0" indent="0">
              <a:buFont typeface="Arial" pitchFamily="34" charset="0"/>
              <a:buNone/>
            </a:pPr>
            <a:r>
              <a:rPr lang="en-US" dirty="0" smtClean="0"/>
              <a:t>Hopefully</a:t>
            </a:r>
            <a:r>
              <a:rPr lang="en-US" baseline="0" dirty="0" smtClean="0"/>
              <a:t> I’ve provided you </a:t>
            </a:r>
            <a:r>
              <a:rPr lang="en-US" sz="1200" kern="1200" dirty="0" smtClean="0">
                <a:solidFill>
                  <a:schemeClr val="tx1"/>
                </a:solidFill>
                <a:effectLst/>
                <a:latin typeface="+mn-lt"/>
                <a:ea typeface="+mn-ea"/>
                <a:cs typeface="+mn-cs"/>
              </a:rPr>
              <a:t>with a better understanding of how participation in Quality Matters directly and indirectly supports institutional accreditation and compliance efforts. </a:t>
            </a:r>
            <a:r>
              <a:rPr lang="en-US" sz="1200" kern="1200" dirty="0"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have quickly highlighted some of the most obvious or direct connections, but there may be more that are appropriate for your institution.  Again, QM is not the panacea for all of your accreditation or reporting needs, but it can assist in some key areas.  </a:t>
            </a:r>
            <a:r>
              <a:rPr lang="en-US" sz="1200" kern="1200" dirty="0" smtClean="0">
                <a:solidFill>
                  <a:schemeClr val="tx1"/>
                </a:solidFill>
                <a:effectLst/>
                <a:latin typeface="+mn-lt"/>
                <a:ea typeface="+mn-ea"/>
                <a:cs typeface="+mn-cs"/>
              </a:rPr>
              <a:t>Good </a:t>
            </a:r>
            <a:r>
              <a:rPr lang="en-US" sz="1200" kern="1200" dirty="0" smtClean="0">
                <a:solidFill>
                  <a:schemeClr val="tx1"/>
                </a:solidFill>
                <a:effectLst/>
                <a:latin typeface="+mn-lt"/>
                <a:ea typeface="+mn-ea"/>
                <a:cs typeface="+mn-cs"/>
              </a:rPr>
              <a:t>luck in your </a:t>
            </a:r>
            <a:r>
              <a:rPr lang="en-US" sz="1200" kern="1200" dirty="0" smtClean="0">
                <a:solidFill>
                  <a:schemeClr val="tx1"/>
                </a:solidFill>
                <a:effectLst/>
                <a:latin typeface="+mn-lt"/>
                <a:ea typeface="+mn-ea"/>
                <a:cs typeface="+mn-cs"/>
              </a:rPr>
              <a:t>compliance and reporting </a:t>
            </a:r>
            <a:r>
              <a:rPr lang="en-US" sz="1200" kern="1200" dirty="0" smtClean="0">
                <a:solidFill>
                  <a:schemeClr val="tx1"/>
                </a:solidFill>
                <a:effectLst/>
                <a:latin typeface="+mn-lt"/>
                <a:ea typeface="+mn-ea"/>
                <a:cs typeface="+mn-cs"/>
              </a:rPr>
              <a:t>efforts.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The specific learning objectives</a:t>
            </a:r>
            <a:r>
              <a:rPr lang="en-US" baseline="0" dirty="0" smtClean="0"/>
              <a:t> of this presentation include that attendees will walk away with an understanding of:</a:t>
            </a:r>
          </a:p>
          <a:p>
            <a:pPr lvl="0"/>
            <a:endParaRPr lang="en-US" baseline="0" dirty="0" smtClean="0"/>
          </a:p>
          <a:p>
            <a:pPr marL="171450" lvl="0" indent="-171450">
              <a:buFont typeface="Arial" pitchFamily="34" charset="0"/>
              <a:buChar char="•"/>
            </a:pPr>
            <a:r>
              <a:rPr lang="en-US" dirty="0" smtClean="0"/>
              <a:t>How participation in Quality Matters can address aspects of regional accreditation requirements (specifically HLC core criteria and SACS comprehensive standards).  </a:t>
            </a:r>
          </a:p>
          <a:p>
            <a:pPr marL="171450" lvl="0" indent="-171450">
              <a:buFont typeface="Arial" pitchFamily="34" charset="0"/>
              <a:buChar char="•"/>
            </a:pPr>
            <a:r>
              <a:rPr lang="en-US" dirty="0" smtClean="0"/>
              <a:t>How participation in Quality Matters can help institutions meet federal compliance regulations.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Caveat!  Please do not think joining QM will be the answer to all accreditation,</a:t>
            </a:r>
            <a:r>
              <a:rPr lang="en-US" baseline="0" dirty="0" smtClean="0"/>
              <a:t> assessment, and quality assurance needs.  QM only addresses </a:t>
            </a:r>
            <a:r>
              <a:rPr lang="en-US" b="1" baseline="0" dirty="0" smtClean="0"/>
              <a:t>online</a:t>
            </a:r>
            <a:r>
              <a:rPr lang="en-US" baseline="0" dirty="0" smtClean="0"/>
              <a:t> or </a:t>
            </a:r>
            <a:r>
              <a:rPr lang="en-US" b="1" baseline="0" dirty="0" smtClean="0"/>
              <a:t>hybrid</a:t>
            </a:r>
            <a:r>
              <a:rPr lang="en-US" baseline="0" dirty="0" smtClean="0"/>
              <a:t> </a:t>
            </a:r>
            <a:r>
              <a:rPr lang="en-US" b="1" baseline="0" dirty="0" smtClean="0"/>
              <a:t>course</a:t>
            </a:r>
            <a:r>
              <a:rPr lang="en-US" baseline="0" dirty="0" smtClean="0"/>
              <a:t> </a:t>
            </a:r>
            <a:r>
              <a:rPr lang="en-US" b="1" baseline="0" dirty="0" smtClean="0"/>
              <a:t>DESIGN</a:t>
            </a:r>
            <a:r>
              <a:rPr lang="en-US" baseline="0" dirty="0" smtClean="0"/>
              <a:t>.  It does not deal with classroom-based instruction, or issues pertaining to instructional </a:t>
            </a:r>
            <a:r>
              <a:rPr lang="en-US" i="0" baseline="0" dirty="0" smtClean="0"/>
              <a:t>delivery</a:t>
            </a:r>
            <a:r>
              <a:rPr lang="en-US" baseline="0" dirty="0" smtClean="0"/>
              <a:t>, infrastructure, faculty readiness, or student readiness in online/hybrid environments.  </a:t>
            </a:r>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dirty="0"/>
          </a:p>
        </p:txBody>
      </p:sp>
    </p:spTree>
    <p:extLst>
      <p:ext uri="{BB962C8B-B14F-4D97-AF65-F5344CB8AC3E}">
        <p14:creationId xmlns:p14="http://schemas.microsoft.com/office/powerpoint/2010/main" val="223644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 understand how QM can support accreditation and federal requirements you must first understand what QM offers. QM provides:</a:t>
            </a:r>
          </a:p>
          <a:p>
            <a:pPr marL="228600" indent="-228600">
              <a:buFont typeface="+mj-lt"/>
              <a:buAutoNum type="arabicPeriod"/>
            </a:pPr>
            <a:r>
              <a:rPr lang="en-US" baseline="0" dirty="0" smtClean="0"/>
              <a:t>A nationally recognized research-based set of standards for the design of online and blended courses (QM Rubric);</a:t>
            </a:r>
          </a:p>
          <a:p>
            <a:pPr marL="228600" indent="-228600">
              <a:buFont typeface="+mj-lt"/>
              <a:buAutoNum type="arabicPeriod"/>
            </a:pPr>
            <a:r>
              <a:rPr lang="en-US" baseline="0" dirty="0" smtClean="0"/>
              <a:t>An external peer review process for reviewing and improving online and hybrid courses that can lead to official certification;</a:t>
            </a:r>
          </a:p>
          <a:p>
            <a:pPr marL="228600" indent="-228600">
              <a:buFont typeface="+mj-lt"/>
              <a:buAutoNum type="arabicPeriod"/>
            </a:pPr>
            <a:r>
              <a:rPr lang="en-US" baseline="0" dirty="0" smtClean="0"/>
              <a:t>Faculty support tools such as workshops, courses, the QM Faculty Colleagues Program, etc.; and</a:t>
            </a:r>
          </a:p>
          <a:p>
            <a:pPr marL="228600" lvl="0" indent="-228600">
              <a:buFont typeface="+mj-lt"/>
              <a:buAutoNum type="arabicPeriod"/>
            </a:pPr>
            <a:r>
              <a:rPr lang="en-US" baseline="0" dirty="0" smtClean="0"/>
              <a:t>Professional development opportunities for those who wish to become certified reviewers.</a:t>
            </a:r>
          </a:p>
          <a:p>
            <a:pPr marL="685800" lvl="1" indent="-228600">
              <a:buFont typeface="+mj-lt"/>
              <a:buAutoNum type="arabicPeriod"/>
            </a:pPr>
            <a:endParaRPr lang="en-US" baseline="0" dirty="0" smtClean="0"/>
          </a:p>
          <a:p>
            <a:r>
              <a:rPr lang="en-US" baseline="0" dirty="0" smtClean="0"/>
              <a:t>If your institution uses these QM activities you are utilizing a “continuous improvement process” and should have “quality process data indicators” to report to accreditors and regulators.  I am purposefully using accreditation buzz words here to start making the connections between QM and accreditation.  The remainder of this brief session will demonstrate more specifically how QM activities directly or indirectly align with accreditation and reporting requirements.  </a:t>
            </a:r>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HLC Standards</a:t>
            </a:r>
          </a:p>
          <a:p>
            <a:r>
              <a:rPr lang="en-US" dirty="0" smtClean="0"/>
              <a:t>HLC</a:t>
            </a:r>
            <a:r>
              <a:rPr lang="en-US" baseline="0" dirty="0" smtClean="0"/>
              <a:t> main criteria consist of five criteria:</a:t>
            </a:r>
          </a:p>
          <a:p>
            <a:pPr marL="0" indent="0">
              <a:buFont typeface="+mj-lt"/>
              <a:buNone/>
            </a:pPr>
            <a:r>
              <a:rPr lang="en-US" baseline="0" dirty="0" smtClean="0"/>
              <a:t>Criterion one - Mission</a:t>
            </a:r>
          </a:p>
          <a:p>
            <a:pPr marL="0" indent="0">
              <a:buFont typeface="+mj-lt"/>
              <a:buNone/>
            </a:pPr>
            <a:r>
              <a:rPr lang="en-US" baseline="0" dirty="0" smtClean="0"/>
              <a:t>Criterion two - Integrity: Ethical and Responsible Conduct </a:t>
            </a:r>
          </a:p>
          <a:p>
            <a:pPr marL="0" indent="0">
              <a:buFont typeface="+mj-lt"/>
              <a:buNone/>
            </a:pPr>
            <a:r>
              <a:rPr lang="en-US" baseline="0" dirty="0" smtClean="0"/>
              <a:t>Criterion three – Teaching and Learning: Quality, Resources, and Support </a:t>
            </a:r>
          </a:p>
          <a:p>
            <a:pPr marL="0" indent="0">
              <a:buFont typeface="+mj-lt"/>
              <a:buNone/>
            </a:pPr>
            <a:r>
              <a:rPr lang="en-US" baseline="0" dirty="0" smtClean="0"/>
              <a:t>Criterion four – Teaching and Learning: Evaluation and Improvement</a:t>
            </a:r>
          </a:p>
          <a:p>
            <a:pPr marL="0" indent="0">
              <a:buFont typeface="+mj-lt"/>
              <a:buNone/>
            </a:pPr>
            <a:r>
              <a:rPr lang="en-US" baseline="0" dirty="0" smtClean="0"/>
              <a:t>Criterion five – Resources, Planning, and Institutional Effectiveness</a:t>
            </a:r>
          </a:p>
          <a:p>
            <a:pPr marL="0" indent="0">
              <a:buFont typeface="+mj-lt"/>
              <a:buNone/>
            </a:pPr>
            <a:endParaRPr lang="en-US" baseline="0" dirty="0" smtClean="0"/>
          </a:p>
          <a:p>
            <a:pPr marL="0" indent="0">
              <a:buFont typeface="+mj-lt"/>
              <a:buNone/>
            </a:pPr>
            <a:r>
              <a:rPr lang="en-US" baseline="0" dirty="0" smtClean="0"/>
              <a:t>Each main criterion area contains specific core components that must be met. As would be expected, QM participation primarily supports the core components associated with Criterion 3 and 4.  However there are a few areas within Criterion 5 that can also be supported by QM activities.  These specific QM/core component connections are explored next.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dirty="0"/>
          </a:p>
        </p:txBody>
      </p:sp>
    </p:spTree>
    <p:extLst>
      <p:ext uri="{BB962C8B-B14F-4D97-AF65-F5344CB8AC3E}">
        <p14:creationId xmlns:p14="http://schemas.microsoft.com/office/powerpoint/2010/main" val="243606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Three types of QM activities</a:t>
            </a:r>
            <a:r>
              <a:rPr lang="en-US" baseline="0" dirty="0" smtClean="0"/>
              <a:t> contribute to the achievement of several core components of Criterion 3 (Teaching and Learning: Quality, Resources, and Support ).  These include:</a:t>
            </a:r>
          </a:p>
          <a:p>
            <a:endParaRPr lang="en-US" dirty="0" smtClean="0"/>
          </a:p>
          <a:p>
            <a:r>
              <a:rPr lang="en-US" u="sng" dirty="0" smtClean="0"/>
              <a:t>QM Standards: Learning</a:t>
            </a:r>
            <a:r>
              <a:rPr lang="en-US" u="sng" baseline="0" dirty="0" smtClean="0"/>
              <a:t> Objectives and Learner Support</a:t>
            </a:r>
            <a:endParaRPr lang="en-US" u="sng" dirty="0" smtClean="0"/>
          </a:p>
          <a:p>
            <a:r>
              <a:rPr lang="en-US" dirty="0" smtClean="0"/>
              <a:t>If your</a:t>
            </a:r>
            <a:r>
              <a:rPr lang="en-US" baseline="0" dirty="0" smtClean="0"/>
              <a:t> institution is applying the </a:t>
            </a:r>
            <a:r>
              <a:rPr lang="en-US" dirty="0" smtClean="0"/>
              <a:t>QM rubric to online</a:t>
            </a:r>
            <a:r>
              <a:rPr lang="en-US" baseline="0" dirty="0" smtClean="0"/>
              <a:t> and hybrid courses</a:t>
            </a:r>
            <a:r>
              <a:rPr lang="en-US" dirty="0" smtClean="0"/>
              <a:t> the </a:t>
            </a:r>
            <a:r>
              <a:rPr lang="en-US" baseline="0" dirty="0" smtClean="0"/>
              <a:t>design of these courses has been very deliberate and scrutiny has been given to important QM standards that align with HLC requirements. The QM standards include multiple criteria relative to Learning Objectives (competencies) and Learner Support.  By incorporating the QM rubric your institution has pieces of evidence that indicate learning goals are </a:t>
            </a:r>
            <a:r>
              <a:rPr lang="en-US" b="1" baseline="0" dirty="0" smtClean="0"/>
              <a:t>at an appropriate level </a:t>
            </a:r>
            <a:r>
              <a:rPr lang="en-US" baseline="0" dirty="0" smtClean="0"/>
              <a:t>for online courses/programs (HLC 3.A.1; QM 2.5), and are </a:t>
            </a:r>
            <a:r>
              <a:rPr lang="en-US" b="1" baseline="0" dirty="0" smtClean="0"/>
              <a:t>clearly articulated </a:t>
            </a:r>
            <a:r>
              <a:rPr lang="en-US" baseline="0" dirty="0" smtClean="0"/>
              <a:t>(HCL 3.A.3 and 3.B.2; QM 2.3) for quality comparisons and Gen Ed purposes.  Additionally, online learners are connected to </a:t>
            </a:r>
            <a:r>
              <a:rPr lang="en-US" b="1" baseline="0" dirty="0" smtClean="0"/>
              <a:t>academic and student support </a:t>
            </a:r>
            <a:r>
              <a:rPr lang="en-US" baseline="0" dirty="0" smtClean="0"/>
              <a:t>provided by the institution (HLC 3.D.1; QM 7.1-7.4).  </a:t>
            </a:r>
            <a:endParaRPr lang="en-US" dirty="0" smtClean="0"/>
          </a:p>
          <a:p>
            <a:endParaRPr lang="en-US" dirty="0" smtClean="0"/>
          </a:p>
          <a:p>
            <a:r>
              <a:rPr lang="en-US" u="sng" dirty="0" smtClean="0"/>
              <a:t>Faculty Support</a:t>
            </a:r>
          </a:p>
          <a:p>
            <a:r>
              <a:rPr lang="en-US" dirty="0" smtClean="0"/>
              <a:t>If your</a:t>
            </a:r>
            <a:r>
              <a:rPr lang="en-US" baseline="0" dirty="0" smtClean="0"/>
              <a:t> faculty participate in any of the QM faculty support workshops, training, courses, or programs then you have direct evidence that your institution is </a:t>
            </a:r>
            <a:r>
              <a:rPr lang="en-US" b="1" baseline="0" dirty="0" smtClean="0"/>
              <a:t>providing professional development </a:t>
            </a:r>
            <a:r>
              <a:rPr lang="en-US" baseline="0" dirty="0" smtClean="0"/>
              <a:t>resources in efforts to </a:t>
            </a:r>
            <a:r>
              <a:rPr lang="en-US" b="1" baseline="0" dirty="0" smtClean="0"/>
              <a:t>keep faculty current and adept </a:t>
            </a:r>
            <a:r>
              <a:rPr lang="en-US" baseline="0" dirty="0" smtClean="0"/>
              <a:t>in their teaching roles (3.C.4).</a:t>
            </a:r>
            <a:endParaRPr lang="en-US" dirty="0" smtClean="0"/>
          </a:p>
          <a:p>
            <a:endParaRPr lang="en-US" dirty="0" smtClean="0"/>
          </a:p>
          <a:p>
            <a:r>
              <a:rPr lang="en-US" u="sng" dirty="0" smtClean="0"/>
              <a:t>QM Reviews</a:t>
            </a:r>
          </a:p>
          <a:p>
            <a:r>
              <a:rPr lang="en-US" dirty="0" smtClean="0"/>
              <a:t>This one</a:t>
            </a:r>
            <a:r>
              <a:rPr lang="en-US" baseline="0" dirty="0" smtClean="0"/>
              <a:t> refers to indirect evidence, but i</a:t>
            </a:r>
            <a:r>
              <a:rPr lang="en-US" dirty="0" smtClean="0"/>
              <a:t>f your institution partakes in the</a:t>
            </a:r>
            <a:r>
              <a:rPr lang="en-US" baseline="0" dirty="0" smtClean="0"/>
              <a:t> formal QM course review process you will have evidence that </a:t>
            </a:r>
            <a:r>
              <a:rPr lang="en-US" i="1" baseline="0" dirty="0" smtClean="0"/>
              <a:t>course design</a:t>
            </a:r>
            <a:r>
              <a:rPr lang="en-US" baseline="0" dirty="0" smtClean="0"/>
              <a:t> is evaluated.  If instructors are the designers of the reviewed courses the results of the QM reviews could be used as indirect evidence to supplement other instructor evaluation materials (3.C.3).  </a:t>
            </a:r>
            <a:endParaRPr lang="en-US" dirty="0" smtClean="0"/>
          </a:p>
          <a:p>
            <a:endParaRPr lang="en-US" dirty="0" smtClean="0"/>
          </a:p>
          <a:p>
            <a:r>
              <a:rPr lang="en-US" u="sng" dirty="0" smtClean="0"/>
              <a:t>HLC Core Competencies</a:t>
            </a:r>
            <a:r>
              <a:rPr lang="en-US" u="sng" baseline="0" dirty="0" smtClean="0"/>
              <a:t> discussed in this slide include:</a:t>
            </a:r>
            <a:endParaRPr lang="en-US" u="sng" dirty="0" smtClean="0"/>
          </a:p>
          <a:p>
            <a:pPr marL="171450" indent="-171450">
              <a:buFont typeface="Arial" panose="020B0604020202020204" pitchFamily="34" charset="0"/>
              <a:buChar char="•"/>
            </a:pPr>
            <a:r>
              <a:rPr lang="en-US" dirty="0" smtClean="0"/>
              <a:t>3.A.1</a:t>
            </a:r>
            <a:r>
              <a:rPr lang="en-US" baseline="0" dirty="0" smtClean="0"/>
              <a:t>.  </a:t>
            </a:r>
            <a:r>
              <a:rPr lang="en-US" dirty="0" smtClean="0"/>
              <a:t>Courses and programs are current and require levels of performance by students appropriate to the degree or certificate awarded.</a:t>
            </a:r>
          </a:p>
          <a:p>
            <a:pPr marL="171450" indent="-171450">
              <a:buFont typeface="Arial" panose="020B0604020202020204" pitchFamily="34" charset="0"/>
              <a:buChar char="•"/>
            </a:pPr>
            <a:r>
              <a:rPr lang="en-US" dirty="0" smtClean="0"/>
              <a:t>3.A.3. The institution’s program quality and learning goals are consistent across all modes of delivery and all locations.</a:t>
            </a:r>
          </a:p>
          <a:p>
            <a:pPr marL="171450" indent="-171450">
              <a:buFont typeface="Arial" panose="020B0604020202020204" pitchFamily="34" charset="0"/>
              <a:buChar char="•"/>
            </a:pPr>
            <a:r>
              <a:rPr lang="en-US" dirty="0" smtClean="0"/>
              <a:t>3.B.2. The institution articulates the purposes, content, and intended learning outcomes of its undergraduate general education requirements. The program of general education is grounded in a philosophy or framework developed by the institution or adopted from an established framework. It imparts broad knowledge and intellectual concepts to students and develops skills and attitudes that the institution believes every college-educated person should possess.</a:t>
            </a: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3.C.3. Instructors are evaluated regularly in accordance with established institutional policies and procedures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3.C.4 . The institution has processes and resources for assuring that instructors are current in their disciplines and adept in their teaching roles; it supports their professional development.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3.D.1. The institution provides student support services suited to the needs of its student populations.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dirty="0"/>
          </a:p>
        </p:txBody>
      </p:sp>
    </p:spTree>
    <p:extLst>
      <p:ext uri="{BB962C8B-B14F-4D97-AF65-F5344CB8AC3E}">
        <p14:creationId xmlns:p14="http://schemas.microsoft.com/office/powerpoint/2010/main" val="87778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Two types of QM activities</a:t>
            </a:r>
            <a:r>
              <a:rPr lang="en-US" baseline="0" dirty="0" smtClean="0"/>
              <a:t> contribute to the achievement of several core components of Criterion 4 (Teaching and Learning: Evaluation and Improvement).  These include:</a:t>
            </a:r>
          </a:p>
          <a:p>
            <a:endParaRPr lang="en-US" dirty="0" smtClean="0"/>
          </a:p>
          <a:p>
            <a:r>
              <a:rPr lang="en-US" u="sng" dirty="0" smtClean="0"/>
              <a:t>QM Standards: Learning</a:t>
            </a:r>
            <a:r>
              <a:rPr lang="en-US" u="sng" baseline="0" dirty="0" smtClean="0"/>
              <a:t> Objectives and Assessment &amp; Measurement</a:t>
            </a:r>
            <a:endParaRPr lang="en-US" u="sng" dirty="0" smtClean="0"/>
          </a:p>
          <a:p>
            <a:r>
              <a:rPr lang="en-US" dirty="0" smtClean="0"/>
              <a:t>As previously mentioned, if your</a:t>
            </a:r>
            <a:r>
              <a:rPr lang="en-US" baseline="0" dirty="0" smtClean="0"/>
              <a:t> institution is applying the </a:t>
            </a:r>
            <a:r>
              <a:rPr lang="en-US" dirty="0" smtClean="0"/>
              <a:t>QM rubric to online</a:t>
            </a:r>
            <a:r>
              <a:rPr lang="en-US" baseline="0" dirty="0" smtClean="0"/>
              <a:t> and hybrid courses</a:t>
            </a:r>
            <a:r>
              <a:rPr lang="en-US" dirty="0" smtClean="0"/>
              <a:t> the </a:t>
            </a:r>
            <a:r>
              <a:rPr lang="en-US" baseline="0" dirty="0" smtClean="0"/>
              <a:t>design of these courses has been very deliberate and scrutiny has been given to important QM standards that align with HLC requirements. The QM standards include multiple criteria relative to Learning Objectives (competencies) and Assessment &amp; Measurement.  By incorporating the QM rubric your institution has pieces of evidence that indicate student </a:t>
            </a:r>
            <a:r>
              <a:rPr lang="en-US" b="1" baseline="0" dirty="0" smtClean="0"/>
              <a:t>learning goals </a:t>
            </a:r>
            <a:r>
              <a:rPr lang="en-US" baseline="0" dirty="0" smtClean="0"/>
              <a:t>are </a:t>
            </a:r>
            <a:r>
              <a:rPr lang="en-US" b="1" baseline="0" dirty="0" smtClean="0"/>
              <a:t>clearly stated </a:t>
            </a:r>
            <a:r>
              <a:rPr lang="en-US" baseline="0" dirty="0" smtClean="0"/>
              <a:t>and </a:t>
            </a:r>
            <a:r>
              <a:rPr lang="en-US" b="1" baseline="0" dirty="0" smtClean="0"/>
              <a:t>proper assessment practices </a:t>
            </a:r>
            <a:r>
              <a:rPr lang="en-US" baseline="0" dirty="0" smtClean="0"/>
              <a:t>are in place within online courses/programs (HLC 4.B.1; QM 2.1, 2.3, 3.1, &amp; 3.4), which leads to an effective overall </a:t>
            </a:r>
            <a:r>
              <a:rPr lang="en-US" b="1" baseline="0" dirty="0" smtClean="0"/>
              <a:t>assessment of curricular learning outcomes </a:t>
            </a:r>
            <a:r>
              <a:rPr lang="en-US" b="0" baseline="0" dirty="0" smtClean="0"/>
              <a:t>for online courses and programs</a:t>
            </a:r>
            <a:r>
              <a:rPr lang="en-US" b="1" baseline="0" dirty="0" smtClean="0"/>
              <a:t> </a:t>
            </a:r>
            <a:r>
              <a:rPr lang="en-US" baseline="0" dirty="0" smtClean="0"/>
              <a:t>(HCL 4.B.2; QM 2.1 &amp; 3.1).  Additionally, because the assessment and measurement section of the QM rubric is focused on the incorporation of assessment best practices, use of the rubric in the design and review of courses gives direct support that the processes used to assess student learning reflect good practice (HLC 4.B.4; QM 3.1 – 3.5).  </a:t>
            </a:r>
            <a:endParaRPr lang="en-US" dirty="0" smtClean="0"/>
          </a:p>
          <a:p>
            <a:endParaRPr lang="en-US" dirty="0" smtClean="0"/>
          </a:p>
          <a:p>
            <a:r>
              <a:rPr lang="en-US" u="sng" dirty="0" smtClean="0"/>
              <a:t>QM Reviews</a:t>
            </a:r>
          </a:p>
          <a:p>
            <a:r>
              <a:rPr lang="en-US" dirty="0" smtClean="0"/>
              <a:t>If academic programs within your institution participate in the</a:t>
            </a:r>
            <a:r>
              <a:rPr lang="en-US" baseline="0" dirty="0" smtClean="0"/>
              <a:t> formal QM course review process you will have direct evidence </a:t>
            </a:r>
            <a:r>
              <a:rPr lang="en-US" b="1" baseline="0" dirty="0" smtClean="0"/>
              <a:t>program review activities </a:t>
            </a:r>
            <a:r>
              <a:rPr lang="en-US" baseline="0" dirty="0" smtClean="0"/>
              <a:t>(4.A.1).  </a:t>
            </a:r>
            <a:endParaRPr lang="en-US"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HLC Core Competencies</a:t>
            </a:r>
            <a:r>
              <a:rPr lang="en-US" u="sng" baseline="0" dirty="0" smtClean="0"/>
              <a:t> discussed in this slide include:</a:t>
            </a:r>
            <a:endParaRPr lang="en-US" u="sng"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4.A.1. The institution maintains a practice of regular program reviews. </a:t>
            </a:r>
          </a:p>
          <a:p>
            <a:pPr marL="171450" indent="-171450">
              <a:buFont typeface="Arial" panose="020B0604020202020204" pitchFamily="34" charset="0"/>
              <a:buChar char="•"/>
            </a:pPr>
            <a:r>
              <a:rPr lang="en-US" dirty="0" smtClean="0"/>
              <a:t>4.B.</a:t>
            </a:r>
            <a:r>
              <a:rPr lang="en-US" dirty="0" smtClean="0">
                <a:effectLst/>
              </a:rPr>
              <a:t> 1. The institution has clearly stated goals for student learning and effective processes for assessment</a:t>
            </a:r>
            <a:r>
              <a:rPr lang="en-US" baseline="0" dirty="0" smtClean="0">
                <a:effectLst/>
              </a:rPr>
              <a:t> </a:t>
            </a:r>
            <a:r>
              <a:rPr lang="en-US" dirty="0" smtClean="0">
                <a:effectLst/>
              </a:rPr>
              <a:t>of student learning and achievement of learning goals.</a:t>
            </a:r>
          </a:p>
          <a:p>
            <a:pPr marL="171450" indent="-171450">
              <a:buFont typeface="Arial" panose="020B0604020202020204" pitchFamily="34" charset="0"/>
              <a:buChar char="•"/>
            </a:pPr>
            <a:r>
              <a:rPr lang="en-US" dirty="0" smtClean="0">
                <a:effectLst/>
              </a:rPr>
              <a:t>4.B.2. The institution assesses achievement of the learning outcomes that it claims for its curricular and co-curricular programs.</a:t>
            </a:r>
          </a:p>
          <a:p>
            <a:pPr marL="171450" indent="-171450">
              <a:buFont typeface="Arial" panose="020B0604020202020204" pitchFamily="34" charset="0"/>
              <a:buChar char="•"/>
            </a:pPr>
            <a:r>
              <a:rPr lang="en-US" dirty="0" smtClean="0">
                <a:effectLst/>
              </a:rPr>
              <a:t>4.B.</a:t>
            </a:r>
            <a:r>
              <a:rPr lang="en-US" dirty="0" smtClean="0"/>
              <a:t>4. The institution’s processes and methodologies to assess student learning reflect good practice, including the substantial participation of faculty and other instructional staff members.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dirty="0"/>
          </a:p>
        </p:txBody>
      </p:sp>
    </p:spTree>
    <p:extLst>
      <p:ext uri="{BB962C8B-B14F-4D97-AF65-F5344CB8AC3E}">
        <p14:creationId xmlns:p14="http://schemas.microsoft.com/office/powerpoint/2010/main" val="4212873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Criterion</a:t>
            </a:r>
            <a:r>
              <a:rPr lang="en-US" baseline="0" dirty="0" smtClean="0"/>
              <a:t> 5 involves resources, structures, and processes (Resources, Planning, and Institutional Effectiveness). Here are ways QM could potentially connect to these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Core component 5.A.4  (The institution’s staff in all areas are appropriately qualified and trained) can be addressed if faculty or staff at your institution participate in QM professional development activities.  In particular, instructional designers and other staff who become trained QM reviewers could serve as evidence of proper qualifications and training for these support staff.</a:t>
            </a:r>
          </a:p>
          <a:p>
            <a:endParaRPr lang="en-US" baseline="0" dirty="0" smtClean="0"/>
          </a:p>
          <a:p>
            <a:r>
              <a:rPr lang="en-US" baseline="0" dirty="0" smtClean="0"/>
              <a:t>As another potential connection, if your institution has identified quality teaching or excellence in distance learning as part of it’s mission/priorities, funded QM activities can be supplied as direct evidence “the institution is allocating resources in alignment with its mission and priorities” (5.C.1).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dirty="0"/>
          </a:p>
        </p:txBody>
      </p:sp>
    </p:spTree>
    <p:extLst>
      <p:ext uri="{BB962C8B-B14F-4D97-AF65-F5344CB8AC3E}">
        <p14:creationId xmlns:p14="http://schemas.microsoft.com/office/powerpoint/2010/main" val="1117091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SACS “Principles</a:t>
            </a:r>
            <a:r>
              <a:rPr lang="en-US" baseline="0" dirty="0" smtClean="0"/>
              <a:t> of Accreditation: Foundations for Quality Enhancement” have Core Requirements and Comprehensive Standards in addition to Federal requirements.  This presentation will focus on the Comprehensive Standards which include requirements in the following four areas</a:t>
            </a:r>
            <a:r>
              <a:rPr lang="en-US" baseline="0" dirty="0" smtClean="0"/>
              <a:t>:</a:t>
            </a:r>
          </a:p>
          <a:p>
            <a:endParaRPr lang="en-US" baseline="0" dirty="0" smtClean="0"/>
          </a:p>
          <a:p>
            <a:pPr marL="228600" indent="-228600">
              <a:buFont typeface="+mj-lt"/>
              <a:buAutoNum type="arabicPeriod"/>
            </a:pPr>
            <a:r>
              <a:rPr lang="en-US" baseline="0" dirty="0" smtClean="0"/>
              <a:t>Institutional mission, governance, and effectiveness;</a:t>
            </a:r>
          </a:p>
          <a:p>
            <a:pPr marL="228600" indent="-228600">
              <a:buFont typeface="+mj-lt"/>
              <a:buAutoNum type="arabicPeriod"/>
            </a:pPr>
            <a:r>
              <a:rPr lang="en-US" baseline="0" dirty="0" smtClean="0"/>
              <a:t>Programs;</a:t>
            </a:r>
          </a:p>
          <a:p>
            <a:pPr marL="228600" indent="-228600">
              <a:buFont typeface="+mj-lt"/>
              <a:buAutoNum type="arabicPeriod"/>
            </a:pPr>
            <a:r>
              <a:rPr lang="en-US" baseline="0" dirty="0" smtClean="0"/>
              <a:t>Resources; and</a:t>
            </a:r>
          </a:p>
          <a:p>
            <a:pPr marL="228600" indent="-228600">
              <a:buFont typeface="+mj-lt"/>
              <a:buAutoNum type="arabicPeriod"/>
            </a:pPr>
            <a:r>
              <a:rPr lang="en-US" baseline="0" dirty="0" smtClean="0"/>
              <a:t>Institutional responsibility for commission </a:t>
            </a:r>
            <a:r>
              <a:rPr lang="en-US" baseline="0" dirty="0" smtClean="0"/>
              <a:t>policies.</a:t>
            </a:r>
          </a:p>
          <a:p>
            <a:pPr marL="228600" indent="-228600">
              <a:buFont typeface="+mj-lt"/>
              <a:buAutoNum type="arabicPeriod"/>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As with HLC core competencies each SACS Comprehensive Standard area contains specific core requirements that must be met. Participation in QM primarily supports the core requirements associated with Standard 2 (Programs) in SACS.  These specific QM/core requirement connections are explored next.  </a:t>
            </a:r>
            <a:endParaRPr lang="en-US" dirty="0" smtClean="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dirty="0"/>
          </a:p>
        </p:txBody>
      </p:sp>
    </p:spTree>
    <p:extLst>
      <p:ext uri="{BB962C8B-B14F-4D97-AF65-F5344CB8AC3E}">
        <p14:creationId xmlns:p14="http://schemas.microsoft.com/office/powerpoint/2010/main" val="1127586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ctr"/>
            <a:fld id="{743653DA-8BF4-4869-96FE-9BCF43372D46}" type="datetime8">
              <a:rPr lang="en-US" smtClean="0"/>
              <a:pPr algn="ctr"/>
              <a:t>9/25/2013 10:23 AM</a:t>
            </a:fld>
            <a:endParaRPr lang="en-US" sz="2000"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lgn="r"/>
            <a:endParaRPr lang="en-US" dirty="0">
              <a:solidFill>
                <a:schemeClr val="tx2"/>
              </a:solidFill>
            </a:endParaRPr>
          </a:p>
        </p:txBody>
      </p:sp>
      <p:sp>
        <p:nvSpPr>
          <p:cNvPr id="6" name="Slide Number Placeholder 5"/>
          <p:cNvSpPr>
            <a:spLocks noGrp="1"/>
          </p:cNvSpPr>
          <p:nvPr>
            <p:ph type="sldNum" sz="quarter" idx="12"/>
          </p:nvPr>
        </p:nvSpPr>
        <p:spPr/>
        <p:txBody>
          <a:bodyPr/>
          <a:lstStyle>
            <a:lvl1pPr>
              <a:defRPr/>
            </a:lvl1pPr>
          </a:lstStyle>
          <a:p>
            <a:fld id="{72AC53DF-4216-466D-99A7-94400E6C2A25}" type="slidenum">
              <a:rPr lang="en-US" smtClean="0"/>
              <a:pPr/>
              <a:t>‹#›</a:t>
            </a:fld>
            <a:endParaRPr lang="en-US" dirty="0">
              <a:solidFill>
                <a:schemeClr val="tx2"/>
              </a:solidFill>
            </a:endParaRPr>
          </a:p>
        </p:txBody>
      </p:sp>
    </p:spTree>
    <p:extLst>
      <p:ext uri="{BB962C8B-B14F-4D97-AF65-F5344CB8AC3E}">
        <p14:creationId xmlns:p14="http://schemas.microsoft.com/office/powerpoint/2010/main" val="380514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3816DF-213E-421B-92D3-C068DBB023D6}" type="datetime8">
              <a:rPr lang="en-US" smtClean="0">
                <a:solidFill>
                  <a:schemeClr val="tx2"/>
                </a:solidFill>
              </a:rPr>
              <a:pPr/>
              <a:t>9/25/2013 10:23 AM</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2AC53DF-4216-466D-99A7-94400E6C2A25}" type="slidenum">
              <a:rPr lang="en-US" sz="1200" smtClean="0">
                <a:solidFill>
                  <a:schemeClr val="tx2"/>
                </a:solidFill>
              </a:rPr>
              <a:pPr/>
              <a:t>‹#›</a:t>
            </a:fld>
            <a:endParaRPr lang="en-US" dirty="0"/>
          </a:p>
        </p:txBody>
      </p:sp>
    </p:spTree>
    <p:extLst>
      <p:ext uri="{BB962C8B-B14F-4D97-AF65-F5344CB8AC3E}">
        <p14:creationId xmlns:p14="http://schemas.microsoft.com/office/powerpoint/2010/main" val="45338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3816DF-213E-421B-92D3-C068DBB023D6}" type="datetime8">
              <a:rPr lang="en-US" smtClean="0">
                <a:solidFill>
                  <a:schemeClr val="tx2"/>
                </a:solidFill>
              </a:rPr>
              <a:pPr/>
              <a:t>9/25/2013 10:23 AM</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2AC53DF-4216-466D-99A7-94400E6C2A25}" type="slidenum">
              <a:rPr lang="en-US" sz="1200" smtClean="0">
                <a:solidFill>
                  <a:schemeClr val="tx2"/>
                </a:solidFill>
              </a:rPr>
              <a:pPr/>
              <a:t>‹#›</a:t>
            </a:fld>
            <a:endParaRPr lang="en-US" dirty="0"/>
          </a:p>
        </p:txBody>
      </p:sp>
    </p:spTree>
    <p:extLst>
      <p:ext uri="{BB962C8B-B14F-4D97-AF65-F5344CB8AC3E}">
        <p14:creationId xmlns:p14="http://schemas.microsoft.com/office/powerpoint/2010/main" val="2195467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9/25/2013 10:23 AM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129108-AC8D-4212-9283-60D9E99BF07A}" type="datetime8">
              <a:rPr lang="en-US" smtClean="0"/>
              <a:pPr/>
              <a:t>9/25/2013 10:23 AM</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AD93096-5B34-4342-9326-69289CEAE4C2}" type="slidenum">
              <a:rPr lang="en-US" smtClean="0"/>
              <a:pPr/>
              <a:t>‹#›</a:t>
            </a:fld>
            <a:endParaRPr lang="en-US" dirty="0">
              <a:solidFill>
                <a:srgbClr val="FFFFFF"/>
              </a:solidFill>
            </a:endParaRPr>
          </a:p>
        </p:txBody>
      </p:sp>
    </p:spTree>
    <p:extLst>
      <p:ext uri="{BB962C8B-B14F-4D97-AF65-F5344CB8AC3E}">
        <p14:creationId xmlns:p14="http://schemas.microsoft.com/office/powerpoint/2010/main" val="13367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6DED3D3-6235-4F4C-B439-DF277FB555A7}" type="datetime8">
              <a:rPr lang="en-US" smtClean="0"/>
              <a:pPr/>
              <a:t>9/25/2013 10:23 AM</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lgn="ctr"/>
            <a:fld id="{1AD93096-5B34-4342-9326-69289CEAE4C2}" type="slidenum">
              <a:rPr lang="en-US" smtClean="0"/>
              <a:pPr algn="ctr"/>
              <a:t>‹#›</a:t>
            </a:fld>
            <a:endParaRPr lang="en-US" sz="2400" dirty="0">
              <a:solidFill>
                <a:srgbClr val="FFFFFF"/>
              </a:solidFill>
            </a:endParaRPr>
          </a:p>
        </p:txBody>
      </p:sp>
    </p:spTree>
    <p:extLst>
      <p:ext uri="{BB962C8B-B14F-4D97-AF65-F5344CB8AC3E}">
        <p14:creationId xmlns:p14="http://schemas.microsoft.com/office/powerpoint/2010/main" val="21370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B5F1E3E-4B2F-4895-B65E-28B2E64F39F6}" type="datetime8">
              <a:rPr lang="en-US" smtClean="0"/>
              <a:pPr/>
              <a:t>9/25/2013 10:23 AM</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pPr algn="ctr"/>
            <a:fld id="{1AD93096-5B34-4342-9326-69289CEAE4C2}" type="slidenum">
              <a:rPr lang="en-US" smtClean="0"/>
              <a:pPr algn="ctr"/>
              <a:t>‹#›</a:t>
            </a:fld>
            <a:endParaRPr lang="en-US" dirty="0"/>
          </a:p>
        </p:txBody>
      </p:sp>
    </p:spTree>
    <p:extLst>
      <p:ext uri="{BB962C8B-B14F-4D97-AF65-F5344CB8AC3E}">
        <p14:creationId xmlns:p14="http://schemas.microsoft.com/office/powerpoint/2010/main" val="428156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3085435-8225-4333-BFFA-0096413F0D76}" type="datetime8">
              <a:rPr lang="en-US" smtClean="0"/>
              <a:pPr/>
              <a:t>9/25/2013 10:23 AM</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pPr algn="ctr"/>
            <a:fld id="{1AD93096-5B34-4342-9326-69289CEAE4C2}" type="slidenum">
              <a:rPr lang="en-US" smtClean="0"/>
              <a:pPr algn="ctr"/>
              <a:t>‹#›</a:t>
            </a:fld>
            <a:endParaRPr lang="en-US" dirty="0"/>
          </a:p>
        </p:txBody>
      </p:sp>
    </p:spTree>
    <p:extLst>
      <p:ext uri="{BB962C8B-B14F-4D97-AF65-F5344CB8AC3E}">
        <p14:creationId xmlns:p14="http://schemas.microsoft.com/office/powerpoint/2010/main" val="424789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783C494-2A87-468C-A21B-CB14FB9ABB00}" type="datetime8">
              <a:rPr lang="en-US" smtClean="0"/>
              <a:pPr/>
              <a:t>9/25/2013 10:23 AM</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1AD93096-5B34-4342-9326-69289CEAE4C2}" type="slidenum">
              <a:rPr lang="en-US" smtClean="0"/>
              <a:pPr/>
              <a:t>‹#›</a:t>
            </a:fld>
            <a:endParaRPr lang="en-US" dirty="0">
              <a:solidFill>
                <a:srgbClr val="FFFFFF"/>
              </a:solidFill>
            </a:endParaRPr>
          </a:p>
        </p:txBody>
      </p:sp>
    </p:spTree>
    <p:extLst>
      <p:ext uri="{BB962C8B-B14F-4D97-AF65-F5344CB8AC3E}">
        <p14:creationId xmlns:p14="http://schemas.microsoft.com/office/powerpoint/2010/main" val="50044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A180FA0-5B31-4864-A2BB-719EA5A679C6}" type="datetime8">
              <a:rPr lang="en-US" smtClean="0"/>
              <a:pPr/>
              <a:t>9/25/2013 10:23 AM</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1AD93096-5B34-4342-9326-69289CEAE4C2}" type="slidenum">
              <a:rPr lang="en-US" smtClean="0"/>
              <a:pPr/>
              <a:t>‹#›</a:t>
            </a:fld>
            <a:endParaRPr lang="en-US" dirty="0">
              <a:solidFill>
                <a:schemeClr val="tx2"/>
              </a:solidFill>
            </a:endParaRPr>
          </a:p>
        </p:txBody>
      </p:sp>
    </p:spTree>
    <p:extLst>
      <p:ext uri="{BB962C8B-B14F-4D97-AF65-F5344CB8AC3E}">
        <p14:creationId xmlns:p14="http://schemas.microsoft.com/office/powerpoint/2010/main" val="331579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D3816DF-213E-421B-92D3-C068DBB023D6}" type="datetime8">
              <a:rPr lang="en-US" smtClean="0">
                <a:solidFill>
                  <a:schemeClr val="tx2"/>
                </a:solidFill>
              </a:rPr>
              <a:pPr/>
              <a:t>9/25/2013 10:23 AM</a:t>
            </a:fld>
            <a:endParaRPr lang="en-US" sz="1400" dirty="0">
              <a:solidFill>
                <a:schemeClr val="tx2"/>
              </a:solidFill>
            </a:endParaRPr>
          </a:p>
        </p:txBody>
      </p:sp>
      <p:sp>
        <p:nvSpPr>
          <p:cNvPr id="6" name="Footer Placeholder 5"/>
          <p:cNvSpPr>
            <a:spLocks noGrp="1"/>
          </p:cNvSpPr>
          <p:nvPr>
            <p:ph type="ftr" sz="quarter" idx="11"/>
          </p:nvPr>
        </p:nvSpPr>
        <p:spPr/>
        <p:txBody>
          <a:bodyPr/>
          <a:lstStyle>
            <a:lvl1pPr>
              <a:defRPr/>
            </a:lvl1pPr>
          </a:lstStyle>
          <a:p>
            <a:pPr algn="r"/>
            <a:endParaRPr lang="en-US" sz="1400" dirty="0">
              <a:solidFill>
                <a:schemeClr val="tx2"/>
              </a:solidFill>
            </a:endParaRPr>
          </a:p>
        </p:txBody>
      </p:sp>
      <p:sp>
        <p:nvSpPr>
          <p:cNvPr id="7" name="Slide Number Placeholder 6"/>
          <p:cNvSpPr>
            <a:spLocks noGrp="1"/>
          </p:cNvSpPr>
          <p:nvPr>
            <p:ph type="sldNum" sz="quarter" idx="12"/>
          </p:nvPr>
        </p:nvSpPr>
        <p:spPr/>
        <p:txBody>
          <a:bodyPr/>
          <a:lstStyle>
            <a:lvl1pPr>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extLst>
      <p:ext uri="{BB962C8B-B14F-4D97-AF65-F5344CB8AC3E}">
        <p14:creationId xmlns:p14="http://schemas.microsoft.com/office/powerpoint/2010/main" val="425499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1E20EC5-AC53-4169-941E-EDF10CD23748}" type="datetime8">
              <a:rPr lang="en-US" smtClean="0"/>
              <a:pPr/>
              <a:t>9/25/2013 10:23 AM</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pPr algn="ctr"/>
            <a:fld id="{1AD93096-5B34-4342-9326-69289CEAE4C2}" type="slidenum">
              <a:rPr lang="en-US" smtClean="0"/>
              <a:pPr algn="ctr"/>
              <a:t>‹#›</a:t>
            </a:fld>
            <a:endParaRPr lang="en-US" sz="2800" dirty="0"/>
          </a:p>
        </p:txBody>
      </p:sp>
    </p:spTree>
    <p:extLst>
      <p:ext uri="{BB962C8B-B14F-4D97-AF65-F5344CB8AC3E}">
        <p14:creationId xmlns:p14="http://schemas.microsoft.com/office/powerpoint/2010/main" val="159896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stStyle>
          <a:p>
            <a:fld id="{8D3816DF-213E-421B-92D3-C068DBB023D6}" type="datetime8">
              <a:rPr lang="en-US" smtClean="0">
                <a:solidFill>
                  <a:schemeClr val="tx2"/>
                </a:solidFill>
              </a:rPr>
              <a:pPr/>
              <a:t>9/25/2013 10:23 AM</a:t>
            </a:fld>
            <a:endParaRPr lang="en-US" sz="1400" dirty="0">
              <a:solidFill>
                <a:schemeClr val="tx2"/>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lvl1pPr>
          </a:lstStyle>
          <a:p>
            <a:pPr algn="r"/>
            <a:endParaRPr lang="en-US" sz="1400" dirty="0">
              <a:solidFill>
                <a:schemeClr val="tx2"/>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13.JP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image" Target="../media/image14.jpg"/></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7.png"/><Relationship Id="rId7" Type="http://schemas.openxmlformats.org/officeDocument/2006/relationships/diagramQuickStyle" Target="../diagrams/quickStyle1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Layout" Target="../diagrams/layout12.xml"/><Relationship Id="rId11" Type="http://schemas.openxmlformats.org/officeDocument/2006/relationships/image" Target="../media/image14.jpg"/><Relationship Id="rId5" Type="http://schemas.openxmlformats.org/officeDocument/2006/relationships/diagramData" Target="../diagrams/data12.xml"/><Relationship Id="rId10" Type="http://schemas.openxmlformats.org/officeDocument/2006/relationships/image" Target="../media/image13.JPG"/><Relationship Id="rId4" Type="http://schemas.microsoft.com/office/2007/relationships/hdphoto" Target="../media/hdphoto3.wdp"/><Relationship Id="rId9" Type="http://schemas.microsoft.com/office/2007/relationships/diagramDrawing" Target="../diagrams/drawing12.xml"/></Relationships>
</file>

<file path=ppt/slides/_rels/slide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jpg"/><Relationship Id="rId4" Type="http://schemas.microsoft.com/office/2007/relationships/hdphoto" Target="../media/hdphoto1.wdp"/><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0.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pn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838200" y="1143000"/>
            <a:ext cx="7772400" cy="2667000"/>
          </a:xfrm>
        </p:spPr>
        <p:txBody>
          <a:bodyPr>
            <a:normAutofit/>
          </a:bodyPr>
          <a:lstStyle/>
          <a:p>
            <a:r>
              <a:rPr lang="en-US" sz="4800" dirty="0">
                <a:effectLst>
                  <a:outerShdw blurRad="38100" dist="38100" dir="2700000" algn="tl">
                    <a:srgbClr val="000000">
                      <a:alpha val="43137"/>
                    </a:srgbClr>
                  </a:outerShdw>
                </a:effectLst>
              </a:rPr>
              <a:t>How </a:t>
            </a:r>
            <a:r>
              <a:rPr lang="en-US" sz="5400" dirty="0">
                <a:solidFill>
                  <a:schemeClr val="accent2"/>
                </a:solidFill>
                <a:effectLst>
                  <a:outerShdw blurRad="38100" dist="38100" dir="2700000" algn="tl">
                    <a:srgbClr val="000000">
                      <a:alpha val="43137"/>
                    </a:srgbClr>
                  </a:outerShdw>
                </a:effectLst>
                <a:latin typeface="Baskerville Old Face" pitchFamily="18" charset="0"/>
              </a:rPr>
              <a:t>QM</a:t>
            </a:r>
            <a:r>
              <a:rPr lang="en-US" sz="4800" dirty="0">
                <a:effectLst>
                  <a:outerShdw blurRad="38100" dist="38100" dir="2700000" algn="tl">
                    <a:srgbClr val="000000">
                      <a:alpha val="43137"/>
                    </a:srgbClr>
                  </a:outerShdw>
                </a:effectLst>
              </a:rPr>
              <a:t> Activities Support Institutional Accreditation &amp; Federal Compliance  </a:t>
            </a:r>
          </a:p>
        </p:txBody>
      </p:sp>
      <p:sp>
        <p:nvSpPr>
          <p:cNvPr id="3" name="Rectangle 2"/>
          <p:cNvSpPr>
            <a:spLocks noGrp="1"/>
          </p:cNvSpPr>
          <p:nvPr>
            <p:ph type="subTitle" idx="1"/>
          </p:nvPr>
        </p:nvSpPr>
        <p:spPr>
          <a:xfrm>
            <a:off x="1295400" y="5638800"/>
            <a:ext cx="6400800" cy="90993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fontScale="85000" lnSpcReduction="20000"/>
          </a:bodyPr>
          <a:lstStyle/>
          <a:p>
            <a:r>
              <a:rPr lang="en-US" dirty="0" smtClean="0"/>
              <a:t>Dr. Cheryl Murphy</a:t>
            </a:r>
          </a:p>
          <a:p>
            <a:r>
              <a:rPr lang="en-US" dirty="0" smtClean="0"/>
              <a:t>University of Arkansas </a:t>
            </a:r>
          </a:p>
        </p:txBody>
      </p:sp>
      <p:pic>
        <p:nvPicPr>
          <p:cNvPr id="5" name="Picture 8" descr="C:\Users\cmurphy\AppData\Local\Microsoft\Windows\Temporary Internet Files\Content.IE5\XRECF1DI\MC90043958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977" y="3810000"/>
            <a:ext cx="1993423" cy="15894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62800" y="6010870"/>
            <a:ext cx="2034621" cy="523220"/>
          </a:xfrm>
          <a:prstGeom prst="rect">
            <a:avLst/>
          </a:prstGeom>
          <a:noFill/>
        </p:spPr>
        <p:txBody>
          <a:bodyPr wrap="square" rtlCol="0">
            <a:spAutoFit/>
          </a:bodyPr>
          <a:lstStyle/>
          <a:p>
            <a:r>
              <a:rPr lang="en-US" sz="2800" b="1" dirty="0" smtClean="0">
                <a:ln w="1905"/>
                <a:solidFill>
                  <a:schemeClr val="accent2"/>
                </a:solidFill>
                <a:effectLst>
                  <a:innerShdw blurRad="69850" dist="43180" dir="5400000">
                    <a:srgbClr val="000000">
                      <a:alpha val="65000"/>
                    </a:srgbClr>
                  </a:innerShdw>
                </a:effectLst>
                <a:latin typeface="Baskerville Old Face" pitchFamily="18" charset="0"/>
              </a:rPr>
              <a:t>QM</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2013</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SACS Alignment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81200"/>
            <a:ext cx="2286000" cy="2971311"/>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76200" y="1371600"/>
            <a:ext cx="8364790" cy="523220"/>
          </a:xfrm>
          <a:prstGeom prst="rect">
            <a:avLst/>
          </a:prstGeom>
          <a:noFill/>
        </p:spPr>
        <p:txBody>
          <a:bodyPr wrap="none" rtlCol="0">
            <a:spAutoFit/>
          </a:bodyPr>
          <a:lstStyle/>
          <a:p>
            <a:r>
              <a:rPr lang="en-US" sz="2800" b="1" dirty="0" smtClean="0">
                <a:solidFill>
                  <a:schemeClr val="accent2"/>
                </a:solidFill>
                <a:latin typeface="Baskerville Old Face" panose="02020602080505020303" pitchFamily="18" charset="0"/>
              </a:rPr>
              <a:t>QM</a:t>
            </a:r>
            <a:r>
              <a:rPr lang="en-US" sz="2800" dirty="0" smtClean="0"/>
              <a:t> Standards Rubric and </a:t>
            </a:r>
            <a:r>
              <a:rPr lang="en-US" sz="2800" b="1" dirty="0" smtClean="0">
                <a:solidFill>
                  <a:schemeClr val="accent2"/>
                </a:solidFill>
                <a:latin typeface="Baskerville Old Face" panose="02020602080505020303" pitchFamily="18" charset="0"/>
              </a:rPr>
              <a:t>QM</a:t>
            </a:r>
            <a:r>
              <a:rPr lang="en-US" sz="2800" dirty="0" smtClean="0"/>
              <a:t> Review/Certification</a:t>
            </a:r>
            <a:endParaRPr lang="en-US" sz="2800" dirty="0"/>
          </a:p>
        </p:txBody>
      </p:sp>
      <p:graphicFrame>
        <p:nvGraphicFramePr>
          <p:cNvPr id="5" name="Diagram 4"/>
          <p:cNvGraphicFramePr/>
          <p:nvPr>
            <p:extLst>
              <p:ext uri="{D42A27DB-BD31-4B8C-83A1-F6EECF244321}">
                <p14:modId xmlns:p14="http://schemas.microsoft.com/office/powerpoint/2010/main" val="3326334966"/>
              </p:ext>
            </p:extLst>
          </p:nvPr>
        </p:nvGraphicFramePr>
        <p:xfrm>
          <a:off x="3733800" y="1614160"/>
          <a:ext cx="4876800" cy="2533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982824479"/>
              </p:ext>
            </p:extLst>
          </p:nvPr>
        </p:nvGraphicFramePr>
        <p:xfrm>
          <a:off x="3733800" y="3919210"/>
          <a:ext cx="4876800" cy="25336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0599" y="5245100"/>
            <a:ext cx="1207477" cy="1308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42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SACS Alignment</a:t>
            </a:r>
          </a:p>
        </p:txBody>
      </p:sp>
      <p:graphicFrame>
        <p:nvGraphicFramePr>
          <p:cNvPr id="6" name="Diagram 5"/>
          <p:cNvGraphicFramePr/>
          <p:nvPr>
            <p:extLst>
              <p:ext uri="{D42A27DB-BD31-4B8C-83A1-F6EECF244321}">
                <p14:modId xmlns:p14="http://schemas.microsoft.com/office/powerpoint/2010/main" val="2646263546"/>
              </p:ext>
            </p:extLst>
          </p:nvPr>
        </p:nvGraphicFramePr>
        <p:xfrm>
          <a:off x="1600200" y="1676400"/>
          <a:ext cx="8001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112298" y="1302603"/>
            <a:ext cx="3193502"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2400" b="1" dirty="0" smtClean="0"/>
              <a:t>SACS 3.7.3</a:t>
            </a:r>
            <a:br>
              <a:rPr lang="en-US" sz="2400" b="1" dirty="0" smtClean="0"/>
            </a:br>
            <a:r>
              <a:rPr lang="en-US" sz="2400" b="1" dirty="0" smtClean="0"/>
              <a:t>Professional Faculty</a:t>
            </a:r>
            <a:endParaRPr lang="en-US" sz="2400" b="1" dirty="0"/>
          </a:p>
        </p:txBody>
      </p:sp>
      <p:sp>
        <p:nvSpPr>
          <p:cNvPr id="8" name="TextBox 7"/>
          <p:cNvSpPr txBox="1"/>
          <p:nvPr/>
        </p:nvSpPr>
        <p:spPr>
          <a:xfrm>
            <a:off x="5656230" y="5798403"/>
            <a:ext cx="2268570"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400" b="1" dirty="0" smtClean="0"/>
              <a:t>SACS 3.8.3</a:t>
            </a:r>
            <a:br>
              <a:rPr lang="en-US" sz="2400" b="1" dirty="0" smtClean="0"/>
            </a:br>
            <a:r>
              <a:rPr lang="en-US" sz="2400" b="1" dirty="0" smtClean="0"/>
              <a:t>Qualified Staff</a:t>
            </a:r>
            <a:endParaRPr lang="en-US" sz="2400" b="1" dirty="0"/>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2715732"/>
            <a:ext cx="2511082" cy="18979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Rectangle 10"/>
          <p:cNvSpPr/>
          <p:nvPr/>
        </p:nvSpPr>
        <p:spPr>
          <a:xfrm>
            <a:off x="1219200" y="3574313"/>
            <a:ext cx="685800" cy="159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69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Federal Alignment</a:t>
            </a:r>
            <a:endParaRPr lang="en-US" dirty="0"/>
          </a:p>
        </p:txBody>
      </p:sp>
      <p:pic>
        <p:nvPicPr>
          <p:cNvPr id="2050" name="Picture 2" descr="C:\Users\cmurphy\Dropbox\QM Conference\DOE_logo.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148" y="-76200"/>
            <a:ext cx="1524000" cy="1524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2944169481"/>
              </p:ext>
            </p:extLst>
          </p:nvPr>
        </p:nvGraphicFramePr>
        <p:xfrm>
          <a:off x="152400" y="1466850"/>
          <a:ext cx="8610600" cy="487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7" name="Straight Connector 6"/>
          <p:cNvCxnSpPr/>
          <p:nvPr/>
        </p:nvCxnSpPr>
        <p:spPr>
          <a:xfrm>
            <a:off x="76200" y="4457700"/>
            <a:ext cx="8610600" cy="0"/>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57913" y="1696501"/>
            <a:ext cx="2681287" cy="3485099"/>
          </a:xfrm>
          <a:prstGeom prst="rect">
            <a:avLst/>
          </a:prstGeom>
          <a:ln>
            <a:noFill/>
          </a:ln>
          <a:effectLst>
            <a:reflection blurRad="12700" stA="30000" endPos="30000" dist="5000" dir="5400000" sy="-100000" algn="bl" rotWithShape="0"/>
          </a:effectLst>
          <a:scene3d>
            <a:camera prst="perspectiveContrastingLeftFacing"/>
            <a:lightRig rig="threePt" dir="t">
              <a:rot lat="0" lon="0" rev="2700000"/>
            </a:lightRig>
          </a:scene3d>
          <a:sp3d>
            <a:bevelT w="63500" h="50800"/>
          </a:sp3d>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76800" y="2619900"/>
            <a:ext cx="1477108" cy="16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981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177240829"/>
              </p:ext>
            </p:extLst>
          </p:nvPr>
        </p:nvGraphicFramePr>
        <p:xfrm>
          <a:off x="533400" y="1300566"/>
          <a:ext cx="8077200" cy="5328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a:spLocks noGrp="1"/>
          </p:cNvSpPr>
          <p:nvPr>
            <p:ph type="title"/>
          </p:nvPr>
        </p:nvSpPr>
        <p:spPr/>
        <p:txBody>
          <a:bodyPr>
            <a:normAutofit/>
          </a:bodyPr>
          <a:lstStyle/>
          <a:p>
            <a:pPr algn="l"/>
            <a:r>
              <a:rPr lang="en-US" dirty="0" smtClean="0"/>
              <a:t>Conclusion</a:t>
            </a:r>
            <a:endParaRPr lang="en-US"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3800" y="3333750"/>
            <a:ext cx="1970472" cy="1558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6336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Learning Objectives</a:t>
            </a:r>
            <a:endParaRPr lang="en-US" dirty="0"/>
          </a:p>
        </p:txBody>
      </p:sp>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221895">
            <a:off x="3044222" y="2600626"/>
            <a:ext cx="2036141" cy="923955"/>
          </a:xfrm>
          <a:prstGeom prst="rect">
            <a:avLst/>
          </a:prstGeom>
        </p:spPr>
      </p:pic>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160525" y="3495645"/>
            <a:ext cx="2249675" cy="923955"/>
          </a:xfrm>
          <a:prstGeom prst="rect">
            <a:avLst/>
          </a:prstGeom>
        </p:spPr>
      </p:pic>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355887">
            <a:off x="2845434" y="4337551"/>
            <a:ext cx="2162043" cy="923955"/>
          </a:xfrm>
          <a:prstGeom prst="rect">
            <a:avLst/>
          </a:prstGeom>
        </p:spPr>
      </p:pic>
      <p:graphicFrame>
        <p:nvGraphicFramePr>
          <p:cNvPr id="5" name="Diagram 4"/>
          <p:cNvGraphicFramePr/>
          <p:nvPr>
            <p:extLst>
              <p:ext uri="{D42A27DB-BD31-4B8C-83A1-F6EECF244321}">
                <p14:modId xmlns:p14="http://schemas.microsoft.com/office/powerpoint/2010/main" val="948181464"/>
              </p:ext>
            </p:extLst>
          </p:nvPr>
        </p:nvGraphicFramePr>
        <p:xfrm>
          <a:off x="533400" y="1447800"/>
          <a:ext cx="8229600" cy="502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77629" y="3163827"/>
            <a:ext cx="1459943" cy="11546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1338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rot="20972324">
            <a:off x="1992960" y="410768"/>
            <a:ext cx="5615279" cy="1482941"/>
          </a:xfrm>
          <a:prstGeom prst="cloud">
            <a:avLst/>
          </a:prstGeom>
          <a:solidFill>
            <a:schemeClr val="bg1">
              <a:lumMod val="85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274638"/>
            <a:ext cx="8229600" cy="1143000"/>
          </a:xfrm>
        </p:spPr>
        <p:txBody>
          <a:bodyPr/>
          <a:lstStyle/>
          <a:p>
            <a:pPr algn="l"/>
            <a:r>
              <a:rPr lang="en-US" dirty="0" smtClean="0"/>
              <a:t>  Caveat!</a:t>
            </a:r>
            <a:endParaRPr lang="en-US" dirty="0"/>
          </a:p>
        </p:txBody>
      </p:sp>
      <p:pic>
        <p:nvPicPr>
          <p:cNvPr id="1026" name="Picture 2" descr="C:\Users\cmurphy\AppData\Local\Microsoft\Windows\Temporary Internet Files\Content.IE5\GX97N00Z\MP9004422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014" y="2409230"/>
            <a:ext cx="2514600" cy="3771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cmurphy\AppData\Local\Microsoft\Windows\Temporary Internet Files\Content.IE5\NQHLXO49\MP90043122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2971800"/>
            <a:ext cx="3276600" cy="327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996338" y="762000"/>
            <a:ext cx="423705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Faculty Readiness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Cloud 15"/>
          <p:cNvSpPr/>
          <p:nvPr/>
        </p:nvSpPr>
        <p:spPr>
          <a:xfrm rot="21250688">
            <a:off x="184899" y="1803396"/>
            <a:ext cx="4078567" cy="1419820"/>
          </a:xfrm>
          <a:prstGeom prst="cloud">
            <a:avLst/>
          </a:prstGeom>
          <a:solidFill>
            <a:schemeClr val="bg1">
              <a:lumMod val="85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04192" y="2196892"/>
            <a:ext cx="284885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Infrastructure</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Cloud 16"/>
          <p:cNvSpPr/>
          <p:nvPr/>
        </p:nvSpPr>
        <p:spPr>
          <a:xfrm rot="21262899">
            <a:off x="2729346" y="3164576"/>
            <a:ext cx="2979067" cy="1419820"/>
          </a:xfrm>
          <a:prstGeom prst="cloud">
            <a:avLst/>
          </a:prstGeom>
          <a:solidFill>
            <a:schemeClr val="bg1">
              <a:lumMod val="85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671202" y="3643653"/>
            <a:ext cx="1383712"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Delivery</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Cloud 19"/>
          <p:cNvSpPr/>
          <p:nvPr/>
        </p:nvSpPr>
        <p:spPr>
          <a:xfrm rot="21250688">
            <a:off x="4946790" y="1955795"/>
            <a:ext cx="4078567" cy="1419820"/>
          </a:xfrm>
          <a:prstGeom prst="cloud">
            <a:avLst/>
          </a:prstGeom>
          <a:solidFill>
            <a:schemeClr val="bg1">
              <a:lumMod val="85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41157" y="2434872"/>
            <a:ext cx="2954655"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Student Readiness</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01035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lgn="l"/>
            <a:r>
              <a:rPr lang="en-US" dirty="0" smtClean="0"/>
              <a:t>What QM Offers</a:t>
            </a:r>
            <a:endParaRPr lang="en-US" dirty="0"/>
          </a:p>
        </p:txBody>
      </p:sp>
      <p:graphicFrame>
        <p:nvGraphicFramePr>
          <p:cNvPr id="4" name="Diagram 3"/>
          <p:cNvGraphicFramePr/>
          <p:nvPr>
            <p:extLst>
              <p:ext uri="{D42A27DB-BD31-4B8C-83A1-F6EECF244321}">
                <p14:modId xmlns:p14="http://schemas.microsoft.com/office/powerpoint/2010/main" val="2013236620"/>
              </p:ext>
            </p:extLst>
          </p:nvPr>
        </p:nvGraphicFramePr>
        <p:xfrm>
          <a:off x="304800" y="1397000"/>
          <a:ext cx="86106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1902" y="4419600"/>
            <a:ext cx="1926898" cy="152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8250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HLC Standards</a:t>
            </a:r>
            <a:endParaRPr lang="en-US" dirty="0"/>
          </a:p>
        </p:txBody>
      </p:sp>
      <p:sp>
        <p:nvSpPr>
          <p:cNvPr id="3" name="Oval 2"/>
          <p:cNvSpPr/>
          <p:nvPr/>
        </p:nvSpPr>
        <p:spPr>
          <a:xfrm>
            <a:off x="152399" y="0"/>
            <a:ext cx="1282087" cy="1282446"/>
          </a:xfrm>
          <a:prstGeom prst="ellipse">
            <a:avLst/>
          </a:prstGeom>
          <a:blipFill>
            <a:blip r:embed="rId3">
              <a:extLst>
                <a:ext uri="{BEBA8EAE-BF5A-486C-A8C5-ECC9F3942E4B}">
                  <a14:imgProps xmlns:a14="http://schemas.microsoft.com/office/drawing/2010/main">
                    <a14:imgLayer r:embed="rId4">
                      <a14:imgEffect>
                        <a14:backgroundRemoval t="12264" b="87736" l="10000" r="90000"/>
                      </a14:imgEffect>
                    </a14:imgLayer>
                  </a14:imgProps>
                </a:ext>
                <a:ext uri="{28A0092B-C50C-407E-A947-70E740481C1C}">
                  <a14:useLocalDpi xmlns:a14="http://schemas.microsoft.com/office/drawing/2010/main" val="0"/>
                </a:ext>
              </a:extLst>
            </a:blip>
            <a:srcRect/>
            <a:stretch>
              <a:fillRect t="-3000" b="-3000"/>
            </a:stretch>
          </a:blipFill>
        </p:spPr>
        <p:style>
          <a:lnRef idx="0">
            <a:schemeClr val="lt1">
              <a:hueOff val="0"/>
              <a:satOff val="0"/>
              <a:lumOff val="0"/>
              <a:alphaOff val="0"/>
            </a:schemeClr>
          </a:lnRef>
          <a:fillRef idx="1">
            <a:scrgbClr r="0" g="0" b="0"/>
          </a:fillRef>
          <a:effectRef idx="3">
            <a:schemeClr val="accent5">
              <a:tint val="50000"/>
              <a:hueOff val="0"/>
              <a:satOff val="0"/>
              <a:lumOff val="0"/>
              <a:alphaOff val="0"/>
            </a:schemeClr>
          </a:effectRef>
          <a:fontRef idx="minor">
            <a:schemeClr val="lt1">
              <a:hueOff val="0"/>
              <a:satOff val="0"/>
              <a:lumOff val="0"/>
              <a:alphaOff val="0"/>
            </a:schemeClr>
          </a:fontRef>
        </p:style>
      </p:sp>
      <p:graphicFrame>
        <p:nvGraphicFramePr>
          <p:cNvPr id="4" name="Diagram 3"/>
          <p:cNvGraphicFramePr/>
          <p:nvPr>
            <p:extLst>
              <p:ext uri="{D42A27DB-BD31-4B8C-83A1-F6EECF244321}">
                <p14:modId xmlns:p14="http://schemas.microsoft.com/office/powerpoint/2010/main" val="2766370880"/>
              </p:ext>
            </p:extLst>
          </p:nvPr>
        </p:nvGraphicFramePr>
        <p:xfrm>
          <a:off x="457200" y="1828800"/>
          <a:ext cx="8305800" cy="457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5"/>
          <p:cNvSpPr/>
          <p:nvPr/>
        </p:nvSpPr>
        <p:spPr>
          <a:xfrm>
            <a:off x="152399" y="3619500"/>
            <a:ext cx="8839201" cy="1905000"/>
          </a:xfrm>
          <a:prstGeom prst="rect">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5562600"/>
            <a:ext cx="8839201" cy="914400"/>
          </a:xfrm>
          <a:prstGeom prst="rect">
            <a:avLst/>
          </a:prstGeom>
          <a:noFill/>
          <a:ln w="539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59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HLC Alignment Criterion 3</a:t>
            </a:r>
            <a:endParaRPr lang="en-US" dirty="0"/>
          </a:p>
        </p:txBody>
      </p:sp>
      <p:graphicFrame>
        <p:nvGraphicFramePr>
          <p:cNvPr id="3" name="Diagram 2"/>
          <p:cNvGraphicFramePr/>
          <p:nvPr>
            <p:extLst>
              <p:ext uri="{D42A27DB-BD31-4B8C-83A1-F6EECF244321}">
                <p14:modId xmlns:p14="http://schemas.microsoft.com/office/powerpoint/2010/main" val="161320465"/>
              </p:ext>
            </p:extLst>
          </p:nvPr>
        </p:nvGraphicFramePr>
        <p:xfrm>
          <a:off x="228600" y="1397000"/>
          <a:ext cx="87630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cmurphy\AppData\Local\Microsoft\Windows\Temporary Internet Files\Content.IE5\ZMFNEF5K\MP900442369[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0" y="3600450"/>
            <a:ext cx="1828801" cy="2748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93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HLC Alignment Criterion 4</a:t>
            </a:r>
            <a:endParaRPr lang="en-US" dirty="0"/>
          </a:p>
        </p:txBody>
      </p:sp>
      <p:graphicFrame>
        <p:nvGraphicFramePr>
          <p:cNvPr id="3" name="Diagram 2"/>
          <p:cNvGraphicFramePr/>
          <p:nvPr>
            <p:extLst>
              <p:ext uri="{D42A27DB-BD31-4B8C-83A1-F6EECF244321}">
                <p14:modId xmlns:p14="http://schemas.microsoft.com/office/powerpoint/2010/main" val="495409897"/>
              </p:ext>
            </p:extLst>
          </p:nvPr>
        </p:nvGraphicFramePr>
        <p:xfrm>
          <a:off x="533400" y="1524000"/>
          <a:ext cx="8305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7" name="Picture 9" descr="C:\Users\cmurphy\AppData\Local\Microsoft\Windows\Temporary Internet Files\Content.IE5\DN0A80AA\MP90039954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0" y="3829050"/>
            <a:ext cx="2952749"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3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HLC Alignment Criterion 5</a:t>
            </a:r>
            <a:endParaRPr lang="en-US" dirty="0"/>
          </a:p>
        </p:txBody>
      </p:sp>
      <p:graphicFrame>
        <p:nvGraphicFramePr>
          <p:cNvPr id="3" name="Diagram 2"/>
          <p:cNvGraphicFramePr/>
          <p:nvPr>
            <p:extLst>
              <p:ext uri="{D42A27DB-BD31-4B8C-83A1-F6EECF244321}">
                <p14:modId xmlns:p14="http://schemas.microsoft.com/office/powerpoint/2010/main" val="278507331"/>
              </p:ext>
            </p:extLst>
          </p:nvPr>
        </p:nvGraphicFramePr>
        <p:xfrm>
          <a:off x="4191000" y="1295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746216371"/>
              </p:ext>
            </p:extLst>
          </p:nvPr>
        </p:nvGraphicFramePr>
        <p:xfrm>
          <a:off x="-1066800" y="2794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Rectangle 4"/>
          <p:cNvSpPr/>
          <p:nvPr/>
        </p:nvSpPr>
        <p:spPr>
          <a:xfrm>
            <a:off x="228600" y="1524000"/>
            <a:ext cx="4038600" cy="2246769"/>
          </a:xfrm>
          <a:prstGeom prst="rect">
            <a:avLst/>
          </a:prstGeom>
          <a:noFill/>
        </p:spPr>
        <p:txBody>
          <a:bodyPr wrap="square" lIns="91440" tIns="45720" rIns="91440" bIns="45720">
            <a:sp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34000" dist="1000" dir="5400000" sy="-100000" algn="bl" rotWithShape="0"/>
                </a:effectLst>
              </a:rPr>
              <a:t>“The </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34000" dist="1000" dir="5400000" sy="-100000" algn="bl" rotWithShape="0"/>
                </a:effectLst>
              </a:rPr>
              <a:t>institution’s staff in all areas are appropriately qualified and </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34000" dist="1000" dir="5400000" sy="-100000" algn="bl" rotWithShape="0"/>
                </a:effectLst>
              </a:rPr>
              <a:t>trained”</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34000" dist="1000" dir="5400000" sy="-100000" algn="bl" rotWithShape="0"/>
              </a:effectLst>
            </a:endParaRPr>
          </a:p>
        </p:txBody>
      </p:sp>
      <p:sp>
        <p:nvSpPr>
          <p:cNvPr id="6" name="Rectangle 5"/>
          <p:cNvSpPr/>
          <p:nvPr/>
        </p:nvSpPr>
        <p:spPr>
          <a:xfrm>
            <a:off x="4800600" y="4114800"/>
            <a:ext cx="4038601" cy="267765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24000" dist="5000" dir="5400000" sy="-100000" rotWithShape="0"/>
                </a:effectLst>
              </a:rPr>
              <a:t>“The </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24000" dist="5000" dir="5400000" sy="-100000" rotWithShape="0"/>
                </a:effectLst>
              </a:rPr>
              <a:t>institution is allocating resources in alignment with its mission and </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24000" dist="5000" dir="5400000" sy="-100000" rotWithShape="0"/>
                </a:effectLst>
              </a:rPr>
              <a:t>priorities”</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24000" dist="5000" dir="5400000" sy="-100000" rotWithShape="0"/>
              </a:effectLst>
            </a:endParaRPr>
          </a:p>
        </p:txBody>
      </p:sp>
    </p:spTree>
    <p:extLst>
      <p:ext uri="{BB962C8B-B14F-4D97-AF65-F5344CB8AC3E}">
        <p14:creationId xmlns:p14="http://schemas.microsoft.com/office/powerpoint/2010/main" val="2333547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SACS Standards</a:t>
            </a:r>
            <a:endParaRPr lang="en-US" dirty="0"/>
          </a:p>
        </p:txBody>
      </p:sp>
      <p:sp>
        <p:nvSpPr>
          <p:cNvPr id="3" name="Oval 2"/>
          <p:cNvSpPr/>
          <p:nvPr/>
        </p:nvSpPr>
        <p:spPr>
          <a:xfrm>
            <a:off x="152401" y="152400"/>
            <a:ext cx="1143000" cy="1143000"/>
          </a:xfrm>
          <a:prstGeom prst="ellipse">
            <a:avLst/>
          </a:prstGeom>
          <a:blipFill>
            <a:blip r:embed="rId3">
              <a:extLst>
                <a:ext uri="{28A0092B-C50C-407E-A947-70E740481C1C}">
                  <a14:useLocalDpi xmlns:a14="http://schemas.microsoft.com/office/drawing/2010/main" val="0"/>
                </a:ext>
              </a:extLst>
            </a:blip>
            <a:srcRect/>
            <a:stretch>
              <a:fillRect t="-1000" b="-1000"/>
            </a:stretch>
          </a:blipFill>
        </p:spPr>
        <p:style>
          <a:lnRef idx="0">
            <a:schemeClr val="lt1">
              <a:hueOff val="0"/>
              <a:satOff val="0"/>
              <a:lumOff val="0"/>
              <a:alphaOff val="0"/>
            </a:schemeClr>
          </a:lnRef>
          <a:fillRef idx="1">
            <a:scrgbClr r="0" g="0" b="0"/>
          </a:fillRef>
          <a:effectRef idx="3">
            <a:schemeClr val="accent5">
              <a:tint val="50000"/>
              <a:hueOff val="-5341183"/>
              <a:satOff val="23809"/>
              <a:lumOff val="2104"/>
              <a:alphaOff val="0"/>
            </a:schemeClr>
          </a:effectRef>
          <a:fontRef idx="minor">
            <a:schemeClr val="lt1">
              <a:hueOff val="0"/>
              <a:satOff val="0"/>
              <a:lumOff val="0"/>
              <a:alphaOff val="0"/>
            </a:schemeClr>
          </a:fontRef>
        </p:style>
      </p:sp>
      <p:graphicFrame>
        <p:nvGraphicFramePr>
          <p:cNvPr id="4" name="Diagram 3"/>
          <p:cNvGraphicFramePr/>
          <p:nvPr>
            <p:extLst>
              <p:ext uri="{D42A27DB-BD31-4B8C-83A1-F6EECF244321}">
                <p14:modId xmlns:p14="http://schemas.microsoft.com/office/powerpoint/2010/main" val="892416836"/>
              </p:ext>
            </p:extLst>
          </p:nvPr>
        </p:nvGraphicFramePr>
        <p:xfrm>
          <a:off x="457200" y="1828800"/>
          <a:ext cx="83058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133349" y="2971800"/>
            <a:ext cx="8839201" cy="1143000"/>
          </a:xfrm>
          <a:prstGeom prst="rect">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12575"/>
      </p:ext>
    </p:extLst>
  </p:cSld>
  <p:clrMapOvr>
    <a:masterClrMapping/>
  </p:clrMapOvr>
</p:sld>
</file>

<file path=ppt/theme/theme1.xml><?xml version="1.0" encoding="utf-8"?>
<a:theme xmlns:a="http://schemas.openxmlformats.org/drawingml/2006/main" name="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7B6A5FA-AEDC-493D-A38F-607DB1F38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1490</Template>
  <TotalTime>0</TotalTime>
  <Words>2676</Words>
  <Application>Microsoft Office PowerPoint</Application>
  <PresentationFormat>On-screen Show (4:3)</PresentationFormat>
  <Paragraphs>200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Diseño predeterminado</vt:lpstr>
      <vt:lpstr>How QM Activities Support Institutional Accreditation &amp; Federal Compliance  </vt:lpstr>
      <vt:lpstr>Learning Objectives</vt:lpstr>
      <vt:lpstr>  Caveat!</vt:lpstr>
      <vt:lpstr>What QM Offers</vt:lpstr>
      <vt:lpstr>HLC Standards</vt:lpstr>
      <vt:lpstr>HLC Alignment Criterion 3</vt:lpstr>
      <vt:lpstr>HLC Alignment Criterion 4</vt:lpstr>
      <vt:lpstr>HLC Alignment Criterion 5</vt:lpstr>
      <vt:lpstr>SACS Standards</vt:lpstr>
      <vt:lpstr>SACS Alignment</vt:lpstr>
      <vt:lpstr>SACS Alignment</vt:lpstr>
      <vt:lpstr>Federal Alignment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2012-01-10T22:25:03Z</dcterms:created>
  <dcterms:modified xsi:type="dcterms:W3CDTF">2013-09-25T17:18:49Z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